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06" r:id="rId2"/>
    <p:sldId id="307" r:id="rId3"/>
    <p:sldId id="260" r:id="rId4"/>
    <p:sldId id="261" r:id="rId5"/>
    <p:sldId id="258" r:id="rId6"/>
    <p:sldId id="262" r:id="rId7"/>
    <p:sldId id="289" r:id="rId8"/>
    <p:sldId id="290" r:id="rId9"/>
    <p:sldId id="292" r:id="rId10"/>
    <p:sldId id="268" r:id="rId11"/>
    <p:sldId id="297" r:id="rId12"/>
    <p:sldId id="269" r:id="rId13"/>
    <p:sldId id="293" r:id="rId14"/>
    <p:sldId id="295" r:id="rId15"/>
    <p:sldId id="296" r:id="rId16"/>
    <p:sldId id="298" r:id="rId17"/>
    <p:sldId id="299" r:id="rId18"/>
    <p:sldId id="301" r:id="rId19"/>
    <p:sldId id="300" r:id="rId20"/>
    <p:sldId id="302" r:id="rId21"/>
    <p:sldId id="303" r:id="rId22"/>
    <p:sldId id="279" r:id="rId23"/>
    <p:sldId id="280" r:id="rId24"/>
    <p:sldId id="304" r:id="rId25"/>
    <p:sldId id="288"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2">
          <p15:clr>
            <a:srgbClr val="A4A3A4"/>
          </p15:clr>
        </p15:guide>
        <p15:guide id="2" pos="3840">
          <p15:clr>
            <a:srgbClr val="A4A3A4"/>
          </p15:clr>
        </p15:guide>
        <p15:guide id="3" pos="1209">
          <p15:clr>
            <a:srgbClr val="A4A3A4"/>
          </p15:clr>
        </p15:guide>
        <p15:guide id="4" pos="665">
          <p15:clr>
            <a:srgbClr val="A4A3A4"/>
          </p15:clr>
        </p15:guide>
        <p15:guide id="5" orient="horz" pos="648">
          <p15:clr>
            <a:srgbClr val="A4A3A4"/>
          </p15:clr>
        </p15:guide>
        <p15:guide id="6" orient="horz" pos="3928">
          <p15:clr>
            <a:srgbClr val="A4A3A4"/>
          </p15:clr>
        </p15:guide>
        <p15:guide id="7" orient="horz" pos="38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33" d="100"/>
          <a:sy n="33" d="100"/>
        </p:scale>
        <p:origin x="1482" y="732"/>
      </p:cViewPr>
      <p:guideLst>
        <p:guide orient="horz" pos="3702"/>
        <p:guide pos="3840"/>
        <p:guide pos="1209"/>
        <p:guide pos="665"/>
        <p:guide orient="horz" pos="648"/>
        <p:guide orient="horz" pos="3928"/>
        <p:guide orient="horz" pos="3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3E9732-942D-45D3-8799-B08D15841E10}" type="datetimeFigureOut">
              <a:rPr lang="zh-CN" altLang="en-US" smtClean="0"/>
              <a:t>2019-10-29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27DA1B-4B77-43B2-9865-76CBEC3BB7F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87730-0006-4514-A47D-7D379761E8D5}" type="slidenum">
              <a:rPr lang="zh-CN" altLang="en-US" smtClean="0"/>
              <a:t>2</a:t>
            </a:fld>
            <a:endParaRPr lang="zh-CN" altLang="en-US"/>
          </a:p>
        </p:txBody>
      </p:sp>
    </p:spTree>
    <p:extLst>
      <p:ext uri="{BB962C8B-B14F-4D97-AF65-F5344CB8AC3E}">
        <p14:creationId xmlns:p14="http://schemas.microsoft.com/office/powerpoint/2010/main" val="2956811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292"/>
            <a:ext cx="12192000" cy="683941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4BE9F8-17E3-4653-93C9-D86003342599}" type="datetimeFigureOut">
              <a:rPr lang="zh-CN" altLang="en-US" smtClean="0"/>
              <a:t>2019-10-29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04DC401-0C2E-4804-9F86-D6E110028EC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4BE9F8-17E3-4653-93C9-D86003342599}" type="datetimeFigureOut">
              <a:rPr lang="zh-CN" altLang="en-US" smtClean="0"/>
              <a:t>2019-10-29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DC401-0C2E-4804-9F86-D6E110028EC1}"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4BE9F8-17E3-4653-93C9-D86003342599}" type="datetimeFigureOut">
              <a:rPr lang="zh-CN" altLang="en-US" smtClean="0"/>
              <a:t>2019-10-29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DC401-0C2E-4804-9F86-D6E110028EC1}"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24BE9F8-17E3-4653-93C9-D86003342599}" type="datetimeFigureOut">
              <a:rPr lang="zh-CN" altLang="en-US" smtClean="0"/>
              <a:t>2019-10-29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DC401-0C2E-4804-9F86-D6E110028EC1}"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24BE9F8-17E3-4653-93C9-D86003342599}" type="datetimeFigureOut">
              <a:rPr lang="zh-CN" altLang="en-US" smtClean="0"/>
              <a:t>2019-10-29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DC401-0C2E-4804-9F86-D6E110028EC1}"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292"/>
            <a:ext cx="12192000" cy="6839415"/>
          </a:xfrm>
          <a:prstGeom prst="rect">
            <a:avLst/>
          </a:prstGeom>
        </p:spPr>
      </p:pic>
      <p:sp>
        <p:nvSpPr>
          <p:cNvPr id="2" name="星形: 五角 1"/>
          <p:cNvSpPr/>
          <p:nvPr userDrawn="1"/>
        </p:nvSpPr>
        <p:spPr>
          <a:xfrm>
            <a:off x="373224" y="223935"/>
            <a:ext cx="251927" cy="251927"/>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615820" y="223935"/>
            <a:ext cx="2877711" cy="307777"/>
          </a:xfrm>
          <a:prstGeom prst="rect">
            <a:avLst/>
          </a:prstGeom>
        </p:spPr>
        <p:txBody>
          <a:bodyPr wrap="none">
            <a:spAutoFit/>
          </a:bodyPr>
          <a:lstStyle/>
          <a:p>
            <a:r>
              <a:rPr lang="zh-CN" altLang="en-US" sz="1400" b="1" i="0" dirty="0">
                <a:solidFill>
                  <a:srgbClr val="C00000"/>
                </a:solidFill>
                <a:effectLst/>
                <a:latin typeface="思源宋体 CN Heavy" panose="02020900000000000000" pitchFamily="18" charset="-122"/>
                <a:ea typeface="思源宋体 CN Heavy" panose="02020900000000000000" pitchFamily="18" charset="-122"/>
              </a:rPr>
              <a:t>充分认识开展主题教育的重大意义</a:t>
            </a:r>
            <a:endParaRPr lang="zh-CN" altLang="en-US" sz="1400" dirty="0">
              <a:solidFill>
                <a:srgbClr val="C00000"/>
              </a:solidFill>
              <a:latin typeface="思源宋体 CN Heavy" panose="02020900000000000000" pitchFamily="18" charset="-122"/>
              <a:ea typeface="思源宋体 CN Heavy" panose="02020900000000000000" pitchFamily="18"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292"/>
            <a:ext cx="12192000" cy="6839415"/>
          </a:xfrm>
          <a:prstGeom prst="rect">
            <a:avLst/>
          </a:prstGeom>
        </p:spPr>
      </p:pic>
      <p:sp>
        <p:nvSpPr>
          <p:cNvPr id="2" name="星形: 五角 1"/>
          <p:cNvSpPr/>
          <p:nvPr userDrawn="1"/>
        </p:nvSpPr>
        <p:spPr>
          <a:xfrm>
            <a:off x="373224" y="223935"/>
            <a:ext cx="251927" cy="251927"/>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615820" y="223935"/>
            <a:ext cx="2518638" cy="307777"/>
          </a:xfrm>
          <a:prstGeom prst="rect">
            <a:avLst/>
          </a:prstGeom>
        </p:spPr>
        <p:txBody>
          <a:bodyPr wrap="none">
            <a:spAutoFit/>
          </a:bodyPr>
          <a:lstStyle/>
          <a:p>
            <a:r>
              <a:rPr lang="zh-CN" altLang="en-US" sz="1400" b="1" i="0" dirty="0">
                <a:solidFill>
                  <a:srgbClr val="C00000"/>
                </a:solidFill>
                <a:effectLst/>
                <a:latin typeface="思源宋体 CN Heavy" panose="02020900000000000000" pitchFamily="18" charset="-122"/>
                <a:ea typeface="思源宋体 CN Heavy" panose="02020900000000000000" pitchFamily="18" charset="-122"/>
              </a:rPr>
              <a:t>准确把握主题教育的目标要求</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292"/>
            <a:ext cx="12192000" cy="6839415"/>
          </a:xfrm>
          <a:prstGeom prst="rect">
            <a:avLst/>
          </a:prstGeom>
        </p:spPr>
      </p:pic>
      <p:sp>
        <p:nvSpPr>
          <p:cNvPr id="2" name="星形: 五角 1"/>
          <p:cNvSpPr/>
          <p:nvPr userDrawn="1"/>
        </p:nvSpPr>
        <p:spPr>
          <a:xfrm>
            <a:off x="373224" y="223935"/>
            <a:ext cx="251927" cy="251927"/>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615820" y="223935"/>
            <a:ext cx="1980029" cy="307777"/>
          </a:xfrm>
          <a:prstGeom prst="rect">
            <a:avLst/>
          </a:prstGeom>
        </p:spPr>
        <p:txBody>
          <a:bodyPr wrap="none">
            <a:spAutoFit/>
          </a:bodyPr>
          <a:lstStyle/>
          <a:p>
            <a:r>
              <a:rPr lang="zh-CN" altLang="en-US" sz="1400" b="1" i="0" dirty="0">
                <a:solidFill>
                  <a:srgbClr val="C00000"/>
                </a:solidFill>
                <a:effectLst/>
                <a:latin typeface="思源宋体 CN Heavy" panose="02020900000000000000" pitchFamily="18" charset="-122"/>
                <a:ea typeface="思源宋体 CN Heavy" panose="02020900000000000000" pitchFamily="18" charset="-122"/>
              </a:rPr>
              <a:t>加强对主题教育的领导</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543" y="-30268"/>
            <a:ext cx="12279086" cy="688826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4BE9F8-17E3-4653-93C9-D86003342599}" type="datetimeFigureOut">
              <a:rPr lang="zh-CN" altLang="en-US" smtClean="0"/>
              <a:t>2019-10-29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DC401-0C2E-4804-9F86-D6E110028EC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824BE9F8-17E3-4653-93C9-D86003342599}" type="datetimeFigureOut">
              <a:rPr lang="zh-CN" altLang="en-US" smtClean="0"/>
              <a:t>2019-10-29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DC401-0C2E-4804-9F86-D6E110028EC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824BE9F8-17E3-4653-93C9-D86003342599}" type="datetimeFigureOut">
              <a:rPr lang="zh-CN" altLang="en-US" smtClean="0"/>
              <a:t>2019-10-29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04DC401-0C2E-4804-9F86-D6E110028EC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4BE9F8-17E3-4653-93C9-D86003342599}" type="datetimeFigureOut">
              <a:rPr lang="zh-CN" altLang="en-US" smtClean="0"/>
              <a:t>2019-10-29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04DC401-0C2E-4804-9F86-D6E110028EC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BE9F8-17E3-4653-93C9-D86003342599}" type="datetimeFigureOut">
              <a:rPr lang="zh-CN" altLang="en-US" smtClean="0"/>
              <a:t>2019-10-29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DC401-0C2E-4804-9F86-D6E110028EC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9.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文本框 36">
            <a:extLst>
              <a:ext uri="{FF2B5EF4-FFF2-40B4-BE49-F238E27FC236}">
                <a16:creationId xmlns:a16="http://schemas.microsoft.com/office/drawing/2014/main" id="{A37B69B5-0387-45BC-A9B4-53575D3CEB18}"/>
              </a:ext>
            </a:extLst>
          </p:cNvPr>
          <p:cNvSpPr txBox="1"/>
          <p:nvPr>
            <p:custDataLst>
              <p:tags r:id="rId1"/>
            </p:custDataLst>
          </p:nvPr>
        </p:nvSpPr>
        <p:spPr>
          <a:xfrm>
            <a:off x="962583" y="1445076"/>
            <a:ext cx="1481364" cy="1358850"/>
          </a:xfrm>
          <a:custGeom>
            <a:avLst/>
            <a:gdLst/>
            <a:ahLst/>
            <a:cxnLst/>
            <a:rect l="l" t="t" r="r" b="b"/>
            <a:pathLst>
              <a:path w="1481364" h="1358850">
                <a:moveTo>
                  <a:pt x="1020577" y="734547"/>
                </a:moveTo>
                <a:cubicBezTo>
                  <a:pt x="1021746" y="734474"/>
                  <a:pt x="1022476" y="734730"/>
                  <a:pt x="1022768" y="735314"/>
                </a:cubicBezTo>
                <a:cubicBezTo>
                  <a:pt x="1027442" y="738819"/>
                  <a:pt x="1023936" y="742909"/>
                  <a:pt x="1012252" y="747582"/>
                </a:cubicBezTo>
                <a:cubicBezTo>
                  <a:pt x="1008747" y="748751"/>
                  <a:pt x="1004073" y="749919"/>
                  <a:pt x="998232" y="751087"/>
                </a:cubicBezTo>
                <a:lnTo>
                  <a:pt x="977200" y="756345"/>
                </a:lnTo>
                <a:lnTo>
                  <a:pt x="998232" y="744077"/>
                </a:lnTo>
                <a:cubicBezTo>
                  <a:pt x="1009624" y="737943"/>
                  <a:pt x="1017072" y="734766"/>
                  <a:pt x="1020577" y="734547"/>
                </a:cubicBezTo>
                <a:close/>
                <a:moveTo>
                  <a:pt x="1155747" y="700043"/>
                </a:moveTo>
                <a:cubicBezTo>
                  <a:pt x="1179845" y="700481"/>
                  <a:pt x="1203286" y="708149"/>
                  <a:pt x="1226070" y="723046"/>
                </a:cubicBezTo>
                <a:cubicBezTo>
                  <a:pt x="1249438" y="739403"/>
                  <a:pt x="1276895" y="754593"/>
                  <a:pt x="1308442" y="768613"/>
                </a:cubicBezTo>
                <a:cubicBezTo>
                  <a:pt x="1339989" y="782634"/>
                  <a:pt x="1355762" y="791981"/>
                  <a:pt x="1355762" y="796655"/>
                </a:cubicBezTo>
                <a:cubicBezTo>
                  <a:pt x="1355762" y="801329"/>
                  <a:pt x="1368030" y="815934"/>
                  <a:pt x="1392567" y="840470"/>
                </a:cubicBezTo>
                <a:cubicBezTo>
                  <a:pt x="1445145" y="895385"/>
                  <a:pt x="1474355" y="946794"/>
                  <a:pt x="1480197" y="994699"/>
                </a:cubicBezTo>
                <a:cubicBezTo>
                  <a:pt x="1482533" y="1022740"/>
                  <a:pt x="1481365" y="1035593"/>
                  <a:pt x="1476691" y="1033256"/>
                </a:cubicBezTo>
                <a:cubicBezTo>
                  <a:pt x="1470849" y="1029751"/>
                  <a:pt x="1465007" y="1033256"/>
                  <a:pt x="1459165" y="1043772"/>
                </a:cubicBezTo>
                <a:cubicBezTo>
                  <a:pt x="1452155" y="1057792"/>
                  <a:pt x="1441932" y="1064511"/>
                  <a:pt x="1428495" y="1063927"/>
                </a:cubicBezTo>
                <a:cubicBezTo>
                  <a:pt x="1415058" y="1063342"/>
                  <a:pt x="1394903" y="1056040"/>
                  <a:pt x="1368030" y="1042019"/>
                </a:cubicBezTo>
                <a:cubicBezTo>
                  <a:pt x="1321294" y="1017483"/>
                  <a:pt x="1287703" y="997620"/>
                  <a:pt x="1267256" y="982431"/>
                </a:cubicBezTo>
                <a:cubicBezTo>
                  <a:pt x="1246809" y="967241"/>
                  <a:pt x="1233080" y="952052"/>
                  <a:pt x="1226070" y="936863"/>
                </a:cubicBezTo>
                <a:cubicBezTo>
                  <a:pt x="1219059" y="921674"/>
                  <a:pt x="1215846" y="911742"/>
                  <a:pt x="1216430" y="907069"/>
                </a:cubicBezTo>
                <a:cubicBezTo>
                  <a:pt x="1217015" y="902395"/>
                  <a:pt x="1222564" y="893048"/>
                  <a:pt x="1233080" y="879027"/>
                </a:cubicBezTo>
                <a:cubicBezTo>
                  <a:pt x="1247101" y="861501"/>
                  <a:pt x="1252359" y="846020"/>
                  <a:pt x="1248853" y="832583"/>
                </a:cubicBezTo>
                <a:cubicBezTo>
                  <a:pt x="1245348" y="819147"/>
                  <a:pt x="1237754" y="806002"/>
                  <a:pt x="1226070" y="793150"/>
                </a:cubicBezTo>
                <a:cubicBezTo>
                  <a:pt x="1214386" y="780297"/>
                  <a:pt x="1203870" y="773871"/>
                  <a:pt x="1194523" y="773871"/>
                </a:cubicBezTo>
                <a:cubicBezTo>
                  <a:pt x="1185176" y="773871"/>
                  <a:pt x="1177289" y="770366"/>
                  <a:pt x="1170863" y="763356"/>
                </a:cubicBezTo>
                <a:cubicBezTo>
                  <a:pt x="1164436" y="756345"/>
                  <a:pt x="1141945" y="752256"/>
                  <a:pt x="1103387" y="751087"/>
                </a:cubicBezTo>
                <a:cubicBezTo>
                  <a:pt x="1067167" y="749919"/>
                  <a:pt x="1046428" y="748751"/>
                  <a:pt x="1041170" y="747582"/>
                </a:cubicBezTo>
                <a:cubicBezTo>
                  <a:pt x="1035912" y="746414"/>
                  <a:pt x="1033284" y="744077"/>
                  <a:pt x="1033284" y="740572"/>
                </a:cubicBezTo>
                <a:cubicBezTo>
                  <a:pt x="1033284" y="737067"/>
                  <a:pt x="1044675" y="730932"/>
                  <a:pt x="1067459" y="722169"/>
                </a:cubicBezTo>
                <a:cubicBezTo>
                  <a:pt x="1090243" y="713406"/>
                  <a:pt x="1111566" y="706688"/>
                  <a:pt x="1131429" y="702015"/>
                </a:cubicBezTo>
                <a:cubicBezTo>
                  <a:pt x="1139608" y="700554"/>
                  <a:pt x="1147714" y="699897"/>
                  <a:pt x="1155747" y="700043"/>
                </a:cubicBezTo>
                <a:close/>
                <a:moveTo>
                  <a:pt x="815961" y="50047"/>
                </a:moveTo>
                <a:lnTo>
                  <a:pt x="794930" y="51800"/>
                </a:lnTo>
                <a:cubicBezTo>
                  <a:pt x="780909" y="51800"/>
                  <a:pt x="763967" y="57058"/>
                  <a:pt x="744105" y="67573"/>
                </a:cubicBezTo>
                <a:cubicBezTo>
                  <a:pt x="724242" y="78089"/>
                  <a:pt x="709345" y="83347"/>
                  <a:pt x="699413" y="83347"/>
                </a:cubicBezTo>
                <a:cubicBezTo>
                  <a:pt x="689482" y="83347"/>
                  <a:pt x="682764" y="86268"/>
                  <a:pt x="679258" y="92110"/>
                </a:cubicBezTo>
                <a:cubicBezTo>
                  <a:pt x="675753" y="97952"/>
                  <a:pt x="665822" y="100873"/>
                  <a:pt x="649464" y="100873"/>
                </a:cubicBezTo>
                <a:cubicBezTo>
                  <a:pt x="633107" y="100873"/>
                  <a:pt x="623175" y="103794"/>
                  <a:pt x="619670" y="109636"/>
                </a:cubicBezTo>
                <a:cubicBezTo>
                  <a:pt x="616165" y="115478"/>
                  <a:pt x="608278" y="118399"/>
                  <a:pt x="596010" y="118399"/>
                </a:cubicBezTo>
                <a:cubicBezTo>
                  <a:pt x="583742" y="118399"/>
                  <a:pt x="573518" y="120736"/>
                  <a:pt x="565339" y="125409"/>
                </a:cubicBezTo>
                <a:cubicBezTo>
                  <a:pt x="558329" y="130083"/>
                  <a:pt x="564171" y="131835"/>
                  <a:pt x="582865" y="130667"/>
                </a:cubicBezTo>
                <a:cubicBezTo>
                  <a:pt x="587539" y="130667"/>
                  <a:pt x="592797" y="130083"/>
                  <a:pt x="598639" y="128914"/>
                </a:cubicBezTo>
                <a:cubicBezTo>
                  <a:pt x="630186" y="125409"/>
                  <a:pt x="647420" y="121904"/>
                  <a:pt x="650340" y="118399"/>
                </a:cubicBezTo>
                <a:cubicBezTo>
                  <a:pt x="653261" y="114894"/>
                  <a:pt x="674585" y="106423"/>
                  <a:pt x="714310" y="92986"/>
                </a:cubicBezTo>
                <a:cubicBezTo>
                  <a:pt x="754036" y="79549"/>
                  <a:pt x="780909" y="69326"/>
                  <a:pt x="794930" y="62315"/>
                </a:cubicBezTo>
                <a:close/>
                <a:moveTo>
                  <a:pt x="857147" y="98"/>
                </a:moveTo>
                <a:cubicBezTo>
                  <a:pt x="869415" y="682"/>
                  <a:pt x="870584" y="2143"/>
                  <a:pt x="860652" y="4480"/>
                </a:cubicBezTo>
                <a:cubicBezTo>
                  <a:pt x="850721" y="6816"/>
                  <a:pt x="845755" y="10614"/>
                  <a:pt x="845755" y="15872"/>
                </a:cubicBezTo>
                <a:cubicBezTo>
                  <a:pt x="845755" y="21129"/>
                  <a:pt x="847800" y="23174"/>
                  <a:pt x="851890" y="22006"/>
                </a:cubicBezTo>
                <a:cubicBezTo>
                  <a:pt x="855979" y="20837"/>
                  <a:pt x="872337" y="27263"/>
                  <a:pt x="900962" y="41284"/>
                </a:cubicBezTo>
                <a:cubicBezTo>
                  <a:pt x="929588" y="55305"/>
                  <a:pt x="948575" y="62315"/>
                  <a:pt x="957922" y="62315"/>
                </a:cubicBezTo>
                <a:cubicBezTo>
                  <a:pt x="973111" y="64652"/>
                  <a:pt x="999108" y="72539"/>
                  <a:pt x="1035912" y="85976"/>
                </a:cubicBezTo>
                <a:cubicBezTo>
                  <a:pt x="1072717" y="99412"/>
                  <a:pt x="1094040" y="109636"/>
                  <a:pt x="1099882" y="116646"/>
                </a:cubicBezTo>
                <a:cubicBezTo>
                  <a:pt x="1109230" y="125993"/>
                  <a:pt x="1118285" y="131543"/>
                  <a:pt x="1127048" y="133296"/>
                </a:cubicBezTo>
                <a:cubicBezTo>
                  <a:pt x="1135811" y="135048"/>
                  <a:pt x="1141069" y="138846"/>
                  <a:pt x="1142821" y="144688"/>
                </a:cubicBezTo>
                <a:cubicBezTo>
                  <a:pt x="1144574" y="150530"/>
                  <a:pt x="1151584" y="159585"/>
                  <a:pt x="1163852" y="171853"/>
                </a:cubicBezTo>
                <a:cubicBezTo>
                  <a:pt x="1176120" y="184121"/>
                  <a:pt x="1181378" y="199603"/>
                  <a:pt x="1179626" y="218297"/>
                </a:cubicBezTo>
                <a:cubicBezTo>
                  <a:pt x="1177873" y="236991"/>
                  <a:pt x="1180210" y="246339"/>
                  <a:pt x="1186636" y="246339"/>
                </a:cubicBezTo>
                <a:cubicBezTo>
                  <a:pt x="1193062" y="246339"/>
                  <a:pt x="1194523" y="248967"/>
                  <a:pt x="1191018" y="254225"/>
                </a:cubicBezTo>
                <a:cubicBezTo>
                  <a:pt x="1187512" y="259483"/>
                  <a:pt x="1180210" y="262112"/>
                  <a:pt x="1169110" y="262112"/>
                </a:cubicBezTo>
                <a:cubicBezTo>
                  <a:pt x="1158010" y="262112"/>
                  <a:pt x="1139316" y="274964"/>
                  <a:pt x="1113027" y="300669"/>
                </a:cubicBezTo>
                <a:cubicBezTo>
                  <a:pt x="1086738" y="326374"/>
                  <a:pt x="1069796" y="339226"/>
                  <a:pt x="1062201" y="339226"/>
                </a:cubicBezTo>
                <a:cubicBezTo>
                  <a:pt x="1054607" y="339226"/>
                  <a:pt x="1050810" y="343024"/>
                  <a:pt x="1050810" y="350618"/>
                </a:cubicBezTo>
                <a:cubicBezTo>
                  <a:pt x="1050810" y="358213"/>
                  <a:pt x="1036497" y="376031"/>
                  <a:pt x="1007871" y="404073"/>
                </a:cubicBezTo>
                <a:cubicBezTo>
                  <a:pt x="979245" y="432114"/>
                  <a:pt x="949159" y="465121"/>
                  <a:pt x="917612" y="503094"/>
                </a:cubicBezTo>
                <a:cubicBezTo>
                  <a:pt x="886065" y="541067"/>
                  <a:pt x="853642" y="577580"/>
                  <a:pt x="820343" y="612632"/>
                </a:cubicBezTo>
                <a:cubicBezTo>
                  <a:pt x="787043" y="647684"/>
                  <a:pt x="771562" y="667547"/>
                  <a:pt x="773899" y="672220"/>
                </a:cubicBezTo>
                <a:cubicBezTo>
                  <a:pt x="775067" y="674557"/>
                  <a:pt x="774775" y="676310"/>
                  <a:pt x="773023" y="677478"/>
                </a:cubicBezTo>
                <a:cubicBezTo>
                  <a:pt x="771270" y="678647"/>
                  <a:pt x="768641" y="679231"/>
                  <a:pt x="765136" y="679231"/>
                </a:cubicBezTo>
                <a:cubicBezTo>
                  <a:pt x="755789" y="679231"/>
                  <a:pt x="752283" y="683320"/>
                  <a:pt x="754620" y="691499"/>
                </a:cubicBezTo>
                <a:cubicBezTo>
                  <a:pt x="756957" y="696173"/>
                  <a:pt x="756957" y="699678"/>
                  <a:pt x="754620" y="702015"/>
                </a:cubicBezTo>
                <a:cubicBezTo>
                  <a:pt x="752283" y="704351"/>
                  <a:pt x="747610" y="705520"/>
                  <a:pt x="740599" y="705520"/>
                </a:cubicBezTo>
                <a:cubicBezTo>
                  <a:pt x="733589" y="706688"/>
                  <a:pt x="730668" y="708441"/>
                  <a:pt x="731836" y="710778"/>
                </a:cubicBezTo>
                <a:cubicBezTo>
                  <a:pt x="738847" y="715451"/>
                  <a:pt x="725410" y="738235"/>
                  <a:pt x="691527" y="779129"/>
                </a:cubicBezTo>
                <a:cubicBezTo>
                  <a:pt x="648296" y="831707"/>
                  <a:pt x="633691" y="857996"/>
                  <a:pt x="647712" y="857996"/>
                </a:cubicBezTo>
                <a:cubicBezTo>
                  <a:pt x="652385" y="857996"/>
                  <a:pt x="659980" y="868512"/>
                  <a:pt x="670495" y="889543"/>
                </a:cubicBezTo>
                <a:cubicBezTo>
                  <a:pt x="686853" y="918753"/>
                  <a:pt x="700582" y="937447"/>
                  <a:pt x="711682" y="945626"/>
                </a:cubicBezTo>
                <a:cubicBezTo>
                  <a:pt x="722781" y="953805"/>
                  <a:pt x="733589" y="951468"/>
                  <a:pt x="744105" y="938616"/>
                </a:cubicBezTo>
                <a:cubicBezTo>
                  <a:pt x="751115" y="930437"/>
                  <a:pt x="757833" y="926347"/>
                  <a:pt x="764259" y="926347"/>
                </a:cubicBezTo>
                <a:cubicBezTo>
                  <a:pt x="770686" y="926347"/>
                  <a:pt x="770101" y="928684"/>
                  <a:pt x="762507" y="933358"/>
                </a:cubicBezTo>
                <a:cubicBezTo>
                  <a:pt x="754912" y="938031"/>
                  <a:pt x="749947" y="953221"/>
                  <a:pt x="747610" y="978925"/>
                </a:cubicBezTo>
                <a:cubicBezTo>
                  <a:pt x="746441" y="995283"/>
                  <a:pt x="747318" y="1007843"/>
                  <a:pt x="750239" y="1016606"/>
                </a:cubicBezTo>
                <a:cubicBezTo>
                  <a:pt x="753160" y="1025369"/>
                  <a:pt x="761046" y="1037345"/>
                  <a:pt x="773899" y="1052535"/>
                </a:cubicBezTo>
                <a:cubicBezTo>
                  <a:pt x="793762" y="1074734"/>
                  <a:pt x="804861" y="1097518"/>
                  <a:pt x="807198" y="1120886"/>
                </a:cubicBezTo>
                <a:cubicBezTo>
                  <a:pt x="809535" y="1137244"/>
                  <a:pt x="809827" y="1147175"/>
                  <a:pt x="808075" y="1150680"/>
                </a:cubicBezTo>
                <a:cubicBezTo>
                  <a:pt x="806322" y="1154185"/>
                  <a:pt x="800188" y="1155938"/>
                  <a:pt x="789672" y="1155938"/>
                </a:cubicBezTo>
                <a:cubicBezTo>
                  <a:pt x="773315" y="1155938"/>
                  <a:pt x="748778" y="1137244"/>
                  <a:pt x="716063" y="1099855"/>
                </a:cubicBezTo>
                <a:cubicBezTo>
                  <a:pt x="683348" y="1062466"/>
                  <a:pt x="654138" y="1019235"/>
                  <a:pt x="628433" y="970162"/>
                </a:cubicBezTo>
                <a:cubicBezTo>
                  <a:pt x="606233" y="929268"/>
                  <a:pt x="591921" y="908821"/>
                  <a:pt x="585494" y="908821"/>
                </a:cubicBezTo>
                <a:cubicBezTo>
                  <a:pt x="579068" y="908821"/>
                  <a:pt x="565047" y="922258"/>
                  <a:pt x="543432" y="949131"/>
                </a:cubicBezTo>
                <a:cubicBezTo>
                  <a:pt x="521817" y="976004"/>
                  <a:pt x="503706" y="997036"/>
                  <a:pt x="489101" y="1012225"/>
                </a:cubicBezTo>
                <a:cubicBezTo>
                  <a:pt x="474496" y="1027414"/>
                  <a:pt x="454341" y="1050198"/>
                  <a:pt x="428637" y="1080576"/>
                </a:cubicBezTo>
                <a:cubicBezTo>
                  <a:pt x="402932" y="1110955"/>
                  <a:pt x="350938" y="1165285"/>
                  <a:pt x="272655" y="1243568"/>
                </a:cubicBezTo>
                <a:cubicBezTo>
                  <a:pt x="215404" y="1300820"/>
                  <a:pt x="180060" y="1334411"/>
                  <a:pt x="166623" y="1344343"/>
                </a:cubicBezTo>
                <a:cubicBezTo>
                  <a:pt x="153186" y="1354274"/>
                  <a:pt x="137705" y="1358071"/>
                  <a:pt x="120179" y="1355734"/>
                </a:cubicBezTo>
                <a:cubicBezTo>
                  <a:pt x="97979" y="1354566"/>
                  <a:pt x="85419" y="1352229"/>
                  <a:pt x="82498" y="1348724"/>
                </a:cubicBezTo>
                <a:cubicBezTo>
                  <a:pt x="79577" y="1345219"/>
                  <a:pt x="74027" y="1346971"/>
                  <a:pt x="65848" y="1353982"/>
                </a:cubicBezTo>
                <a:cubicBezTo>
                  <a:pt x="57670" y="1359824"/>
                  <a:pt x="54164" y="1360408"/>
                  <a:pt x="55333" y="1355734"/>
                </a:cubicBezTo>
                <a:cubicBezTo>
                  <a:pt x="55333" y="1355734"/>
                  <a:pt x="55333" y="1354566"/>
                  <a:pt x="55333" y="1352229"/>
                </a:cubicBezTo>
                <a:cubicBezTo>
                  <a:pt x="56501" y="1344050"/>
                  <a:pt x="52996" y="1333535"/>
                  <a:pt x="44817" y="1320682"/>
                </a:cubicBezTo>
                <a:cubicBezTo>
                  <a:pt x="36638" y="1307830"/>
                  <a:pt x="29336" y="1301404"/>
                  <a:pt x="22910" y="1301404"/>
                </a:cubicBezTo>
                <a:cubicBezTo>
                  <a:pt x="16484" y="1301404"/>
                  <a:pt x="11518" y="1290888"/>
                  <a:pt x="8013" y="1269857"/>
                </a:cubicBezTo>
                <a:cubicBezTo>
                  <a:pt x="3339" y="1247657"/>
                  <a:pt x="710" y="1190406"/>
                  <a:pt x="126" y="1098102"/>
                </a:cubicBezTo>
                <a:cubicBezTo>
                  <a:pt x="-458" y="1005799"/>
                  <a:pt x="1002" y="957894"/>
                  <a:pt x="4507" y="954389"/>
                </a:cubicBezTo>
                <a:cubicBezTo>
                  <a:pt x="5676" y="954389"/>
                  <a:pt x="6844" y="954681"/>
                  <a:pt x="8013" y="955265"/>
                </a:cubicBezTo>
                <a:cubicBezTo>
                  <a:pt x="9181" y="955850"/>
                  <a:pt x="10057" y="957310"/>
                  <a:pt x="10642" y="959647"/>
                </a:cubicBezTo>
                <a:cubicBezTo>
                  <a:pt x="11226" y="961984"/>
                  <a:pt x="11518" y="964905"/>
                  <a:pt x="11518" y="968410"/>
                </a:cubicBezTo>
                <a:cubicBezTo>
                  <a:pt x="11518" y="975420"/>
                  <a:pt x="14147" y="980386"/>
                  <a:pt x="19404" y="983307"/>
                </a:cubicBezTo>
                <a:cubicBezTo>
                  <a:pt x="24662" y="986228"/>
                  <a:pt x="34886" y="988857"/>
                  <a:pt x="50075" y="991194"/>
                </a:cubicBezTo>
                <a:cubicBezTo>
                  <a:pt x="90969" y="997036"/>
                  <a:pt x="123100" y="983599"/>
                  <a:pt x="146468" y="950884"/>
                </a:cubicBezTo>
                <a:cubicBezTo>
                  <a:pt x="153478" y="940368"/>
                  <a:pt x="161073" y="935110"/>
                  <a:pt x="169252" y="935110"/>
                </a:cubicBezTo>
                <a:cubicBezTo>
                  <a:pt x="177431" y="935110"/>
                  <a:pt x="181520" y="932481"/>
                  <a:pt x="181520" y="927224"/>
                </a:cubicBezTo>
                <a:cubicBezTo>
                  <a:pt x="181520" y="921966"/>
                  <a:pt x="189991" y="916416"/>
                  <a:pt x="206933" y="910574"/>
                </a:cubicBezTo>
                <a:cubicBezTo>
                  <a:pt x="223874" y="904732"/>
                  <a:pt x="232345" y="898306"/>
                  <a:pt x="232345" y="891295"/>
                </a:cubicBezTo>
                <a:cubicBezTo>
                  <a:pt x="232345" y="885453"/>
                  <a:pt x="242277" y="870264"/>
                  <a:pt x="262140" y="845728"/>
                </a:cubicBezTo>
                <a:cubicBezTo>
                  <a:pt x="282002" y="821191"/>
                  <a:pt x="301865" y="798408"/>
                  <a:pt x="321728" y="777376"/>
                </a:cubicBezTo>
                <a:cubicBezTo>
                  <a:pt x="336917" y="762187"/>
                  <a:pt x="354443" y="740864"/>
                  <a:pt x="374306" y="713406"/>
                </a:cubicBezTo>
                <a:cubicBezTo>
                  <a:pt x="394169" y="685949"/>
                  <a:pt x="404100" y="668715"/>
                  <a:pt x="404100" y="661705"/>
                </a:cubicBezTo>
                <a:cubicBezTo>
                  <a:pt x="404100" y="657031"/>
                  <a:pt x="407898" y="654694"/>
                  <a:pt x="415492" y="654694"/>
                </a:cubicBezTo>
                <a:cubicBezTo>
                  <a:pt x="423087" y="654694"/>
                  <a:pt x="433894" y="645347"/>
                  <a:pt x="447915" y="626653"/>
                </a:cubicBezTo>
                <a:cubicBezTo>
                  <a:pt x="461936" y="607958"/>
                  <a:pt x="474204" y="592769"/>
                  <a:pt x="484720" y="581085"/>
                </a:cubicBezTo>
                <a:cubicBezTo>
                  <a:pt x="534961" y="526170"/>
                  <a:pt x="567092" y="486445"/>
                  <a:pt x="581113" y="461908"/>
                </a:cubicBezTo>
                <a:cubicBezTo>
                  <a:pt x="586955" y="450224"/>
                  <a:pt x="587539" y="442338"/>
                  <a:pt x="582865" y="438248"/>
                </a:cubicBezTo>
                <a:cubicBezTo>
                  <a:pt x="578192" y="434159"/>
                  <a:pt x="565924" y="432114"/>
                  <a:pt x="546061" y="432114"/>
                </a:cubicBezTo>
                <a:cubicBezTo>
                  <a:pt x="529703" y="432114"/>
                  <a:pt x="509548" y="427148"/>
                  <a:pt x="485596" y="417217"/>
                </a:cubicBezTo>
                <a:cubicBezTo>
                  <a:pt x="461644" y="407286"/>
                  <a:pt x="446747" y="398230"/>
                  <a:pt x="440905" y="390052"/>
                </a:cubicBezTo>
                <a:cubicBezTo>
                  <a:pt x="437400" y="383041"/>
                  <a:pt x="426884" y="374278"/>
                  <a:pt x="409358" y="363763"/>
                </a:cubicBezTo>
                <a:cubicBezTo>
                  <a:pt x="397674" y="356752"/>
                  <a:pt x="389787" y="348866"/>
                  <a:pt x="385698" y="340103"/>
                </a:cubicBezTo>
                <a:cubicBezTo>
                  <a:pt x="381609" y="331340"/>
                  <a:pt x="377227" y="313521"/>
                  <a:pt x="372553" y="286648"/>
                </a:cubicBezTo>
                <a:cubicBezTo>
                  <a:pt x="365543" y="245754"/>
                  <a:pt x="363206" y="218005"/>
                  <a:pt x="365543" y="203400"/>
                </a:cubicBezTo>
                <a:cubicBezTo>
                  <a:pt x="367880" y="188795"/>
                  <a:pt x="370217" y="171561"/>
                  <a:pt x="372553" y="151698"/>
                </a:cubicBezTo>
                <a:cubicBezTo>
                  <a:pt x="374890" y="131835"/>
                  <a:pt x="380732" y="111388"/>
                  <a:pt x="390079" y="90357"/>
                </a:cubicBezTo>
                <a:cubicBezTo>
                  <a:pt x="399427" y="69326"/>
                  <a:pt x="404100" y="54721"/>
                  <a:pt x="404100" y="46542"/>
                </a:cubicBezTo>
                <a:cubicBezTo>
                  <a:pt x="404100" y="37195"/>
                  <a:pt x="415492" y="29600"/>
                  <a:pt x="438276" y="23758"/>
                </a:cubicBezTo>
                <a:cubicBezTo>
                  <a:pt x="461060" y="17916"/>
                  <a:pt x="478294" y="18501"/>
                  <a:pt x="489978" y="25511"/>
                </a:cubicBezTo>
                <a:cubicBezTo>
                  <a:pt x="513346" y="38363"/>
                  <a:pt x="522693" y="52384"/>
                  <a:pt x="518019" y="67573"/>
                </a:cubicBezTo>
                <a:cubicBezTo>
                  <a:pt x="514514" y="76920"/>
                  <a:pt x="515682" y="83639"/>
                  <a:pt x="521524" y="87728"/>
                </a:cubicBezTo>
                <a:cubicBezTo>
                  <a:pt x="527366" y="91818"/>
                  <a:pt x="528535" y="97952"/>
                  <a:pt x="525030" y="106131"/>
                </a:cubicBezTo>
                <a:cubicBezTo>
                  <a:pt x="522693" y="111972"/>
                  <a:pt x="525030" y="114894"/>
                  <a:pt x="532040" y="114894"/>
                </a:cubicBezTo>
                <a:cubicBezTo>
                  <a:pt x="535545" y="114894"/>
                  <a:pt x="541387" y="114309"/>
                  <a:pt x="549566" y="113141"/>
                </a:cubicBezTo>
                <a:cubicBezTo>
                  <a:pt x="586955" y="106131"/>
                  <a:pt x="642162" y="88897"/>
                  <a:pt x="715187" y="61439"/>
                </a:cubicBezTo>
                <a:cubicBezTo>
                  <a:pt x="788212" y="33982"/>
                  <a:pt x="827645" y="15579"/>
                  <a:pt x="833487" y="6232"/>
                </a:cubicBezTo>
                <a:cubicBezTo>
                  <a:pt x="836992" y="1559"/>
                  <a:pt x="844879" y="-486"/>
                  <a:pt x="857147" y="98"/>
                </a:cubicBezTo>
                <a:close/>
              </a:path>
            </a:pathLst>
          </a:custGeom>
          <a:solidFill>
            <a:schemeClr val="bg1"/>
          </a:solidFill>
          <a:ln w="28575">
            <a:solidFill>
              <a:srgbClr val="C50E0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13800" dirty="0">
              <a:ln w="28575">
                <a:solidFill>
                  <a:srgbClr val="C50E01"/>
                </a:solidFill>
              </a:ln>
              <a:solidFill>
                <a:schemeClr val="bg1"/>
              </a:solidFill>
              <a:latin typeface="禹卫书法行书简体&#10;" panose="02000603000000000000" pitchFamily="2" charset="-122"/>
              <a:ea typeface="禹卫书法行书简体&#10;" panose="02000603000000000000" pitchFamily="2" charset="-122"/>
            </a:endParaRPr>
          </a:p>
        </p:txBody>
      </p:sp>
      <p:sp>
        <p:nvSpPr>
          <p:cNvPr id="5" name="PA-文本框 38">
            <a:extLst>
              <a:ext uri="{FF2B5EF4-FFF2-40B4-BE49-F238E27FC236}">
                <a16:creationId xmlns:a16="http://schemas.microsoft.com/office/drawing/2014/main" id="{181DC1BC-574B-4514-9F95-05491E3AE43F}"/>
              </a:ext>
            </a:extLst>
          </p:cNvPr>
          <p:cNvSpPr txBox="1"/>
          <p:nvPr>
            <p:custDataLst>
              <p:tags r:id="rId2"/>
            </p:custDataLst>
          </p:nvPr>
        </p:nvSpPr>
        <p:spPr>
          <a:xfrm>
            <a:off x="2615272" y="1509475"/>
            <a:ext cx="994586" cy="1129030"/>
          </a:xfrm>
          <a:custGeom>
            <a:avLst/>
            <a:gdLst/>
            <a:ahLst/>
            <a:cxnLst/>
            <a:rect l="l" t="t" r="r" b="b"/>
            <a:pathLst>
              <a:path w="994586" h="1129030">
                <a:moveTo>
                  <a:pt x="316078" y="185522"/>
                </a:moveTo>
                <a:cubicBezTo>
                  <a:pt x="319126" y="185623"/>
                  <a:pt x="322682" y="186182"/>
                  <a:pt x="326746" y="187198"/>
                </a:cubicBezTo>
                <a:cubicBezTo>
                  <a:pt x="334874" y="189230"/>
                  <a:pt x="340970" y="191872"/>
                  <a:pt x="345034" y="195123"/>
                </a:cubicBezTo>
                <a:cubicBezTo>
                  <a:pt x="339344" y="197561"/>
                  <a:pt x="334061" y="199187"/>
                  <a:pt x="329184" y="200000"/>
                </a:cubicBezTo>
                <a:cubicBezTo>
                  <a:pt x="312115" y="200000"/>
                  <a:pt x="303175" y="197155"/>
                  <a:pt x="302362" y="191465"/>
                </a:cubicBezTo>
                <a:cubicBezTo>
                  <a:pt x="302362" y="189840"/>
                  <a:pt x="304394" y="188214"/>
                  <a:pt x="308458" y="186588"/>
                </a:cubicBezTo>
                <a:cubicBezTo>
                  <a:pt x="310490" y="185776"/>
                  <a:pt x="313030" y="185420"/>
                  <a:pt x="316078" y="185522"/>
                </a:cubicBezTo>
                <a:close/>
                <a:moveTo>
                  <a:pt x="430073" y="51"/>
                </a:moveTo>
                <a:cubicBezTo>
                  <a:pt x="442062" y="-356"/>
                  <a:pt x="449479" y="1676"/>
                  <a:pt x="452324" y="6147"/>
                </a:cubicBezTo>
                <a:cubicBezTo>
                  <a:pt x="454762" y="9398"/>
                  <a:pt x="459029" y="11024"/>
                  <a:pt x="465125" y="11024"/>
                </a:cubicBezTo>
                <a:cubicBezTo>
                  <a:pt x="471221" y="11024"/>
                  <a:pt x="480771" y="16104"/>
                  <a:pt x="493776" y="26264"/>
                </a:cubicBezTo>
                <a:cubicBezTo>
                  <a:pt x="506781" y="36424"/>
                  <a:pt x="515316" y="41504"/>
                  <a:pt x="519379" y="41504"/>
                </a:cubicBezTo>
                <a:cubicBezTo>
                  <a:pt x="523443" y="41504"/>
                  <a:pt x="533400" y="53492"/>
                  <a:pt x="549250" y="77470"/>
                </a:cubicBezTo>
                <a:cubicBezTo>
                  <a:pt x="565099" y="101448"/>
                  <a:pt x="576682" y="122377"/>
                  <a:pt x="583997" y="140259"/>
                </a:cubicBezTo>
                <a:cubicBezTo>
                  <a:pt x="592125" y="158140"/>
                  <a:pt x="596189" y="173177"/>
                  <a:pt x="596189" y="185369"/>
                </a:cubicBezTo>
                <a:cubicBezTo>
                  <a:pt x="596189" y="193497"/>
                  <a:pt x="597612" y="198984"/>
                  <a:pt x="600456" y="201828"/>
                </a:cubicBezTo>
                <a:cubicBezTo>
                  <a:pt x="603301" y="204673"/>
                  <a:pt x="610007" y="207721"/>
                  <a:pt x="620573" y="210973"/>
                </a:cubicBezTo>
                <a:cubicBezTo>
                  <a:pt x="636016" y="215849"/>
                  <a:pt x="649427" y="218288"/>
                  <a:pt x="660807" y="218288"/>
                </a:cubicBezTo>
                <a:cubicBezTo>
                  <a:pt x="668935" y="218288"/>
                  <a:pt x="678079" y="221742"/>
                  <a:pt x="688239" y="228651"/>
                </a:cubicBezTo>
                <a:cubicBezTo>
                  <a:pt x="698399" y="235560"/>
                  <a:pt x="703479" y="241859"/>
                  <a:pt x="703479" y="247548"/>
                </a:cubicBezTo>
                <a:cubicBezTo>
                  <a:pt x="703479" y="251612"/>
                  <a:pt x="706323" y="253644"/>
                  <a:pt x="712013" y="253644"/>
                </a:cubicBezTo>
                <a:cubicBezTo>
                  <a:pt x="716077" y="253644"/>
                  <a:pt x="718719" y="256286"/>
                  <a:pt x="719938" y="261569"/>
                </a:cubicBezTo>
                <a:cubicBezTo>
                  <a:pt x="721157" y="266852"/>
                  <a:pt x="720751" y="273152"/>
                  <a:pt x="718719" y="280467"/>
                </a:cubicBezTo>
                <a:cubicBezTo>
                  <a:pt x="716687" y="287782"/>
                  <a:pt x="713232" y="293065"/>
                  <a:pt x="708355" y="296317"/>
                </a:cubicBezTo>
                <a:cubicBezTo>
                  <a:pt x="701040" y="303632"/>
                  <a:pt x="694131" y="307289"/>
                  <a:pt x="687629" y="307289"/>
                </a:cubicBezTo>
                <a:cubicBezTo>
                  <a:pt x="681127" y="307289"/>
                  <a:pt x="668731" y="312979"/>
                  <a:pt x="650443" y="324358"/>
                </a:cubicBezTo>
                <a:cubicBezTo>
                  <a:pt x="632155" y="335737"/>
                  <a:pt x="616103" y="342646"/>
                  <a:pt x="602285" y="345085"/>
                </a:cubicBezTo>
                <a:cubicBezTo>
                  <a:pt x="569773" y="352400"/>
                  <a:pt x="525069" y="384912"/>
                  <a:pt x="468173" y="442620"/>
                </a:cubicBezTo>
                <a:cubicBezTo>
                  <a:pt x="413715" y="497891"/>
                  <a:pt x="391363" y="525526"/>
                  <a:pt x="401117" y="525526"/>
                </a:cubicBezTo>
                <a:cubicBezTo>
                  <a:pt x="405181" y="525526"/>
                  <a:pt x="421437" y="521056"/>
                  <a:pt x="449885" y="512115"/>
                </a:cubicBezTo>
                <a:cubicBezTo>
                  <a:pt x="478333" y="503174"/>
                  <a:pt x="494589" y="498704"/>
                  <a:pt x="498653" y="498704"/>
                </a:cubicBezTo>
                <a:cubicBezTo>
                  <a:pt x="531978" y="501142"/>
                  <a:pt x="558597" y="505612"/>
                  <a:pt x="578511" y="512115"/>
                </a:cubicBezTo>
                <a:cubicBezTo>
                  <a:pt x="598424" y="518617"/>
                  <a:pt x="608381" y="525933"/>
                  <a:pt x="608381" y="534061"/>
                </a:cubicBezTo>
                <a:cubicBezTo>
                  <a:pt x="608381" y="539750"/>
                  <a:pt x="611429" y="542595"/>
                  <a:pt x="617525" y="542595"/>
                </a:cubicBezTo>
                <a:cubicBezTo>
                  <a:pt x="623621" y="542595"/>
                  <a:pt x="625653" y="545846"/>
                  <a:pt x="623621" y="552349"/>
                </a:cubicBezTo>
                <a:cubicBezTo>
                  <a:pt x="621589" y="558851"/>
                  <a:pt x="620573" y="563728"/>
                  <a:pt x="620573" y="566979"/>
                </a:cubicBezTo>
                <a:cubicBezTo>
                  <a:pt x="620573" y="570230"/>
                  <a:pt x="606349" y="575920"/>
                  <a:pt x="577901" y="584048"/>
                </a:cubicBezTo>
                <a:cubicBezTo>
                  <a:pt x="549453" y="592176"/>
                  <a:pt x="527914" y="598678"/>
                  <a:pt x="513283" y="603555"/>
                </a:cubicBezTo>
                <a:cubicBezTo>
                  <a:pt x="499466" y="607619"/>
                  <a:pt x="486055" y="615341"/>
                  <a:pt x="473050" y="626720"/>
                </a:cubicBezTo>
                <a:cubicBezTo>
                  <a:pt x="460045" y="638099"/>
                  <a:pt x="451917" y="643789"/>
                  <a:pt x="448666" y="643789"/>
                </a:cubicBezTo>
                <a:cubicBezTo>
                  <a:pt x="444602" y="643789"/>
                  <a:pt x="434442" y="652526"/>
                  <a:pt x="418186" y="670001"/>
                </a:cubicBezTo>
                <a:cubicBezTo>
                  <a:pt x="401930" y="687477"/>
                  <a:pt x="391363" y="701091"/>
                  <a:pt x="386487" y="710845"/>
                </a:cubicBezTo>
                <a:cubicBezTo>
                  <a:pt x="380797" y="723849"/>
                  <a:pt x="374092" y="731368"/>
                  <a:pt x="366370" y="733400"/>
                </a:cubicBezTo>
                <a:cubicBezTo>
                  <a:pt x="358648" y="735432"/>
                  <a:pt x="353365" y="739699"/>
                  <a:pt x="350520" y="746201"/>
                </a:cubicBezTo>
                <a:cubicBezTo>
                  <a:pt x="347675" y="752704"/>
                  <a:pt x="335890" y="766725"/>
                  <a:pt x="315163" y="788264"/>
                </a:cubicBezTo>
                <a:cubicBezTo>
                  <a:pt x="294437" y="809803"/>
                  <a:pt x="284074" y="823214"/>
                  <a:pt x="284074" y="828497"/>
                </a:cubicBezTo>
                <a:cubicBezTo>
                  <a:pt x="284074" y="833781"/>
                  <a:pt x="280010" y="840080"/>
                  <a:pt x="271882" y="847395"/>
                </a:cubicBezTo>
                <a:cubicBezTo>
                  <a:pt x="263754" y="854710"/>
                  <a:pt x="259690" y="861009"/>
                  <a:pt x="259690" y="866293"/>
                </a:cubicBezTo>
                <a:cubicBezTo>
                  <a:pt x="259690" y="871576"/>
                  <a:pt x="253594" y="879907"/>
                  <a:pt x="241402" y="891286"/>
                </a:cubicBezTo>
                <a:cubicBezTo>
                  <a:pt x="232461" y="898601"/>
                  <a:pt x="227381" y="903681"/>
                  <a:pt x="226162" y="906526"/>
                </a:cubicBezTo>
                <a:cubicBezTo>
                  <a:pt x="224943" y="909371"/>
                  <a:pt x="225959" y="913232"/>
                  <a:pt x="229210" y="918109"/>
                </a:cubicBezTo>
                <a:cubicBezTo>
                  <a:pt x="234899" y="923798"/>
                  <a:pt x="240386" y="926643"/>
                  <a:pt x="245669" y="926643"/>
                </a:cubicBezTo>
                <a:cubicBezTo>
                  <a:pt x="250952" y="926643"/>
                  <a:pt x="260096" y="932333"/>
                  <a:pt x="273101" y="943712"/>
                </a:cubicBezTo>
                <a:cubicBezTo>
                  <a:pt x="286106" y="955091"/>
                  <a:pt x="299924" y="965048"/>
                  <a:pt x="314554" y="973582"/>
                </a:cubicBezTo>
                <a:cubicBezTo>
                  <a:pt x="329184" y="982117"/>
                  <a:pt x="339344" y="986384"/>
                  <a:pt x="345034" y="986384"/>
                </a:cubicBezTo>
                <a:cubicBezTo>
                  <a:pt x="352349" y="986384"/>
                  <a:pt x="361696" y="990448"/>
                  <a:pt x="373075" y="998576"/>
                </a:cubicBezTo>
                <a:cubicBezTo>
                  <a:pt x="384455" y="1006704"/>
                  <a:pt x="402539" y="1011987"/>
                  <a:pt x="427330" y="1014425"/>
                </a:cubicBezTo>
                <a:cubicBezTo>
                  <a:pt x="452120" y="1016864"/>
                  <a:pt x="468173" y="1015238"/>
                  <a:pt x="475488" y="1009549"/>
                </a:cubicBezTo>
                <a:cubicBezTo>
                  <a:pt x="481178" y="1004672"/>
                  <a:pt x="485242" y="1003453"/>
                  <a:pt x="487680" y="1005891"/>
                </a:cubicBezTo>
                <a:cubicBezTo>
                  <a:pt x="490931" y="1008329"/>
                  <a:pt x="496011" y="1007313"/>
                  <a:pt x="502920" y="1002843"/>
                </a:cubicBezTo>
                <a:cubicBezTo>
                  <a:pt x="509829" y="998373"/>
                  <a:pt x="513283" y="993699"/>
                  <a:pt x="513283" y="988822"/>
                </a:cubicBezTo>
                <a:cubicBezTo>
                  <a:pt x="513283" y="982320"/>
                  <a:pt x="508203" y="971550"/>
                  <a:pt x="498043" y="956513"/>
                </a:cubicBezTo>
                <a:cubicBezTo>
                  <a:pt x="487883" y="941477"/>
                  <a:pt x="476707" y="927862"/>
                  <a:pt x="464515" y="915670"/>
                </a:cubicBezTo>
                <a:cubicBezTo>
                  <a:pt x="436880" y="888848"/>
                  <a:pt x="427127" y="861619"/>
                  <a:pt x="435255" y="833984"/>
                </a:cubicBezTo>
                <a:cubicBezTo>
                  <a:pt x="442570" y="811225"/>
                  <a:pt x="457607" y="801472"/>
                  <a:pt x="480365" y="804723"/>
                </a:cubicBezTo>
                <a:cubicBezTo>
                  <a:pt x="492557" y="806349"/>
                  <a:pt x="505155" y="812445"/>
                  <a:pt x="518160" y="823011"/>
                </a:cubicBezTo>
                <a:cubicBezTo>
                  <a:pt x="534416" y="836829"/>
                  <a:pt x="544170" y="843737"/>
                  <a:pt x="547421" y="843737"/>
                </a:cubicBezTo>
                <a:cubicBezTo>
                  <a:pt x="549047" y="843737"/>
                  <a:pt x="557987" y="838861"/>
                  <a:pt x="574243" y="829107"/>
                </a:cubicBezTo>
                <a:cubicBezTo>
                  <a:pt x="590499" y="819353"/>
                  <a:pt x="602691" y="811225"/>
                  <a:pt x="610820" y="804723"/>
                </a:cubicBezTo>
                <a:cubicBezTo>
                  <a:pt x="614883" y="801472"/>
                  <a:pt x="621995" y="796595"/>
                  <a:pt x="632155" y="790093"/>
                </a:cubicBezTo>
                <a:cubicBezTo>
                  <a:pt x="642315" y="783590"/>
                  <a:pt x="650240" y="777901"/>
                  <a:pt x="655930" y="773024"/>
                </a:cubicBezTo>
                <a:cubicBezTo>
                  <a:pt x="663245" y="766521"/>
                  <a:pt x="694944" y="742544"/>
                  <a:pt x="751027" y="701091"/>
                </a:cubicBezTo>
                <a:cubicBezTo>
                  <a:pt x="777037" y="681584"/>
                  <a:pt x="807517" y="669595"/>
                  <a:pt x="842468" y="665125"/>
                </a:cubicBezTo>
                <a:cubicBezTo>
                  <a:pt x="877418" y="660654"/>
                  <a:pt x="903427" y="665328"/>
                  <a:pt x="920496" y="679145"/>
                </a:cubicBezTo>
                <a:cubicBezTo>
                  <a:pt x="930250" y="687273"/>
                  <a:pt x="937768" y="691337"/>
                  <a:pt x="943052" y="691337"/>
                </a:cubicBezTo>
                <a:cubicBezTo>
                  <a:pt x="948335" y="691337"/>
                  <a:pt x="956666" y="698856"/>
                  <a:pt x="968045" y="713893"/>
                </a:cubicBezTo>
                <a:cubicBezTo>
                  <a:pt x="979424" y="728929"/>
                  <a:pt x="987146" y="742544"/>
                  <a:pt x="991210" y="754736"/>
                </a:cubicBezTo>
                <a:cubicBezTo>
                  <a:pt x="1000964" y="783184"/>
                  <a:pt x="989584" y="800253"/>
                  <a:pt x="957072" y="805942"/>
                </a:cubicBezTo>
                <a:cubicBezTo>
                  <a:pt x="942442" y="808381"/>
                  <a:pt x="925983" y="808381"/>
                  <a:pt x="907695" y="805942"/>
                </a:cubicBezTo>
                <a:cubicBezTo>
                  <a:pt x="889407" y="803504"/>
                  <a:pt x="880263" y="800253"/>
                  <a:pt x="880263" y="796189"/>
                </a:cubicBezTo>
                <a:cubicBezTo>
                  <a:pt x="880263" y="792937"/>
                  <a:pt x="875386" y="791312"/>
                  <a:pt x="865632" y="791312"/>
                </a:cubicBezTo>
                <a:cubicBezTo>
                  <a:pt x="851815" y="791312"/>
                  <a:pt x="844093" y="786435"/>
                  <a:pt x="842468" y="776681"/>
                </a:cubicBezTo>
                <a:cubicBezTo>
                  <a:pt x="840842" y="766928"/>
                  <a:pt x="845719" y="754329"/>
                  <a:pt x="857098" y="738886"/>
                </a:cubicBezTo>
                <a:cubicBezTo>
                  <a:pt x="864413" y="729945"/>
                  <a:pt x="868274" y="721817"/>
                  <a:pt x="868680" y="714502"/>
                </a:cubicBezTo>
                <a:cubicBezTo>
                  <a:pt x="869087" y="707187"/>
                  <a:pt x="866039" y="702717"/>
                  <a:pt x="859536" y="701091"/>
                </a:cubicBezTo>
                <a:cubicBezTo>
                  <a:pt x="854660" y="698653"/>
                  <a:pt x="845109" y="699262"/>
                  <a:pt x="830885" y="702920"/>
                </a:cubicBezTo>
                <a:cubicBezTo>
                  <a:pt x="816661" y="706577"/>
                  <a:pt x="808330" y="710438"/>
                  <a:pt x="805891" y="714502"/>
                </a:cubicBezTo>
                <a:cubicBezTo>
                  <a:pt x="803453" y="718566"/>
                  <a:pt x="797560" y="720598"/>
                  <a:pt x="788213" y="720598"/>
                </a:cubicBezTo>
                <a:cubicBezTo>
                  <a:pt x="778866" y="720598"/>
                  <a:pt x="774192" y="723646"/>
                  <a:pt x="774192" y="729742"/>
                </a:cubicBezTo>
                <a:cubicBezTo>
                  <a:pt x="774192" y="735838"/>
                  <a:pt x="766471" y="742137"/>
                  <a:pt x="751027" y="748640"/>
                </a:cubicBezTo>
                <a:cubicBezTo>
                  <a:pt x="726643" y="760019"/>
                  <a:pt x="692912" y="782981"/>
                  <a:pt x="649834" y="817525"/>
                </a:cubicBezTo>
                <a:cubicBezTo>
                  <a:pt x="606756" y="852069"/>
                  <a:pt x="585216" y="873405"/>
                  <a:pt x="585216" y="881533"/>
                </a:cubicBezTo>
                <a:cubicBezTo>
                  <a:pt x="585216" y="886409"/>
                  <a:pt x="589280" y="891286"/>
                  <a:pt x="597408" y="896163"/>
                </a:cubicBezTo>
                <a:cubicBezTo>
                  <a:pt x="605536" y="901040"/>
                  <a:pt x="611226" y="902259"/>
                  <a:pt x="614477" y="899821"/>
                </a:cubicBezTo>
                <a:cubicBezTo>
                  <a:pt x="615290" y="899008"/>
                  <a:pt x="617728" y="900633"/>
                  <a:pt x="621792" y="904697"/>
                </a:cubicBezTo>
                <a:cubicBezTo>
                  <a:pt x="625856" y="908761"/>
                  <a:pt x="629920" y="914045"/>
                  <a:pt x="633984" y="920547"/>
                </a:cubicBezTo>
                <a:cubicBezTo>
                  <a:pt x="644551" y="936803"/>
                  <a:pt x="652069" y="944931"/>
                  <a:pt x="656539" y="944931"/>
                </a:cubicBezTo>
                <a:cubicBezTo>
                  <a:pt x="661010" y="944931"/>
                  <a:pt x="667716" y="949401"/>
                  <a:pt x="676656" y="958342"/>
                </a:cubicBezTo>
                <a:cubicBezTo>
                  <a:pt x="700227" y="981101"/>
                  <a:pt x="715264" y="992480"/>
                  <a:pt x="721767" y="992480"/>
                </a:cubicBezTo>
                <a:cubicBezTo>
                  <a:pt x="726643" y="993293"/>
                  <a:pt x="738023" y="998982"/>
                  <a:pt x="755904" y="1009549"/>
                </a:cubicBezTo>
                <a:cubicBezTo>
                  <a:pt x="770535" y="1017677"/>
                  <a:pt x="782320" y="1028040"/>
                  <a:pt x="791261" y="1040638"/>
                </a:cubicBezTo>
                <a:cubicBezTo>
                  <a:pt x="800202" y="1053237"/>
                  <a:pt x="803047" y="1063193"/>
                  <a:pt x="799796" y="1070509"/>
                </a:cubicBezTo>
                <a:cubicBezTo>
                  <a:pt x="798170" y="1075385"/>
                  <a:pt x="789839" y="1082091"/>
                  <a:pt x="774802" y="1090625"/>
                </a:cubicBezTo>
                <a:cubicBezTo>
                  <a:pt x="759765" y="1099160"/>
                  <a:pt x="746557" y="1104240"/>
                  <a:pt x="735178" y="1105865"/>
                </a:cubicBezTo>
                <a:cubicBezTo>
                  <a:pt x="651459" y="1121309"/>
                  <a:pt x="588468" y="1129030"/>
                  <a:pt x="546202" y="1129030"/>
                </a:cubicBezTo>
                <a:cubicBezTo>
                  <a:pt x="490931" y="1129030"/>
                  <a:pt x="448056" y="1123137"/>
                  <a:pt x="417576" y="1111352"/>
                </a:cubicBezTo>
                <a:cubicBezTo>
                  <a:pt x="387096" y="1099566"/>
                  <a:pt x="353568" y="1076198"/>
                  <a:pt x="316992" y="1041248"/>
                </a:cubicBezTo>
                <a:cubicBezTo>
                  <a:pt x="286919" y="1011987"/>
                  <a:pt x="269850" y="997357"/>
                  <a:pt x="265786" y="997357"/>
                </a:cubicBezTo>
                <a:cubicBezTo>
                  <a:pt x="261722" y="997357"/>
                  <a:pt x="259690" y="994918"/>
                  <a:pt x="259690" y="990041"/>
                </a:cubicBezTo>
                <a:cubicBezTo>
                  <a:pt x="259690" y="985165"/>
                  <a:pt x="251156" y="974598"/>
                  <a:pt x="234087" y="958342"/>
                </a:cubicBezTo>
                <a:lnTo>
                  <a:pt x="208483" y="933958"/>
                </a:lnTo>
                <a:lnTo>
                  <a:pt x="184099" y="963219"/>
                </a:lnTo>
                <a:cubicBezTo>
                  <a:pt x="168656" y="981913"/>
                  <a:pt x="154432" y="1004672"/>
                  <a:pt x="141427" y="1031494"/>
                </a:cubicBezTo>
                <a:cubicBezTo>
                  <a:pt x="122733" y="1067257"/>
                  <a:pt x="105664" y="1090016"/>
                  <a:pt x="90221" y="1099769"/>
                </a:cubicBezTo>
                <a:cubicBezTo>
                  <a:pt x="74778" y="1109523"/>
                  <a:pt x="61367" y="1105459"/>
                  <a:pt x="49987" y="1087577"/>
                </a:cubicBezTo>
                <a:cubicBezTo>
                  <a:pt x="42672" y="1077011"/>
                  <a:pt x="35560" y="1068273"/>
                  <a:pt x="28651" y="1061365"/>
                </a:cubicBezTo>
                <a:cubicBezTo>
                  <a:pt x="21743" y="1054456"/>
                  <a:pt x="18288" y="1046531"/>
                  <a:pt x="18288" y="1037590"/>
                </a:cubicBezTo>
                <a:cubicBezTo>
                  <a:pt x="18288" y="1028649"/>
                  <a:pt x="15240" y="1020318"/>
                  <a:pt x="9144" y="1012597"/>
                </a:cubicBezTo>
                <a:cubicBezTo>
                  <a:pt x="3048" y="1004875"/>
                  <a:pt x="0" y="993699"/>
                  <a:pt x="0" y="979069"/>
                </a:cubicBezTo>
                <a:cubicBezTo>
                  <a:pt x="0" y="969315"/>
                  <a:pt x="1016" y="962813"/>
                  <a:pt x="3048" y="959561"/>
                </a:cubicBezTo>
                <a:cubicBezTo>
                  <a:pt x="5080" y="956310"/>
                  <a:pt x="8941" y="953465"/>
                  <a:pt x="14631" y="951027"/>
                </a:cubicBezTo>
                <a:cubicBezTo>
                  <a:pt x="24384" y="946963"/>
                  <a:pt x="29261" y="942899"/>
                  <a:pt x="29261" y="938835"/>
                </a:cubicBezTo>
                <a:cubicBezTo>
                  <a:pt x="29261" y="934771"/>
                  <a:pt x="32309" y="932739"/>
                  <a:pt x="38405" y="932739"/>
                </a:cubicBezTo>
                <a:cubicBezTo>
                  <a:pt x="44501" y="932739"/>
                  <a:pt x="47549" y="929894"/>
                  <a:pt x="47549" y="924205"/>
                </a:cubicBezTo>
                <a:cubicBezTo>
                  <a:pt x="47549" y="916077"/>
                  <a:pt x="81687" y="877062"/>
                  <a:pt x="149962" y="807161"/>
                </a:cubicBezTo>
                <a:cubicBezTo>
                  <a:pt x="177597" y="779526"/>
                  <a:pt x="191008" y="764286"/>
                  <a:pt x="190195" y="761441"/>
                </a:cubicBezTo>
                <a:cubicBezTo>
                  <a:pt x="189383" y="758597"/>
                  <a:pt x="192227" y="754329"/>
                  <a:pt x="198730" y="748640"/>
                </a:cubicBezTo>
                <a:cubicBezTo>
                  <a:pt x="202794" y="745389"/>
                  <a:pt x="205232" y="743966"/>
                  <a:pt x="206045" y="744373"/>
                </a:cubicBezTo>
                <a:cubicBezTo>
                  <a:pt x="206858" y="744779"/>
                  <a:pt x="206451" y="746201"/>
                  <a:pt x="204826" y="748640"/>
                </a:cubicBezTo>
                <a:cubicBezTo>
                  <a:pt x="201575" y="753517"/>
                  <a:pt x="201575" y="755955"/>
                  <a:pt x="204826" y="755955"/>
                </a:cubicBezTo>
                <a:cubicBezTo>
                  <a:pt x="208077" y="755955"/>
                  <a:pt x="214173" y="751281"/>
                  <a:pt x="223114" y="741934"/>
                </a:cubicBezTo>
                <a:cubicBezTo>
                  <a:pt x="232055" y="732587"/>
                  <a:pt x="236525" y="726288"/>
                  <a:pt x="236525" y="723037"/>
                </a:cubicBezTo>
                <a:cubicBezTo>
                  <a:pt x="236525" y="718160"/>
                  <a:pt x="243027" y="710438"/>
                  <a:pt x="256032" y="699872"/>
                </a:cubicBezTo>
                <a:cubicBezTo>
                  <a:pt x="277165" y="682803"/>
                  <a:pt x="287731" y="673049"/>
                  <a:pt x="287731" y="670611"/>
                </a:cubicBezTo>
                <a:cubicBezTo>
                  <a:pt x="287731" y="669798"/>
                  <a:pt x="285293" y="668579"/>
                  <a:pt x="280416" y="666953"/>
                </a:cubicBezTo>
                <a:cubicBezTo>
                  <a:pt x="264973" y="662889"/>
                  <a:pt x="250139" y="651104"/>
                  <a:pt x="235915" y="631597"/>
                </a:cubicBezTo>
                <a:cubicBezTo>
                  <a:pt x="221691" y="612089"/>
                  <a:pt x="216611" y="597053"/>
                  <a:pt x="220675" y="586486"/>
                </a:cubicBezTo>
                <a:cubicBezTo>
                  <a:pt x="223114" y="580796"/>
                  <a:pt x="221488" y="571043"/>
                  <a:pt x="215799" y="557225"/>
                </a:cubicBezTo>
                <a:cubicBezTo>
                  <a:pt x="202794" y="526339"/>
                  <a:pt x="202794" y="508457"/>
                  <a:pt x="215799" y="503581"/>
                </a:cubicBezTo>
                <a:cubicBezTo>
                  <a:pt x="221488" y="501955"/>
                  <a:pt x="224333" y="498704"/>
                  <a:pt x="224333" y="493827"/>
                </a:cubicBezTo>
                <a:cubicBezTo>
                  <a:pt x="224333" y="488950"/>
                  <a:pt x="232258" y="478790"/>
                  <a:pt x="248108" y="463347"/>
                </a:cubicBezTo>
                <a:cubicBezTo>
                  <a:pt x="263957" y="447904"/>
                  <a:pt x="271882" y="438557"/>
                  <a:pt x="271882" y="435305"/>
                </a:cubicBezTo>
                <a:cubicBezTo>
                  <a:pt x="271882" y="432054"/>
                  <a:pt x="276759" y="430429"/>
                  <a:pt x="286512" y="430429"/>
                </a:cubicBezTo>
                <a:cubicBezTo>
                  <a:pt x="292202" y="430429"/>
                  <a:pt x="296063" y="429819"/>
                  <a:pt x="298095" y="428600"/>
                </a:cubicBezTo>
                <a:cubicBezTo>
                  <a:pt x="300127" y="427381"/>
                  <a:pt x="300330" y="425552"/>
                  <a:pt x="298704" y="423113"/>
                </a:cubicBezTo>
                <a:cubicBezTo>
                  <a:pt x="297079" y="417424"/>
                  <a:pt x="302159" y="410109"/>
                  <a:pt x="313944" y="401168"/>
                </a:cubicBezTo>
                <a:cubicBezTo>
                  <a:pt x="325730" y="392227"/>
                  <a:pt x="333655" y="384099"/>
                  <a:pt x="337719" y="376784"/>
                </a:cubicBezTo>
                <a:cubicBezTo>
                  <a:pt x="340157" y="371907"/>
                  <a:pt x="337719" y="369062"/>
                  <a:pt x="330403" y="368249"/>
                </a:cubicBezTo>
                <a:cubicBezTo>
                  <a:pt x="326339" y="368249"/>
                  <a:pt x="316992" y="368656"/>
                  <a:pt x="302362" y="369468"/>
                </a:cubicBezTo>
                <a:cubicBezTo>
                  <a:pt x="283667" y="371094"/>
                  <a:pt x="271272" y="371297"/>
                  <a:pt x="265176" y="370078"/>
                </a:cubicBezTo>
                <a:cubicBezTo>
                  <a:pt x="259080" y="368859"/>
                  <a:pt x="252781" y="364998"/>
                  <a:pt x="246279" y="358496"/>
                </a:cubicBezTo>
                <a:cubicBezTo>
                  <a:pt x="237338" y="348742"/>
                  <a:pt x="227584" y="332486"/>
                  <a:pt x="217018" y="309728"/>
                </a:cubicBezTo>
                <a:cubicBezTo>
                  <a:pt x="210515" y="294284"/>
                  <a:pt x="206655" y="283109"/>
                  <a:pt x="205435" y="276200"/>
                </a:cubicBezTo>
                <a:cubicBezTo>
                  <a:pt x="204216" y="269291"/>
                  <a:pt x="204826" y="260553"/>
                  <a:pt x="207264" y="249987"/>
                </a:cubicBezTo>
                <a:cubicBezTo>
                  <a:pt x="211328" y="234544"/>
                  <a:pt x="220066" y="219507"/>
                  <a:pt x="233477" y="204876"/>
                </a:cubicBezTo>
                <a:cubicBezTo>
                  <a:pt x="246888" y="190246"/>
                  <a:pt x="258471" y="182931"/>
                  <a:pt x="268224" y="182931"/>
                </a:cubicBezTo>
                <a:cubicBezTo>
                  <a:pt x="279604" y="182931"/>
                  <a:pt x="285699" y="184963"/>
                  <a:pt x="286512" y="189027"/>
                </a:cubicBezTo>
                <a:cubicBezTo>
                  <a:pt x="287325" y="191465"/>
                  <a:pt x="285699" y="193497"/>
                  <a:pt x="281635" y="195123"/>
                </a:cubicBezTo>
                <a:cubicBezTo>
                  <a:pt x="280010" y="195936"/>
                  <a:pt x="278384" y="196342"/>
                  <a:pt x="276759" y="196342"/>
                </a:cubicBezTo>
                <a:cubicBezTo>
                  <a:pt x="268631" y="198780"/>
                  <a:pt x="266599" y="202641"/>
                  <a:pt x="270663" y="207924"/>
                </a:cubicBezTo>
                <a:cubicBezTo>
                  <a:pt x="274727" y="213208"/>
                  <a:pt x="274930" y="218694"/>
                  <a:pt x="271272" y="224384"/>
                </a:cubicBezTo>
                <a:cubicBezTo>
                  <a:pt x="267615" y="230073"/>
                  <a:pt x="265786" y="243484"/>
                  <a:pt x="265786" y="264617"/>
                </a:cubicBezTo>
                <a:lnTo>
                  <a:pt x="265786" y="296317"/>
                </a:lnTo>
                <a:lnTo>
                  <a:pt x="298704" y="292659"/>
                </a:lnTo>
                <a:cubicBezTo>
                  <a:pt x="321463" y="290221"/>
                  <a:pt x="342392" y="285750"/>
                  <a:pt x="361493" y="279248"/>
                </a:cubicBezTo>
                <a:cubicBezTo>
                  <a:pt x="380594" y="272745"/>
                  <a:pt x="390144" y="267056"/>
                  <a:pt x="390144" y="262179"/>
                </a:cubicBezTo>
                <a:cubicBezTo>
                  <a:pt x="390144" y="256489"/>
                  <a:pt x="387706" y="253644"/>
                  <a:pt x="382829" y="253644"/>
                </a:cubicBezTo>
                <a:cubicBezTo>
                  <a:pt x="379578" y="253644"/>
                  <a:pt x="372059" y="247345"/>
                  <a:pt x="360274" y="234747"/>
                </a:cubicBezTo>
                <a:cubicBezTo>
                  <a:pt x="348488" y="222148"/>
                  <a:pt x="342595" y="214224"/>
                  <a:pt x="342595" y="210973"/>
                </a:cubicBezTo>
                <a:cubicBezTo>
                  <a:pt x="342595" y="207721"/>
                  <a:pt x="347066" y="206096"/>
                  <a:pt x="356007" y="206096"/>
                </a:cubicBezTo>
                <a:cubicBezTo>
                  <a:pt x="364947" y="206096"/>
                  <a:pt x="372669" y="202641"/>
                  <a:pt x="379171" y="195732"/>
                </a:cubicBezTo>
                <a:cubicBezTo>
                  <a:pt x="385674" y="188824"/>
                  <a:pt x="393395" y="182524"/>
                  <a:pt x="402336" y="176835"/>
                </a:cubicBezTo>
                <a:cubicBezTo>
                  <a:pt x="410464" y="171145"/>
                  <a:pt x="419202" y="159156"/>
                  <a:pt x="428549" y="140869"/>
                </a:cubicBezTo>
                <a:cubicBezTo>
                  <a:pt x="437896" y="122580"/>
                  <a:pt x="442570" y="108560"/>
                  <a:pt x="442570" y="98806"/>
                </a:cubicBezTo>
                <a:cubicBezTo>
                  <a:pt x="442570" y="92304"/>
                  <a:pt x="440538" y="87020"/>
                  <a:pt x="436474" y="82956"/>
                </a:cubicBezTo>
                <a:cubicBezTo>
                  <a:pt x="432410" y="78892"/>
                  <a:pt x="423875" y="72796"/>
                  <a:pt x="410871" y="64669"/>
                </a:cubicBezTo>
                <a:cubicBezTo>
                  <a:pt x="389738" y="52476"/>
                  <a:pt x="375920" y="47600"/>
                  <a:pt x="369418" y="50038"/>
                </a:cubicBezTo>
                <a:cubicBezTo>
                  <a:pt x="365354" y="51664"/>
                  <a:pt x="360680" y="48819"/>
                  <a:pt x="355397" y="41504"/>
                </a:cubicBezTo>
                <a:cubicBezTo>
                  <a:pt x="350114" y="34188"/>
                  <a:pt x="348285" y="27686"/>
                  <a:pt x="349911" y="21996"/>
                </a:cubicBezTo>
                <a:cubicBezTo>
                  <a:pt x="351536" y="17120"/>
                  <a:pt x="361696" y="12649"/>
                  <a:pt x="380391" y="8585"/>
                </a:cubicBezTo>
                <a:cubicBezTo>
                  <a:pt x="401523" y="3302"/>
                  <a:pt x="418084" y="457"/>
                  <a:pt x="430073" y="51"/>
                </a:cubicBezTo>
                <a:close/>
              </a:path>
            </a:pathLst>
          </a:custGeom>
          <a:solidFill>
            <a:schemeClr val="bg1"/>
          </a:solidFill>
          <a:ln w="19050">
            <a:solidFill>
              <a:srgbClr val="C50E0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9600" dirty="0">
              <a:ln w="19050">
                <a:solidFill>
                  <a:srgbClr val="C50E01"/>
                </a:solidFill>
              </a:ln>
              <a:solidFill>
                <a:schemeClr val="bg1"/>
              </a:solidFill>
              <a:latin typeface="禹卫书法行书简体&#10;" panose="02000603000000000000" pitchFamily="2" charset="-122"/>
              <a:ea typeface="禹卫书法行书简体&#10;" panose="02000603000000000000" pitchFamily="2" charset="-122"/>
            </a:endParaRPr>
          </a:p>
        </p:txBody>
      </p:sp>
      <p:sp>
        <p:nvSpPr>
          <p:cNvPr id="6" name="PA-文本框 40">
            <a:extLst>
              <a:ext uri="{FF2B5EF4-FFF2-40B4-BE49-F238E27FC236}">
                <a16:creationId xmlns:a16="http://schemas.microsoft.com/office/drawing/2014/main" id="{6D106E6B-178C-4760-A804-6956D1B6CE3E}"/>
              </a:ext>
            </a:extLst>
          </p:cNvPr>
          <p:cNvSpPr txBox="1"/>
          <p:nvPr>
            <p:custDataLst>
              <p:tags r:id="rId3"/>
            </p:custDataLst>
          </p:nvPr>
        </p:nvSpPr>
        <p:spPr>
          <a:xfrm>
            <a:off x="3846935" y="1466505"/>
            <a:ext cx="938214" cy="1185572"/>
          </a:xfrm>
          <a:custGeom>
            <a:avLst/>
            <a:gdLst/>
            <a:ahLst/>
            <a:cxnLst/>
            <a:rect l="l" t="t" r="r" b="b"/>
            <a:pathLst>
              <a:path w="938214" h="1185572">
                <a:moveTo>
                  <a:pt x="406603" y="987901"/>
                </a:moveTo>
                <a:cubicBezTo>
                  <a:pt x="414325" y="987901"/>
                  <a:pt x="419405" y="990339"/>
                  <a:pt x="421843" y="995216"/>
                </a:cubicBezTo>
                <a:cubicBezTo>
                  <a:pt x="422656" y="998467"/>
                  <a:pt x="422046" y="1000703"/>
                  <a:pt x="420014" y="1001922"/>
                </a:cubicBezTo>
                <a:cubicBezTo>
                  <a:pt x="417982" y="1003141"/>
                  <a:pt x="414528" y="1003751"/>
                  <a:pt x="409651" y="1003751"/>
                </a:cubicBezTo>
                <a:cubicBezTo>
                  <a:pt x="399898" y="1003751"/>
                  <a:pt x="395021" y="1001109"/>
                  <a:pt x="395021" y="995826"/>
                </a:cubicBezTo>
                <a:cubicBezTo>
                  <a:pt x="395021" y="990543"/>
                  <a:pt x="398882" y="987901"/>
                  <a:pt x="406603" y="987901"/>
                </a:cubicBezTo>
                <a:close/>
                <a:moveTo>
                  <a:pt x="779069" y="785514"/>
                </a:moveTo>
                <a:cubicBezTo>
                  <a:pt x="779069" y="785514"/>
                  <a:pt x="778662" y="786327"/>
                  <a:pt x="777849" y="787952"/>
                </a:cubicBezTo>
                <a:lnTo>
                  <a:pt x="774192" y="792829"/>
                </a:lnTo>
                <a:cubicBezTo>
                  <a:pt x="772566" y="795267"/>
                  <a:pt x="770941" y="797909"/>
                  <a:pt x="769315" y="800754"/>
                </a:cubicBezTo>
                <a:cubicBezTo>
                  <a:pt x="767690" y="803599"/>
                  <a:pt x="765657" y="807053"/>
                  <a:pt x="763219" y="811117"/>
                </a:cubicBezTo>
                <a:lnTo>
                  <a:pt x="757123" y="824528"/>
                </a:lnTo>
                <a:lnTo>
                  <a:pt x="755904" y="825747"/>
                </a:lnTo>
                <a:lnTo>
                  <a:pt x="733958" y="873296"/>
                </a:lnTo>
                <a:lnTo>
                  <a:pt x="736397" y="872077"/>
                </a:lnTo>
                <a:lnTo>
                  <a:pt x="736397" y="870858"/>
                </a:lnTo>
                <a:cubicBezTo>
                  <a:pt x="742899" y="865981"/>
                  <a:pt x="753872" y="846880"/>
                  <a:pt x="769315" y="813555"/>
                </a:cubicBezTo>
                <a:cubicBezTo>
                  <a:pt x="777443" y="796487"/>
                  <a:pt x="780694" y="787139"/>
                  <a:pt x="779069" y="785514"/>
                </a:cubicBezTo>
                <a:close/>
                <a:moveTo>
                  <a:pt x="815645" y="706266"/>
                </a:moveTo>
                <a:cubicBezTo>
                  <a:pt x="814832" y="704640"/>
                  <a:pt x="812800" y="707079"/>
                  <a:pt x="809549" y="713581"/>
                </a:cubicBezTo>
                <a:cubicBezTo>
                  <a:pt x="805485" y="720083"/>
                  <a:pt x="801421" y="727805"/>
                  <a:pt x="797357" y="736746"/>
                </a:cubicBezTo>
                <a:cubicBezTo>
                  <a:pt x="786790" y="761130"/>
                  <a:pt x="782320" y="774541"/>
                  <a:pt x="783945" y="776979"/>
                </a:cubicBezTo>
                <a:cubicBezTo>
                  <a:pt x="784758" y="776979"/>
                  <a:pt x="785978" y="775760"/>
                  <a:pt x="787603" y="773322"/>
                </a:cubicBezTo>
                <a:cubicBezTo>
                  <a:pt x="789229" y="770883"/>
                  <a:pt x="791464" y="767226"/>
                  <a:pt x="794309" y="762349"/>
                </a:cubicBezTo>
                <a:cubicBezTo>
                  <a:pt x="797153" y="757472"/>
                  <a:pt x="799795" y="751783"/>
                  <a:pt x="802234" y="745280"/>
                </a:cubicBezTo>
                <a:cubicBezTo>
                  <a:pt x="812800" y="722522"/>
                  <a:pt x="817270" y="709517"/>
                  <a:pt x="815645" y="706266"/>
                </a:cubicBezTo>
                <a:close/>
                <a:moveTo>
                  <a:pt x="802234" y="559962"/>
                </a:moveTo>
                <a:cubicBezTo>
                  <a:pt x="785978" y="559149"/>
                  <a:pt x="765048" y="563416"/>
                  <a:pt x="739445" y="572763"/>
                </a:cubicBezTo>
                <a:cubicBezTo>
                  <a:pt x="713842" y="582110"/>
                  <a:pt x="697992" y="586987"/>
                  <a:pt x="691896" y="587394"/>
                </a:cubicBezTo>
                <a:cubicBezTo>
                  <a:pt x="685800" y="587800"/>
                  <a:pt x="683158" y="598163"/>
                  <a:pt x="683971" y="618483"/>
                </a:cubicBezTo>
                <a:cubicBezTo>
                  <a:pt x="683971" y="634739"/>
                  <a:pt x="681736" y="656279"/>
                  <a:pt x="677266" y="683101"/>
                </a:cubicBezTo>
                <a:cubicBezTo>
                  <a:pt x="672795" y="709923"/>
                  <a:pt x="668122" y="729837"/>
                  <a:pt x="663245" y="742842"/>
                </a:cubicBezTo>
                <a:cubicBezTo>
                  <a:pt x="656742" y="760723"/>
                  <a:pt x="664464" y="789171"/>
                  <a:pt x="686410" y="828186"/>
                </a:cubicBezTo>
                <a:cubicBezTo>
                  <a:pt x="696976" y="847693"/>
                  <a:pt x="704901" y="858869"/>
                  <a:pt x="710184" y="861714"/>
                </a:cubicBezTo>
                <a:cubicBezTo>
                  <a:pt x="715467" y="864559"/>
                  <a:pt x="721157" y="862323"/>
                  <a:pt x="727253" y="855008"/>
                </a:cubicBezTo>
                <a:cubicBezTo>
                  <a:pt x="733349" y="847693"/>
                  <a:pt x="743306" y="829811"/>
                  <a:pt x="757123" y="801363"/>
                </a:cubicBezTo>
                <a:cubicBezTo>
                  <a:pt x="788822" y="736339"/>
                  <a:pt x="804672" y="701795"/>
                  <a:pt x="804672" y="697731"/>
                </a:cubicBezTo>
                <a:cubicBezTo>
                  <a:pt x="804672" y="693667"/>
                  <a:pt x="807720" y="686149"/>
                  <a:pt x="813816" y="675176"/>
                </a:cubicBezTo>
                <a:cubicBezTo>
                  <a:pt x="819912" y="664203"/>
                  <a:pt x="823366" y="642461"/>
                  <a:pt x="824179" y="609949"/>
                </a:cubicBezTo>
                <a:lnTo>
                  <a:pt x="825398" y="561181"/>
                </a:lnTo>
                <a:close/>
                <a:moveTo>
                  <a:pt x="630326" y="523386"/>
                </a:moveTo>
                <a:cubicBezTo>
                  <a:pt x="628701" y="523386"/>
                  <a:pt x="625450" y="525011"/>
                  <a:pt x="620573" y="528263"/>
                </a:cubicBezTo>
                <a:cubicBezTo>
                  <a:pt x="614883" y="532327"/>
                  <a:pt x="614477" y="534359"/>
                  <a:pt x="619354" y="534359"/>
                </a:cubicBezTo>
                <a:cubicBezTo>
                  <a:pt x="624230" y="534359"/>
                  <a:pt x="627888" y="532327"/>
                  <a:pt x="630326" y="528263"/>
                </a:cubicBezTo>
                <a:cubicBezTo>
                  <a:pt x="632765" y="524199"/>
                  <a:pt x="632765" y="522573"/>
                  <a:pt x="630326" y="523386"/>
                </a:cubicBezTo>
                <a:close/>
                <a:moveTo>
                  <a:pt x="178917" y="44"/>
                </a:moveTo>
                <a:cubicBezTo>
                  <a:pt x="184404" y="-159"/>
                  <a:pt x="189382" y="349"/>
                  <a:pt x="193853" y="1568"/>
                </a:cubicBezTo>
                <a:cubicBezTo>
                  <a:pt x="202793" y="4006"/>
                  <a:pt x="214579" y="10102"/>
                  <a:pt x="229209" y="19856"/>
                </a:cubicBezTo>
                <a:cubicBezTo>
                  <a:pt x="249529" y="33674"/>
                  <a:pt x="262737" y="40582"/>
                  <a:pt x="268833" y="40582"/>
                </a:cubicBezTo>
                <a:cubicBezTo>
                  <a:pt x="274929" y="40582"/>
                  <a:pt x="284480" y="45459"/>
                  <a:pt x="297485" y="55213"/>
                </a:cubicBezTo>
                <a:cubicBezTo>
                  <a:pt x="310489" y="64966"/>
                  <a:pt x="319430" y="69843"/>
                  <a:pt x="324307" y="69843"/>
                </a:cubicBezTo>
                <a:cubicBezTo>
                  <a:pt x="331622" y="69843"/>
                  <a:pt x="343408" y="78987"/>
                  <a:pt x="359664" y="97275"/>
                </a:cubicBezTo>
                <a:cubicBezTo>
                  <a:pt x="375920" y="115563"/>
                  <a:pt x="384861" y="129584"/>
                  <a:pt x="386486" y="139338"/>
                </a:cubicBezTo>
                <a:cubicBezTo>
                  <a:pt x="388112" y="148278"/>
                  <a:pt x="388112" y="154171"/>
                  <a:pt x="386486" y="157016"/>
                </a:cubicBezTo>
                <a:cubicBezTo>
                  <a:pt x="384861" y="159861"/>
                  <a:pt x="379578" y="163315"/>
                  <a:pt x="370637" y="167379"/>
                </a:cubicBezTo>
                <a:cubicBezTo>
                  <a:pt x="356819" y="173882"/>
                  <a:pt x="344017" y="177539"/>
                  <a:pt x="332232" y="178352"/>
                </a:cubicBezTo>
                <a:cubicBezTo>
                  <a:pt x="320446" y="179165"/>
                  <a:pt x="312318" y="181197"/>
                  <a:pt x="307848" y="184448"/>
                </a:cubicBezTo>
                <a:cubicBezTo>
                  <a:pt x="303377" y="187699"/>
                  <a:pt x="295046" y="188715"/>
                  <a:pt x="282854" y="187496"/>
                </a:cubicBezTo>
                <a:cubicBezTo>
                  <a:pt x="270662" y="186277"/>
                  <a:pt x="263347" y="187293"/>
                  <a:pt x="260909" y="190544"/>
                </a:cubicBezTo>
                <a:cubicBezTo>
                  <a:pt x="258470" y="193795"/>
                  <a:pt x="248717" y="195421"/>
                  <a:pt x="231648" y="195421"/>
                </a:cubicBezTo>
                <a:cubicBezTo>
                  <a:pt x="221081" y="195421"/>
                  <a:pt x="211937" y="197250"/>
                  <a:pt x="204216" y="200907"/>
                </a:cubicBezTo>
                <a:cubicBezTo>
                  <a:pt x="196494" y="204565"/>
                  <a:pt x="184505" y="212490"/>
                  <a:pt x="168249" y="224682"/>
                </a:cubicBezTo>
                <a:cubicBezTo>
                  <a:pt x="129235" y="255568"/>
                  <a:pt x="104648" y="275888"/>
                  <a:pt x="94488" y="285642"/>
                </a:cubicBezTo>
                <a:cubicBezTo>
                  <a:pt x="84328" y="295395"/>
                  <a:pt x="80061" y="303523"/>
                  <a:pt x="81686" y="310026"/>
                </a:cubicBezTo>
                <a:cubicBezTo>
                  <a:pt x="84125" y="318154"/>
                  <a:pt x="82499" y="327094"/>
                  <a:pt x="76809" y="336848"/>
                </a:cubicBezTo>
                <a:cubicBezTo>
                  <a:pt x="68681" y="353104"/>
                  <a:pt x="65430" y="373018"/>
                  <a:pt x="67056" y="396589"/>
                </a:cubicBezTo>
                <a:cubicBezTo>
                  <a:pt x="67869" y="401466"/>
                  <a:pt x="78435" y="402685"/>
                  <a:pt x="98755" y="400247"/>
                </a:cubicBezTo>
                <a:cubicBezTo>
                  <a:pt x="128829" y="396995"/>
                  <a:pt x="157074" y="389680"/>
                  <a:pt x="183489" y="378301"/>
                </a:cubicBezTo>
                <a:cubicBezTo>
                  <a:pt x="209905" y="366922"/>
                  <a:pt x="223113" y="356355"/>
                  <a:pt x="223113" y="346602"/>
                </a:cubicBezTo>
                <a:cubicBezTo>
                  <a:pt x="223113" y="332784"/>
                  <a:pt x="243027" y="325875"/>
                  <a:pt x="282854" y="325875"/>
                </a:cubicBezTo>
                <a:cubicBezTo>
                  <a:pt x="308051" y="326688"/>
                  <a:pt x="324510" y="329939"/>
                  <a:pt x="332232" y="335629"/>
                </a:cubicBezTo>
                <a:cubicBezTo>
                  <a:pt x="339954" y="341319"/>
                  <a:pt x="347472" y="344163"/>
                  <a:pt x="354787" y="344163"/>
                </a:cubicBezTo>
                <a:cubicBezTo>
                  <a:pt x="360477" y="344163"/>
                  <a:pt x="365354" y="347211"/>
                  <a:pt x="369418" y="353307"/>
                </a:cubicBezTo>
                <a:cubicBezTo>
                  <a:pt x="373482" y="359403"/>
                  <a:pt x="374701" y="365702"/>
                  <a:pt x="373075" y="372205"/>
                </a:cubicBezTo>
                <a:cubicBezTo>
                  <a:pt x="372262" y="374643"/>
                  <a:pt x="372872" y="376472"/>
                  <a:pt x="374904" y="377691"/>
                </a:cubicBezTo>
                <a:cubicBezTo>
                  <a:pt x="376936" y="378910"/>
                  <a:pt x="379984" y="379520"/>
                  <a:pt x="384048" y="379520"/>
                </a:cubicBezTo>
                <a:cubicBezTo>
                  <a:pt x="393802" y="379520"/>
                  <a:pt x="404368" y="385616"/>
                  <a:pt x="415747" y="397808"/>
                </a:cubicBezTo>
                <a:cubicBezTo>
                  <a:pt x="423875" y="405936"/>
                  <a:pt x="428752" y="412845"/>
                  <a:pt x="430378" y="418535"/>
                </a:cubicBezTo>
                <a:cubicBezTo>
                  <a:pt x="432003" y="424224"/>
                  <a:pt x="432410" y="436416"/>
                  <a:pt x="431597" y="455111"/>
                </a:cubicBezTo>
                <a:cubicBezTo>
                  <a:pt x="430784" y="481120"/>
                  <a:pt x="427126" y="501440"/>
                  <a:pt x="420624" y="516071"/>
                </a:cubicBezTo>
                <a:cubicBezTo>
                  <a:pt x="405994" y="551834"/>
                  <a:pt x="396646" y="569715"/>
                  <a:pt x="392582" y="569715"/>
                </a:cubicBezTo>
                <a:cubicBezTo>
                  <a:pt x="390144" y="569715"/>
                  <a:pt x="388925" y="571544"/>
                  <a:pt x="388925" y="575202"/>
                </a:cubicBezTo>
                <a:cubicBezTo>
                  <a:pt x="388925" y="578859"/>
                  <a:pt x="383032" y="589629"/>
                  <a:pt x="371246" y="607511"/>
                </a:cubicBezTo>
                <a:cubicBezTo>
                  <a:pt x="359461" y="625392"/>
                  <a:pt x="353568" y="635755"/>
                  <a:pt x="353568" y="638600"/>
                </a:cubicBezTo>
                <a:cubicBezTo>
                  <a:pt x="353568" y="641445"/>
                  <a:pt x="345643" y="652215"/>
                  <a:pt x="329793" y="670909"/>
                </a:cubicBezTo>
                <a:cubicBezTo>
                  <a:pt x="313944" y="689603"/>
                  <a:pt x="304800" y="704234"/>
                  <a:pt x="302361" y="714800"/>
                </a:cubicBezTo>
                <a:cubicBezTo>
                  <a:pt x="300736" y="722115"/>
                  <a:pt x="301142" y="725367"/>
                  <a:pt x="303581" y="724554"/>
                </a:cubicBezTo>
                <a:cubicBezTo>
                  <a:pt x="306832" y="724554"/>
                  <a:pt x="321056" y="714800"/>
                  <a:pt x="346253" y="695293"/>
                </a:cubicBezTo>
                <a:cubicBezTo>
                  <a:pt x="377952" y="670909"/>
                  <a:pt x="401523" y="654247"/>
                  <a:pt x="416966" y="645306"/>
                </a:cubicBezTo>
                <a:cubicBezTo>
                  <a:pt x="432410" y="636365"/>
                  <a:pt x="451104" y="624579"/>
                  <a:pt x="473050" y="609949"/>
                </a:cubicBezTo>
                <a:cubicBezTo>
                  <a:pt x="545389" y="559555"/>
                  <a:pt x="594563" y="529888"/>
                  <a:pt x="620573" y="520947"/>
                </a:cubicBezTo>
                <a:cubicBezTo>
                  <a:pt x="634390" y="516883"/>
                  <a:pt x="644144" y="512413"/>
                  <a:pt x="649834" y="507536"/>
                </a:cubicBezTo>
                <a:cubicBezTo>
                  <a:pt x="654710" y="504285"/>
                  <a:pt x="656742" y="503472"/>
                  <a:pt x="655930" y="505098"/>
                </a:cubicBezTo>
                <a:cubicBezTo>
                  <a:pt x="655930" y="505911"/>
                  <a:pt x="655523" y="507130"/>
                  <a:pt x="654710" y="508755"/>
                </a:cubicBezTo>
                <a:cubicBezTo>
                  <a:pt x="651459" y="513632"/>
                  <a:pt x="652272" y="516071"/>
                  <a:pt x="657149" y="516071"/>
                </a:cubicBezTo>
                <a:cubicBezTo>
                  <a:pt x="661213" y="515258"/>
                  <a:pt x="668528" y="513226"/>
                  <a:pt x="679094" y="509975"/>
                </a:cubicBezTo>
                <a:cubicBezTo>
                  <a:pt x="692099" y="505098"/>
                  <a:pt x="698602" y="501034"/>
                  <a:pt x="698602" y="497782"/>
                </a:cubicBezTo>
                <a:cubicBezTo>
                  <a:pt x="698602" y="496157"/>
                  <a:pt x="697992" y="495344"/>
                  <a:pt x="696773" y="495344"/>
                </a:cubicBezTo>
                <a:cubicBezTo>
                  <a:pt x="695554" y="495344"/>
                  <a:pt x="693928" y="495547"/>
                  <a:pt x="691896" y="495954"/>
                </a:cubicBezTo>
                <a:cubicBezTo>
                  <a:pt x="689864" y="496360"/>
                  <a:pt x="687629" y="496970"/>
                  <a:pt x="685190" y="497782"/>
                </a:cubicBezTo>
                <a:cubicBezTo>
                  <a:pt x="685190" y="497782"/>
                  <a:pt x="681533" y="499408"/>
                  <a:pt x="674218" y="502659"/>
                </a:cubicBezTo>
                <a:lnTo>
                  <a:pt x="682752" y="495344"/>
                </a:lnTo>
                <a:cubicBezTo>
                  <a:pt x="696570" y="486403"/>
                  <a:pt x="705510" y="485184"/>
                  <a:pt x="709574" y="491687"/>
                </a:cubicBezTo>
                <a:cubicBezTo>
                  <a:pt x="709574" y="495751"/>
                  <a:pt x="712826" y="496563"/>
                  <a:pt x="719328" y="494125"/>
                </a:cubicBezTo>
                <a:cubicBezTo>
                  <a:pt x="725830" y="491687"/>
                  <a:pt x="726440" y="488842"/>
                  <a:pt x="721157" y="485590"/>
                </a:cubicBezTo>
                <a:cubicBezTo>
                  <a:pt x="715874" y="482339"/>
                  <a:pt x="717296" y="480714"/>
                  <a:pt x="725424" y="480714"/>
                </a:cubicBezTo>
                <a:cubicBezTo>
                  <a:pt x="733552" y="480714"/>
                  <a:pt x="740054" y="483152"/>
                  <a:pt x="744931" y="488029"/>
                </a:cubicBezTo>
                <a:cubicBezTo>
                  <a:pt x="748182" y="491280"/>
                  <a:pt x="750214" y="492703"/>
                  <a:pt x="751027" y="492296"/>
                </a:cubicBezTo>
                <a:cubicBezTo>
                  <a:pt x="751840" y="491890"/>
                  <a:pt x="751434" y="489655"/>
                  <a:pt x="749808" y="485590"/>
                </a:cubicBezTo>
                <a:cubicBezTo>
                  <a:pt x="747370" y="479088"/>
                  <a:pt x="748182" y="475430"/>
                  <a:pt x="752246" y="474618"/>
                </a:cubicBezTo>
                <a:cubicBezTo>
                  <a:pt x="754685" y="474618"/>
                  <a:pt x="757123" y="477056"/>
                  <a:pt x="759561" y="481933"/>
                </a:cubicBezTo>
                <a:cubicBezTo>
                  <a:pt x="762000" y="486810"/>
                  <a:pt x="764438" y="486810"/>
                  <a:pt x="766877" y="481933"/>
                </a:cubicBezTo>
                <a:cubicBezTo>
                  <a:pt x="768502" y="478682"/>
                  <a:pt x="774801" y="478275"/>
                  <a:pt x="785774" y="480714"/>
                </a:cubicBezTo>
                <a:cubicBezTo>
                  <a:pt x="796747" y="483152"/>
                  <a:pt x="806297" y="487216"/>
                  <a:pt x="814426" y="492906"/>
                </a:cubicBezTo>
                <a:cubicBezTo>
                  <a:pt x="818490" y="495344"/>
                  <a:pt x="829869" y="499002"/>
                  <a:pt x="848563" y="503879"/>
                </a:cubicBezTo>
                <a:cubicBezTo>
                  <a:pt x="880262" y="512819"/>
                  <a:pt x="906678" y="536797"/>
                  <a:pt x="927811" y="575811"/>
                </a:cubicBezTo>
                <a:cubicBezTo>
                  <a:pt x="934313" y="588003"/>
                  <a:pt x="937768" y="615232"/>
                  <a:pt x="938174" y="657498"/>
                </a:cubicBezTo>
                <a:cubicBezTo>
                  <a:pt x="938581" y="699763"/>
                  <a:pt x="935939" y="733901"/>
                  <a:pt x="930249" y="759911"/>
                </a:cubicBezTo>
                <a:cubicBezTo>
                  <a:pt x="921309" y="796487"/>
                  <a:pt x="892454" y="860088"/>
                  <a:pt x="843686" y="950715"/>
                </a:cubicBezTo>
                <a:cubicBezTo>
                  <a:pt x="794918" y="1041343"/>
                  <a:pt x="764845" y="1086656"/>
                  <a:pt x="753466" y="1086656"/>
                </a:cubicBezTo>
                <a:cubicBezTo>
                  <a:pt x="748589" y="1086656"/>
                  <a:pt x="741070" y="1081373"/>
                  <a:pt x="730910" y="1070807"/>
                </a:cubicBezTo>
                <a:cubicBezTo>
                  <a:pt x="720750" y="1060240"/>
                  <a:pt x="715670" y="1052519"/>
                  <a:pt x="715670" y="1047642"/>
                </a:cubicBezTo>
                <a:cubicBezTo>
                  <a:pt x="715670" y="1043578"/>
                  <a:pt x="711809" y="1033824"/>
                  <a:pt x="704088" y="1018381"/>
                </a:cubicBezTo>
                <a:cubicBezTo>
                  <a:pt x="696366" y="1002938"/>
                  <a:pt x="692506" y="993387"/>
                  <a:pt x="692506" y="989730"/>
                </a:cubicBezTo>
                <a:cubicBezTo>
                  <a:pt x="692506" y="986072"/>
                  <a:pt x="686410" y="974490"/>
                  <a:pt x="674218" y="954983"/>
                </a:cubicBezTo>
                <a:cubicBezTo>
                  <a:pt x="662026" y="935475"/>
                  <a:pt x="655930" y="921048"/>
                  <a:pt x="655930" y="911701"/>
                </a:cubicBezTo>
                <a:cubicBezTo>
                  <a:pt x="655930" y="902354"/>
                  <a:pt x="654304" y="896461"/>
                  <a:pt x="651053" y="894023"/>
                </a:cubicBezTo>
                <a:cubicBezTo>
                  <a:pt x="647801" y="891584"/>
                  <a:pt x="644957" y="886301"/>
                  <a:pt x="642518" y="878173"/>
                </a:cubicBezTo>
                <a:cubicBezTo>
                  <a:pt x="641705" y="873296"/>
                  <a:pt x="642112" y="870451"/>
                  <a:pt x="643738" y="869639"/>
                </a:cubicBezTo>
                <a:cubicBezTo>
                  <a:pt x="644550" y="869639"/>
                  <a:pt x="645363" y="870045"/>
                  <a:pt x="646176" y="870858"/>
                </a:cubicBezTo>
                <a:cubicBezTo>
                  <a:pt x="650240" y="873296"/>
                  <a:pt x="650849" y="868826"/>
                  <a:pt x="648005" y="857447"/>
                </a:cubicBezTo>
                <a:cubicBezTo>
                  <a:pt x="645160" y="846067"/>
                  <a:pt x="642925" y="839565"/>
                  <a:pt x="641299" y="837939"/>
                </a:cubicBezTo>
                <a:cubicBezTo>
                  <a:pt x="639674" y="837127"/>
                  <a:pt x="637845" y="837330"/>
                  <a:pt x="635813" y="838549"/>
                </a:cubicBezTo>
                <a:cubicBezTo>
                  <a:pt x="633781" y="839768"/>
                  <a:pt x="631749" y="842003"/>
                  <a:pt x="629717" y="845255"/>
                </a:cubicBezTo>
                <a:cubicBezTo>
                  <a:pt x="627685" y="848506"/>
                  <a:pt x="626669" y="851757"/>
                  <a:pt x="626669" y="855008"/>
                </a:cubicBezTo>
                <a:cubicBezTo>
                  <a:pt x="626669" y="862323"/>
                  <a:pt x="623824" y="872483"/>
                  <a:pt x="618134" y="885488"/>
                </a:cubicBezTo>
                <a:cubicBezTo>
                  <a:pt x="612445" y="898493"/>
                  <a:pt x="605333" y="920032"/>
                  <a:pt x="596798" y="950106"/>
                </a:cubicBezTo>
                <a:cubicBezTo>
                  <a:pt x="588264" y="980179"/>
                  <a:pt x="579120" y="1007002"/>
                  <a:pt x="569366" y="1030573"/>
                </a:cubicBezTo>
                <a:cubicBezTo>
                  <a:pt x="559613" y="1054144"/>
                  <a:pt x="551485" y="1073855"/>
                  <a:pt x="544982" y="1089704"/>
                </a:cubicBezTo>
                <a:cubicBezTo>
                  <a:pt x="538480" y="1105554"/>
                  <a:pt x="527101" y="1125671"/>
                  <a:pt x="510845" y="1150055"/>
                </a:cubicBezTo>
                <a:cubicBezTo>
                  <a:pt x="497027" y="1172000"/>
                  <a:pt x="486461" y="1183379"/>
                  <a:pt x="479146" y="1184192"/>
                </a:cubicBezTo>
                <a:cubicBezTo>
                  <a:pt x="471830" y="1185005"/>
                  <a:pt x="460451" y="1177283"/>
                  <a:pt x="445008" y="1161027"/>
                </a:cubicBezTo>
                <a:cubicBezTo>
                  <a:pt x="431190" y="1144771"/>
                  <a:pt x="420624" y="1116933"/>
                  <a:pt x="413309" y="1077512"/>
                </a:cubicBezTo>
                <a:cubicBezTo>
                  <a:pt x="405994" y="1038091"/>
                  <a:pt x="407213" y="1015536"/>
                  <a:pt x="416966" y="1009847"/>
                </a:cubicBezTo>
                <a:cubicBezTo>
                  <a:pt x="428346" y="1003344"/>
                  <a:pt x="449275" y="969816"/>
                  <a:pt x="479755" y="909263"/>
                </a:cubicBezTo>
                <a:cubicBezTo>
                  <a:pt x="510235" y="848709"/>
                  <a:pt x="541731" y="777792"/>
                  <a:pt x="574243" y="696512"/>
                </a:cubicBezTo>
                <a:cubicBezTo>
                  <a:pt x="586435" y="664813"/>
                  <a:pt x="591312" y="648557"/>
                  <a:pt x="588874" y="647744"/>
                </a:cubicBezTo>
                <a:cubicBezTo>
                  <a:pt x="588061" y="647744"/>
                  <a:pt x="586029" y="649370"/>
                  <a:pt x="582778" y="652621"/>
                </a:cubicBezTo>
                <a:cubicBezTo>
                  <a:pt x="576275" y="657498"/>
                  <a:pt x="573024" y="662781"/>
                  <a:pt x="573024" y="668471"/>
                </a:cubicBezTo>
                <a:cubicBezTo>
                  <a:pt x="573024" y="674160"/>
                  <a:pt x="570992" y="677005"/>
                  <a:pt x="566928" y="677005"/>
                </a:cubicBezTo>
                <a:cubicBezTo>
                  <a:pt x="562864" y="677005"/>
                  <a:pt x="562864" y="673144"/>
                  <a:pt x="566928" y="665423"/>
                </a:cubicBezTo>
                <a:cubicBezTo>
                  <a:pt x="570992" y="657701"/>
                  <a:pt x="573024" y="652621"/>
                  <a:pt x="573024" y="650183"/>
                </a:cubicBezTo>
                <a:cubicBezTo>
                  <a:pt x="573024" y="644493"/>
                  <a:pt x="562864" y="647744"/>
                  <a:pt x="542544" y="659936"/>
                </a:cubicBezTo>
                <a:cubicBezTo>
                  <a:pt x="537667" y="663187"/>
                  <a:pt x="533197" y="666032"/>
                  <a:pt x="529133" y="668471"/>
                </a:cubicBezTo>
                <a:cubicBezTo>
                  <a:pt x="517754" y="678224"/>
                  <a:pt x="509422" y="683101"/>
                  <a:pt x="504139" y="683101"/>
                </a:cubicBezTo>
                <a:cubicBezTo>
                  <a:pt x="498856" y="683101"/>
                  <a:pt x="493776" y="685539"/>
                  <a:pt x="488899" y="690416"/>
                </a:cubicBezTo>
                <a:cubicBezTo>
                  <a:pt x="483210" y="695293"/>
                  <a:pt x="474066" y="702202"/>
                  <a:pt x="461467" y="711143"/>
                </a:cubicBezTo>
                <a:cubicBezTo>
                  <a:pt x="448869" y="720083"/>
                  <a:pt x="441554" y="724554"/>
                  <a:pt x="439522" y="724554"/>
                </a:cubicBezTo>
                <a:cubicBezTo>
                  <a:pt x="437490" y="724554"/>
                  <a:pt x="437693" y="722115"/>
                  <a:pt x="440131" y="717239"/>
                </a:cubicBezTo>
                <a:cubicBezTo>
                  <a:pt x="440944" y="715613"/>
                  <a:pt x="440944" y="714800"/>
                  <a:pt x="440131" y="714800"/>
                </a:cubicBezTo>
                <a:cubicBezTo>
                  <a:pt x="438506" y="714800"/>
                  <a:pt x="435254" y="716426"/>
                  <a:pt x="430378" y="719677"/>
                </a:cubicBezTo>
                <a:cubicBezTo>
                  <a:pt x="420624" y="726179"/>
                  <a:pt x="416154" y="731463"/>
                  <a:pt x="416966" y="735527"/>
                </a:cubicBezTo>
                <a:cubicBezTo>
                  <a:pt x="417779" y="737152"/>
                  <a:pt x="417169" y="738575"/>
                  <a:pt x="415137" y="739794"/>
                </a:cubicBezTo>
                <a:cubicBezTo>
                  <a:pt x="413106" y="741013"/>
                  <a:pt x="410464" y="741623"/>
                  <a:pt x="407213" y="741623"/>
                </a:cubicBezTo>
                <a:cubicBezTo>
                  <a:pt x="399085" y="741623"/>
                  <a:pt x="385064" y="749344"/>
                  <a:pt x="365150" y="764787"/>
                </a:cubicBezTo>
                <a:cubicBezTo>
                  <a:pt x="345237" y="780231"/>
                  <a:pt x="334873" y="791610"/>
                  <a:pt x="334061" y="798925"/>
                </a:cubicBezTo>
                <a:cubicBezTo>
                  <a:pt x="333248" y="806240"/>
                  <a:pt x="328168" y="810101"/>
                  <a:pt x="318821" y="810507"/>
                </a:cubicBezTo>
                <a:cubicBezTo>
                  <a:pt x="309473" y="810914"/>
                  <a:pt x="303174" y="813149"/>
                  <a:pt x="299923" y="817213"/>
                </a:cubicBezTo>
                <a:cubicBezTo>
                  <a:pt x="289357" y="828592"/>
                  <a:pt x="281432" y="868216"/>
                  <a:pt x="276149" y="936085"/>
                </a:cubicBezTo>
                <a:cubicBezTo>
                  <a:pt x="270865" y="1003954"/>
                  <a:pt x="271069" y="1061866"/>
                  <a:pt x="276758" y="1109821"/>
                </a:cubicBezTo>
                <a:cubicBezTo>
                  <a:pt x="284073" y="1162653"/>
                  <a:pt x="279197" y="1187850"/>
                  <a:pt x="262128" y="1185411"/>
                </a:cubicBezTo>
                <a:cubicBezTo>
                  <a:pt x="261315" y="1185411"/>
                  <a:pt x="260096" y="1185005"/>
                  <a:pt x="258470" y="1184192"/>
                </a:cubicBezTo>
                <a:cubicBezTo>
                  <a:pt x="252781" y="1181754"/>
                  <a:pt x="246888" y="1180128"/>
                  <a:pt x="240792" y="1179315"/>
                </a:cubicBezTo>
                <a:cubicBezTo>
                  <a:pt x="234696" y="1178503"/>
                  <a:pt x="230835" y="1175658"/>
                  <a:pt x="229209" y="1170781"/>
                </a:cubicBezTo>
                <a:cubicBezTo>
                  <a:pt x="227584" y="1165904"/>
                  <a:pt x="224129" y="1163466"/>
                  <a:pt x="218846" y="1163466"/>
                </a:cubicBezTo>
                <a:cubicBezTo>
                  <a:pt x="213563" y="1163466"/>
                  <a:pt x="210921" y="1161637"/>
                  <a:pt x="210921" y="1157979"/>
                </a:cubicBezTo>
                <a:cubicBezTo>
                  <a:pt x="210921" y="1154322"/>
                  <a:pt x="205841" y="1144568"/>
                  <a:pt x="195681" y="1128719"/>
                </a:cubicBezTo>
                <a:cubicBezTo>
                  <a:pt x="185521" y="1112869"/>
                  <a:pt x="180441" y="1102099"/>
                  <a:pt x="180441" y="1096410"/>
                </a:cubicBezTo>
                <a:cubicBezTo>
                  <a:pt x="180441" y="1090720"/>
                  <a:pt x="177800" y="1086859"/>
                  <a:pt x="172517" y="1084827"/>
                </a:cubicBezTo>
                <a:cubicBezTo>
                  <a:pt x="167233" y="1082795"/>
                  <a:pt x="163373" y="1076496"/>
                  <a:pt x="160934" y="1065930"/>
                </a:cubicBezTo>
                <a:cubicBezTo>
                  <a:pt x="159309" y="1058615"/>
                  <a:pt x="153822" y="1049267"/>
                  <a:pt x="144475" y="1037888"/>
                </a:cubicBezTo>
                <a:cubicBezTo>
                  <a:pt x="135128" y="1026509"/>
                  <a:pt x="128422" y="1020819"/>
                  <a:pt x="124358" y="1020819"/>
                </a:cubicBezTo>
                <a:cubicBezTo>
                  <a:pt x="122733" y="1020819"/>
                  <a:pt x="118059" y="1023258"/>
                  <a:pt x="110337" y="1028135"/>
                </a:cubicBezTo>
                <a:cubicBezTo>
                  <a:pt x="102616" y="1033011"/>
                  <a:pt x="92659" y="1032605"/>
                  <a:pt x="80467" y="1026915"/>
                </a:cubicBezTo>
                <a:cubicBezTo>
                  <a:pt x="70713" y="1022851"/>
                  <a:pt x="60960" y="1015130"/>
                  <a:pt x="51206" y="1003751"/>
                </a:cubicBezTo>
                <a:cubicBezTo>
                  <a:pt x="41453" y="992371"/>
                  <a:pt x="38201" y="984243"/>
                  <a:pt x="41453" y="979367"/>
                </a:cubicBezTo>
                <a:cubicBezTo>
                  <a:pt x="43078" y="976115"/>
                  <a:pt x="42062" y="973271"/>
                  <a:pt x="38405" y="970832"/>
                </a:cubicBezTo>
                <a:cubicBezTo>
                  <a:pt x="34747" y="968394"/>
                  <a:pt x="32918" y="963923"/>
                  <a:pt x="32918" y="957421"/>
                </a:cubicBezTo>
                <a:cubicBezTo>
                  <a:pt x="32918" y="950919"/>
                  <a:pt x="27229" y="939946"/>
                  <a:pt x="15849" y="924503"/>
                </a:cubicBezTo>
                <a:lnTo>
                  <a:pt x="0" y="900119"/>
                </a:lnTo>
                <a:lnTo>
                  <a:pt x="34137" y="868419"/>
                </a:lnTo>
                <a:cubicBezTo>
                  <a:pt x="56896" y="847287"/>
                  <a:pt x="67056" y="836720"/>
                  <a:pt x="64617" y="836720"/>
                </a:cubicBezTo>
                <a:cubicBezTo>
                  <a:pt x="62179" y="836720"/>
                  <a:pt x="64211" y="833672"/>
                  <a:pt x="70713" y="827576"/>
                </a:cubicBezTo>
                <a:cubicBezTo>
                  <a:pt x="77216" y="821480"/>
                  <a:pt x="88189" y="807256"/>
                  <a:pt x="103632" y="784904"/>
                </a:cubicBezTo>
                <a:cubicBezTo>
                  <a:pt x="119075" y="762552"/>
                  <a:pt x="132893" y="743248"/>
                  <a:pt x="145085" y="726992"/>
                </a:cubicBezTo>
                <a:cubicBezTo>
                  <a:pt x="158089" y="709111"/>
                  <a:pt x="167030" y="692855"/>
                  <a:pt x="171907" y="678224"/>
                </a:cubicBezTo>
                <a:cubicBezTo>
                  <a:pt x="176784" y="663594"/>
                  <a:pt x="183693" y="630675"/>
                  <a:pt x="192633" y="579469"/>
                </a:cubicBezTo>
                <a:lnTo>
                  <a:pt x="208483" y="485590"/>
                </a:lnTo>
                <a:lnTo>
                  <a:pt x="190195" y="489248"/>
                </a:lnTo>
                <a:cubicBezTo>
                  <a:pt x="168249" y="494125"/>
                  <a:pt x="146710" y="496563"/>
                  <a:pt x="125577" y="496563"/>
                </a:cubicBezTo>
                <a:cubicBezTo>
                  <a:pt x="104445" y="496563"/>
                  <a:pt x="89408" y="494531"/>
                  <a:pt x="80467" y="490467"/>
                </a:cubicBezTo>
                <a:cubicBezTo>
                  <a:pt x="56083" y="477462"/>
                  <a:pt x="35560" y="453485"/>
                  <a:pt x="18897" y="418535"/>
                </a:cubicBezTo>
                <a:cubicBezTo>
                  <a:pt x="2235" y="383584"/>
                  <a:pt x="0" y="360419"/>
                  <a:pt x="12192" y="349040"/>
                </a:cubicBezTo>
                <a:cubicBezTo>
                  <a:pt x="19507" y="341725"/>
                  <a:pt x="35153" y="325875"/>
                  <a:pt x="59131" y="301491"/>
                </a:cubicBezTo>
                <a:cubicBezTo>
                  <a:pt x="83109" y="277107"/>
                  <a:pt x="106883" y="255771"/>
                  <a:pt x="130454" y="237483"/>
                </a:cubicBezTo>
                <a:cubicBezTo>
                  <a:pt x="154026" y="219195"/>
                  <a:pt x="169062" y="206800"/>
                  <a:pt x="175565" y="200298"/>
                </a:cubicBezTo>
                <a:cubicBezTo>
                  <a:pt x="191008" y="186480"/>
                  <a:pt x="212953" y="168598"/>
                  <a:pt x="241401" y="146653"/>
                </a:cubicBezTo>
                <a:cubicBezTo>
                  <a:pt x="252781" y="138525"/>
                  <a:pt x="260502" y="130803"/>
                  <a:pt x="264566" y="123488"/>
                </a:cubicBezTo>
                <a:cubicBezTo>
                  <a:pt x="267005" y="118611"/>
                  <a:pt x="267411" y="114954"/>
                  <a:pt x="265785" y="112515"/>
                </a:cubicBezTo>
                <a:cubicBezTo>
                  <a:pt x="264160" y="110077"/>
                  <a:pt x="259689" y="106826"/>
                  <a:pt x="252374" y="102762"/>
                </a:cubicBezTo>
                <a:cubicBezTo>
                  <a:pt x="240995" y="97072"/>
                  <a:pt x="223520" y="82239"/>
                  <a:pt x="199949" y="58261"/>
                </a:cubicBezTo>
                <a:cubicBezTo>
                  <a:pt x="176377" y="34283"/>
                  <a:pt x="162154" y="22294"/>
                  <a:pt x="157277" y="22294"/>
                </a:cubicBezTo>
                <a:cubicBezTo>
                  <a:pt x="151587" y="22294"/>
                  <a:pt x="149961" y="19043"/>
                  <a:pt x="152400" y="12541"/>
                </a:cubicBezTo>
                <a:cubicBezTo>
                  <a:pt x="154026" y="7664"/>
                  <a:pt x="156870" y="4413"/>
                  <a:pt x="160934" y="2787"/>
                </a:cubicBezTo>
                <a:cubicBezTo>
                  <a:pt x="167437" y="1162"/>
                  <a:pt x="173431" y="247"/>
                  <a:pt x="178917" y="44"/>
                </a:cubicBezTo>
                <a:close/>
              </a:path>
            </a:pathLst>
          </a:custGeom>
          <a:solidFill>
            <a:schemeClr val="bg1"/>
          </a:solidFill>
          <a:ln w="19050">
            <a:solidFill>
              <a:srgbClr val="C50E0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9600" dirty="0">
              <a:ln w="19050">
                <a:solidFill>
                  <a:srgbClr val="C50E01"/>
                </a:solidFill>
              </a:ln>
              <a:solidFill>
                <a:schemeClr val="bg1"/>
              </a:solidFill>
              <a:latin typeface="禹卫书法行书简体&#10;" panose="02000603000000000000" pitchFamily="2" charset="-122"/>
              <a:ea typeface="禹卫书法行书简体&#10;" panose="02000603000000000000" pitchFamily="2" charset="-122"/>
            </a:endParaRPr>
          </a:p>
        </p:txBody>
      </p:sp>
      <p:sp>
        <p:nvSpPr>
          <p:cNvPr id="7" name="PA-文本框 42">
            <a:extLst>
              <a:ext uri="{FF2B5EF4-FFF2-40B4-BE49-F238E27FC236}">
                <a16:creationId xmlns:a16="http://schemas.microsoft.com/office/drawing/2014/main" id="{7C051A05-39DE-407F-842D-A2BB973DB5DC}"/>
              </a:ext>
            </a:extLst>
          </p:cNvPr>
          <p:cNvSpPr txBox="1"/>
          <p:nvPr>
            <p:custDataLst>
              <p:tags r:id="rId4"/>
            </p:custDataLst>
          </p:nvPr>
        </p:nvSpPr>
        <p:spPr>
          <a:xfrm>
            <a:off x="4913455" y="1836766"/>
            <a:ext cx="1099294" cy="554401"/>
          </a:xfrm>
          <a:custGeom>
            <a:avLst/>
            <a:gdLst/>
            <a:ahLst/>
            <a:cxnLst/>
            <a:rect l="l" t="t" r="r" b="b"/>
            <a:pathLst>
              <a:path w="1099294" h="554401">
                <a:moveTo>
                  <a:pt x="177336" y="106796"/>
                </a:moveTo>
                <a:cubicBezTo>
                  <a:pt x="181400" y="106796"/>
                  <a:pt x="192779" y="117362"/>
                  <a:pt x="211473" y="138495"/>
                </a:cubicBezTo>
                <a:cubicBezTo>
                  <a:pt x="230168" y="159628"/>
                  <a:pt x="239921" y="172633"/>
                  <a:pt x="240734" y="177510"/>
                </a:cubicBezTo>
                <a:cubicBezTo>
                  <a:pt x="240734" y="184012"/>
                  <a:pt x="241140" y="196001"/>
                  <a:pt x="241953" y="213476"/>
                </a:cubicBezTo>
                <a:cubicBezTo>
                  <a:pt x="242766" y="230951"/>
                  <a:pt x="244392" y="242940"/>
                  <a:pt x="246830" y="249443"/>
                </a:cubicBezTo>
                <a:cubicBezTo>
                  <a:pt x="249268" y="255132"/>
                  <a:pt x="250284" y="261431"/>
                  <a:pt x="249878" y="268340"/>
                </a:cubicBezTo>
                <a:cubicBezTo>
                  <a:pt x="249472" y="275249"/>
                  <a:pt x="247643" y="278703"/>
                  <a:pt x="244392" y="278703"/>
                </a:cubicBezTo>
                <a:cubicBezTo>
                  <a:pt x="241140" y="278703"/>
                  <a:pt x="238296" y="287441"/>
                  <a:pt x="235857" y="304916"/>
                </a:cubicBezTo>
                <a:cubicBezTo>
                  <a:pt x="233419" y="322391"/>
                  <a:pt x="233419" y="334787"/>
                  <a:pt x="235857" y="342102"/>
                </a:cubicBezTo>
                <a:cubicBezTo>
                  <a:pt x="238296" y="349417"/>
                  <a:pt x="248862" y="357545"/>
                  <a:pt x="267556" y="366486"/>
                </a:cubicBezTo>
                <a:cubicBezTo>
                  <a:pt x="286251" y="375427"/>
                  <a:pt x="309212" y="386806"/>
                  <a:pt x="336441" y="400623"/>
                </a:cubicBezTo>
                <a:cubicBezTo>
                  <a:pt x="363670" y="414441"/>
                  <a:pt x="378300" y="420334"/>
                  <a:pt x="380332" y="418302"/>
                </a:cubicBezTo>
                <a:cubicBezTo>
                  <a:pt x="382364" y="416270"/>
                  <a:pt x="386835" y="417083"/>
                  <a:pt x="393744" y="420740"/>
                </a:cubicBezTo>
                <a:cubicBezTo>
                  <a:pt x="400652" y="424398"/>
                  <a:pt x="414064" y="427039"/>
                  <a:pt x="433977" y="428665"/>
                </a:cubicBezTo>
                <a:cubicBezTo>
                  <a:pt x="453891" y="430291"/>
                  <a:pt x="465473" y="432323"/>
                  <a:pt x="468724" y="434761"/>
                </a:cubicBezTo>
                <a:cubicBezTo>
                  <a:pt x="471976" y="437199"/>
                  <a:pt x="488232" y="439231"/>
                  <a:pt x="517492" y="440857"/>
                </a:cubicBezTo>
                <a:lnTo>
                  <a:pt x="560164" y="443295"/>
                </a:lnTo>
                <a:lnTo>
                  <a:pt x="556507" y="429884"/>
                </a:lnTo>
                <a:cubicBezTo>
                  <a:pt x="554068" y="420131"/>
                  <a:pt x="555694" y="413628"/>
                  <a:pt x="561384" y="410377"/>
                </a:cubicBezTo>
                <a:cubicBezTo>
                  <a:pt x="568699" y="406313"/>
                  <a:pt x="579062" y="376849"/>
                  <a:pt x="592473" y="321985"/>
                </a:cubicBezTo>
                <a:cubicBezTo>
                  <a:pt x="605884" y="267121"/>
                  <a:pt x="610964" y="233999"/>
                  <a:pt x="607713" y="222620"/>
                </a:cubicBezTo>
                <a:cubicBezTo>
                  <a:pt x="604462" y="212867"/>
                  <a:pt x="603852" y="202503"/>
                  <a:pt x="605884" y="191530"/>
                </a:cubicBezTo>
                <a:cubicBezTo>
                  <a:pt x="607916" y="180558"/>
                  <a:pt x="610964" y="175071"/>
                  <a:pt x="615028" y="175071"/>
                </a:cubicBezTo>
                <a:cubicBezTo>
                  <a:pt x="619092" y="175071"/>
                  <a:pt x="621734" y="179338"/>
                  <a:pt x="622953" y="187873"/>
                </a:cubicBezTo>
                <a:cubicBezTo>
                  <a:pt x="624172" y="196407"/>
                  <a:pt x="630065" y="205551"/>
                  <a:pt x="640632" y="215305"/>
                </a:cubicBezTo>
                <a:cubicBezTo>
                  <a:pt x="660952" y="236438"/>
                  <a:pt x="671112" y="255945"/>
                  <a:pt x="671112" y="273827"/>
                </a:cubicBezTo>
                <a:cubicBezTo>
                  <a:pt x="671112" y="280329"/>
                  <a:pt x="673144" y="284799"/>
                  <a:pt x="677208" y="287238"/>
                </a:cubicBezTo>
                <a:cubicBezTo>
                  <a:pt x="681271" y="289676"/>
                  <a:pt x="683304" y="294756"/>
                  <a:pt x="683304" y="302478"/>
                </a:cubicBezTo>
                <a:cubicBezTo>
                  <a:pt x="683304" y="310199"/>
                  <a:pt x="686961" y="315889"/>
                  <a:pt x="694276" y="319547"/>
                </a:cubicBezTo>
                <a:cubicBezTo>
                  <a:pt x="701592" y="323204"/>
                  <a:pt x="706468" y="331129"/>
                  <a:pt x="708907" y="343321"/>
                </a:cubicBezTo>
                <a:cubicBezTo>
                  <a:pt x="711345" y="355513"/>
                  <a:pt x="717238" y="366079"/>
                  <a:pt x="726585" y="375020"/>
                </a:cubicBezTo>
                <a:cubicBezTo>
                  <a:pt x="735932" y="383961"/>
                  <a:pt x="741825" y="391886"/>
                  <a:pt x="744264" y="398795"/>
                </a:cubicBezTo>
                <a:cubicBezTo>
                  <a:pt x="746702" y="405703"/>
                  <a:pt x="750969" y="409158"/>
                  <a:pt x="757065" y="409158"/>
                </a:cubicBezTo>
                <a:cubicBezTo>
                  <a:pt x="763161" y="409158"/>
                  <a:pt x="766209" y="410987"/>
                  <a:pt x="766209" y="414644"/>
                </a:cubicBezTo>
                <a:cubicBezTo>
                  <a:pt x="766209" y="418302"/>
                  <a:pt x="769663" y="421147"/>
                  <a:pt x="776572" y="423179"/>
                </a:cubicBezTo>
                <a:cubicBezTo>
                  <a:pt x="783481" y="425211"/>
                  <a:pt x="790593" y="433135"/>
                  <a:pt x="797908" y="446953"/>
                </a:cubicBezTo>
                <a:cubicBezTo>
                  <a:pt x="802785" y="455894"/>
                  <a:pt x="805224" y="463006"/>
                  <a:pt x="805224" y="468289"/>
                </a:cubicBezTo>
                <a:cubicBezTo>
                  <a:pt x="805224" y="473572"/>
                  <a:pt x="803192" y="483935"/>
                  <a:pt x="799128" y="499379"/>
                </a:cubicBezTo>
                <a:cubicBezTo>
                  <a:pt x="794251" y="515635"/>
                  <a:pt x="787952" y="528030"/>
                  <a:pt x="780230" y="536564"/>
                </a:cubicBezTo>
                <a:cubicBezTo>
                  <a:pt x="772508" y="545099"/>
                  <a:pt x="764990" y="548147"/>
                  <a:pt x="757675" y="545708"/>
                </a:cubicBezTo>
                <a:cubicBezTo>
                  <a:pt x="753611" y="544083"/>
                  <a:pt x="744467" y="545708"/>
                  <a:pt x="730243" y="550585"/>
                </a:cubicBezTo>
                <a:cubicBezTo>
                  <a:pt x="716019" y="555462"/>
                  <a:pt x="691228" y="555665"/>
                  <a:pt x="655872" y="551195"/>
                </a:cubicBezTo>
                <a:cubicBezTo>
                  <a:pt x="620515" y="546724"/>
                  <a:pt x="594505" y="543676"/>
                  <a:pt x="577843" y="542051"/>
                </a:cubicBezTo>
                <a:cubicBezTo>
                  <a:pt x="561180" y="540425"/>
                  <a:pt x="550411" y="537783"/>
                  <a:pt x="545534" y="534126"/>
                </a:cubicBezTo>
                <a:cubicBezTo>
                  <a:pt x="540657" y="530468"/>
                  <a:pt x="529278" y="527420"/>
                  <a:pt x="511396" y="524982"/>
                </a:cubicBezTo>
                <a:cubicBezTo>
                  <a:pt x="474820" y="519292"/>
                  <a:pt x="436009" y="508726"/>
                  <a:pt x="394963" y="493283"/>
                </a:cubicBezTo>
                <a:cubicBezTo>
                  <a:pt x="353916" y="477839"/>
                  <a:pt x="326484" y="462803"/>
                  <a:pt x="312667" y="448172"/>
                </a:cubicBezTo>
                <a:cubicBezTo>
                  <a:pt x="302913" y="439231"/>
                  <a:pt x="283406" y="427039"/>
                  <a:pt x="254145" y="411596"/>
                </a:cubicBezTo>
                <a:lnTo>
                  <a:pt x="209035" y="389651"/>
                </a:lnTo>
                <a:lnTo>
                  <a:pt x="194404" y="403062"/>
                </a:lnTo>
                <a:cubicBezTo>
                  <a:pt x="185464" y="412003"/>
                  <a:pt x="181806" y="417895"/>
                  <a:pt x="183432" y="420740"/>
                </a:cubicBezTo>
                <a:cubicBezTo>
                  <a:pt x="185057" y="423585"/>
                  <a:pt x="182009" y="428462"/>
                  <a:pt x="174288" y="435371"/>
                </a:cubicBezTo>
                <a:cubicBezTo>
                  <a:pt x="166566" y="442279"/>
                  <a:pt x="162705" y="447563"/>
                  <a:pt x="162705" y="451220"/>
                </a:cubicBezTo>
                <a:cubicBezTo>
                  <a:pt x="162705" y="454878"/>
                  <a:pt x="159657" y="459755"/>
                  <a:pt x="153561" y="465851"/>
                </a:cubicBezTo>
                <a:cubicBezTo>
                  <a:pt x="147465" y="471947"/>
                  <a:pt x="141979" y="478449"/>
                  <a:pt x="137102" y="485358"/>
                </a:cubicBezTo>
                <a:cubicBezTo>
                  <a:pt x="132225" y="492267"/>
                  <a:pt x="124300" y="499785"/>
                  <a:pt x="113328" y="507913"/>
                </a:cubicBezTo>
                <a:cubicBezTo>
                  <a:pt x="102355" y="516041"/>
                  <a:pt x="90772" y="518479"/>
                  <a:pt x="78580" y="515228"/>
                </a:cubicBezTo>
                <a:cubicBezTo>
                  <a:pt x="66388" y="511977"/>
                  <a:pt x="58260" y="510758"/>
                  <a:pt x="54196" y="511571"/>
                </a:cubicBezTo>
                <a:cubicBezTo>
                  <a:pt x="51758" y="511571"/>
                  <a:pt x="50132" y="510961"/>
                  <a:pt x="49320" y="509742"/>
                </a:cubicBezTo>
                <a:cubicBezTo>
                  <a:pt x="48507" y="508523"/>
                  <a:pt x="48100" y="507100"/>
                  <a:pt x="48100" y="505475"/>
                </a:cubicBezTo>
                <a:cubicBezTo>
                  <a:pt x="48913" y="500598"/>
                  <a:pt x="45662" y="496940"/>
                  <a:pt x="38347" y="494502"/>
                </a:cubicBezTo>
                <a:cubicBezTo>
                  <a:pt x="32657" y="492876"/>
                  <a:pt x="28390" y="488406"/>
                  <a:pt x="25545" y="481091"/>
                </a:cubicBezTo>
                <a:cubicBezTo>
                  <a:pt x="22700" y="473775"/>
                  <a:pt x="20059" y="458739"/>
                  <a:pt x="17620" y="435980"/>
                </a:cubicBezTo>
                <a:cubicBezTo>
                  <a:pt x="14369" y="415660"/>
                  <a:pt x="10712" y="398591"/>
                  <a:pt x="6648" y="384774"/>
                </a:cubicBezTo>
                <a:cubicBezTo>
                  <a:pt x="-3919" y="351449"/>
                  <a:pt x="-1887" y="324627"/>
                  <a:pt x="12744" y="304307"/>
                </a:cubicBezTo>
                <a:cubicBezTo>
                  <a:pt x="20872" y="292927"/>
                  <a:pt x="39972" y="276671"/>
                  <a:pt x="70046" y="255538"/>
                </a:cubicBezTo>
                <a:cubicBezTo>
                  <a:pt x="119627" y="218150"/>
                  <a:pt x="144417" y="184825"/>
                  <a:pt x="144417" y="155564"/>
                </a:cubicBezTo>
                <a:cubicBezTo>
                  <a:pt x="144417" y="144998"/>
                  <a:pt x="149497" y="134228"/>
                  <a:pt x="159657" y="123255"/>
                </a:cubicBezTo>
                <a:cubicBezTo>
                  <a:pt x="169817" y="112282"/>
                  <a:pt x="175710" y="106796"/>
                  <a:pt x="177336" y="106796"/>
                </a:cubicBezTo>
                <a:close/>
                <a:moveTo>
                  <a:pt x="607256" y="77230"/>
                </a:moveTo>
                <a:cubicBezTo>
                  <a:pt x="607967" y="77434"/>
                  <a:pt x="608526" y="77942"/>
                  <a:pt x="608932" y="78755"/>
                </a:cubicBezTo>
                <a:cubicBezTo>
                  <a:pt x="610558" y="80380"/>
                  <a:pt x="609745" y="82819"/>
                  <a:pt x="606494" y="86070"/>
                </a:cubicBezTo>
                <a:cubicBezTo>
                  <a:pt x="602430" y="91759"/>
                  <a:pt x="600804" y="97246"/>
                  <a:pt x="601617" y="102529"/>
                </a:cubicBezTo>
                <a:cubicBezTo>
                  <a:pt x="602430" y="107812"/>
                  <a:pt x="597350" y="119191"/>
                  <a:pt x="586377" y="136667"/>
                </a:cubicBezTo>
                <a:cubicBezTo>
                  <a:pt x="575404" y="154142"/>
                  <a:pt x="570324" y="171820"/>
                  <a:pt x="571137" y="189702"/>
                </a:cubicBezTo>
                <a:cubicBezTo>
                  <a:pt x="573576" y="229529"/>
                  <a:pt x="572763" y="253506"/>
                  <a:pt x="568699" y="261635"/>
                </a:cubicBezTo>
                <a:cubicBezTo>
                  <a:pt x="567073" y="267324"/>
                  <a:pt x="558945" y="271998"/>
                  <a:pt x="544315" y="275655"/>
                </a:cubicBezTo>
                <a:cubicBezTo>
                  <a:pt x="529684" y="279313"/>
                  <a:pt x="521150" y="279110"/>
                  <a:pt x="518712" y="275046"/>
                </a:cubicBezTo>
                <a:cubicBezTo>
                  <a:pt x="516273" y="270982"/>
                  <a:pt x="510177" y="268543"/>
                  <a:pt x="500424" y="267731"/>
                </a:cubicBezTo>
                <a:cubicBezTo>
                  <a:pt x="493108" y="267731"/>
                  <a:pt x="485184" y="264683"/>
                  <a:pt x="476649" y="258586"/>
                </a:cubicBezTo>
                <a:cubicBezTo>
                  <a:pt x="468115" y="252490"/>
                  <a:pt x="463847" y="246598"/>
                  <a:pt x="463847" y="240908"/>
                </a:cubicBezTo>
                <a:cubicBezTo>
                  <a:pt x="463847" y="236844"/>
                  <a:pt x="456939" y="224652"/>
                  <a:pt x="443121" y="204332"/>
                </a:cubicBezTo>
                <a:cubicBezTo>
                  <a:pt x="429304" y="184012"/>
                  <a:pt x="422395" y="168975"/>
                  <a:pt x="422395" y="159222"/>
                </a:cubicBezTo>
                <a:cubicBezTo>
                  <a:pt x="422395" y="149468"/>
                  <a:pt x="420769" y="142763"/>
                  <a:pt x="417518" y="139105"/>
                </a:cubicBezTo>
                <a:cubicBezTo>
                  <a:pt x="414267" y="135447"/>
                  <a:pt x="411422" y="127116"/>
                  <a:pt x="408984" y="114111"/>
                </a:cubicBezTo>
                <a:cubicBezTo>
                  <a:pt x="407358" y="105983"/>
                  <a:pt x="407155" y="100700"/>
                  <a:pt x="408374" y="98262"/>
                </a:cubicBezTo>
                <a:cubicBezTo>
                  <a:pt x="409593" y="95823"/>
                  <a:pt x="413048" y="94604"/>
                  <a:pt x="418737" y="94604"/>
                </a:cubicBezTo>
                <a:cubicBezTo>
                  <a:pt x="428491" y="94604"/>
                  <a:pt x="438244" y="99278"/>
                  <a:pt x="447998" y="108625"/>
                </a:cubicBezTo>
                <a:cubicBezTo>
                  <a:pt x="457751" y="117972"/>
                  <a:pt x="471569" y="123865"/>
                  <a:pt x="489451" y="126303"/>
                </a:cubicBezTo>
                <a:cubicBezTo>
                  <a:pt x="501643" y="127929"/>
                  <a:pt x="511396" y="127726"/>
                  <a:pt x="518712" y="125694"/>
                </a:cubicBezTo>
                <a:cubicBezTo>
                  <a:pt x="526027" y="123662"/>
                  <a:pt x="537812" y="118175"/>
                  <a:pt x="554068" y="109234"/>
                </a:cubicBezTo>
                <a:cubicBezTo>
                  <a:pt x="579265" y="95417"/>
                  <a:pt x="593489" y="86883"/>
                  <a:pt x="596740" y="83631"/>
                </a:cubicBezTo>
                <a:cubicBezTo>
                  <a:pt x="601617" y="78755"/>
                  <a:pt x="605122" y="76621"/>
                  <a:pt x="607256" y="77230"/>
                </a:cubicBezTo>
                <a:close/>
                <a:moveTo>
                  <a:pt x="875670" y="2"/>
                </a:moveTo>
                <a:cubicBezTo>
                  <a:pt x="878591" y="-24"/>
                  <a:pt x="880509" y="421"/>
                  <a:pt x="881423" y="1335"/>
                </a:cubicBezTo>
                <a:cubicBezTo>
                  <a:pt x="885081" y="4993"/>
                  <a:pt x="892396" y="6822"/>
                  <a:pt x="903369" y="6822"/>
                </a:cubicBezTo>
                <a:cubicBezTo>
                  <a:pt x="914342" y="6822"/>
                  <a:pt x="921048" y="8854"/>
                  <a:pt x="923486" y="12918"/>
                </a:cubicBezTo>
                <a:cubicBezTo>
                  <a:pt x="925924" y="16982"/>
                  <a:pt x="930192" y="17795"/>
                  <a:pt x="936288" y="15356"/>
                </a:cubicBezTo>
                <a:cubicBezTo>
                  <a:pt x="942384" y="12918"/>
                  <a:pt x="953559" y="15559"/>
                  <a:pt x="969815" y="23281"/>
                </a:cubicBezTo>
                <a:cubicBezTo>
                  <a:pt x="986071" y="31002"/>
                  <a:pt x="998670" y="36082"/>
                  <a:pt x="1007611" y="38521"/>
                </a:cubicBezTo>
                <a:cubicBezTo>
                  <a:pt x="1016551" y="41772"/>
                  <a:pt x="1030572" y="52948"/>
                  <a:pt x="1049673" y="72049"/>
                </a:cubicBezTo>
                <a:cubicBezTo>
                  <a:pt x="1068774" y="91150"/>
                  <a:pt x="1080763" y="105983"/>
                  <a:pt x="1085640" y="116550"/>
                </a:cubicBezTo>
                <a:cubicBezTo>
                  <a:pt x="1097019" y="146623"/>
                  <a:pt x="1101286" y="172227"/>
                  <a:pt x="1098441" y="193359"/>
                </a:cubicBezTo>
                <a:cubicBezTo>
                  <a:pt x="1095596" y="214492"/>
                  <a:pt x="1085640" y="228716"/>
                  <a:pt x="1068571" y="236031"/>
                </a:cubicBezTo>
                <a:cubicBezTo>
                  <a:pt x="1055566" y="241721"/>
                  <a:pt x="1045406" y="243550"/>
                  <a:pt x="1038091" y="241518"/>
                </a:cubicBezTo>
                <a:cubicBezTo>
                  <a:pt x="1030775" y="239486"/>
                  <a:pt x="1026102" y="240705"/>
                  <a:pt x="1024070" y="245175"/>
                </a:cubicBezTo>
                <a:cubicBezTo>
                  <a:pt x="1022038" y="249646"/>
                  <a:pt x="1019803" y="249443"/>
                  <a:pt x="1017364" y="244566"/>
                </a:cubicBezTo>
                <a:cubicBezTo>
                  <a:pt x="1014926" y="239689"/>
                  <a:pt x="1010252" y="237251"/>
                  <a:pt x="1003344" y="237251"/>
                </a:cubicBezTo>
                <a:cubicBezTo>
                  <a:pt x="996435" y="237251"/>
                  <a:pt x="991964" y="236031"/>
                  <a:pt x="989932" y="233593"/>
                </a:cubicBezTo>
                <a:cubicBezTo>
                  <a:pt x="987900" y="231155"/>
                  <a:pt x="973879" y="229529"/>
                  <a:pt x="947870" y="228716"/>
                </a:cubicBezTo>
                <a:cubicBezTo>
                  <a:pt x="922673" y="228716"/>
                  <a:pt x="907433" y="226278"/>
                  <a:pt x="902150" y="221401"/>
                </a:cubicBezTo>
                <a:cubicBezTo>
                  <a:pt x="896867" y="216524"/>
                  <a:pt x="899915" y="207583"/>
                  <a:pt x="911294" y="194578"/>
                </a:cubicBezTo>
                <a:cubicBezTo>
                  <a:pt x="923486" y="180761"/>
                  <a:pt x="932427" y="167147"/>
                  <a:pt x="938116" y="153735"/>
                </a:cubicBezTo>
                <a:cubicBezTo>
                  <a:pt x="943806" y="140324"/>
                  <a:pt x="948480" y="132399"/>
                  <a:pt x="952137" y="129961"/>
                </a:cubicBezTo>
                <a:cubicBezTo>
                  <a:pt x="955795" y="127522"/>
                  <a:pt x="957623" y="120410"/>
                  <a:pt x="957623" y="108625"/>
                </a:cubicBezTo>
                <a:cubicBezTo>
                  <a:pt x="957623" y="96839"/>
                  <a:pt x="948276" y="82006"/>
                  <a:pt x="929582" y="64124"/>
                </a:cubicBezTo>
                <a:cubicBezTo>
                  <a:pt x="914952" y="49494"/>
                  <a:pt x="902963" y="41162"/>
                  <a:pt x="893615" y="39130"/>
                </a:cubicBezTo>
                <a:cubicBezTo>
                  <a:pt x="884268" y="37098"/>
                  <a:pt x="862526" y="38927"/>
                  <a:pt x="828388" y="44617"/>
                </a:cubicBezTo>
                <a:cubicBezTo>
                  <a:pt x="812945" y="47055"/>
                  <a:pt x="799737" y="48884"/>
                  <a:pt x="788764" y="50103"/>
                </a:cubicBezTo>
                <a:cubicBezTo>
                  <a:pt x="777792" y="51322"/>
                  <a:pt x="768851" y="52135"/>
                  <a:pt x="761942" y="52542"/>
                </a:cubicBezTo>
                <a:cubicBezTo>
                  <a:pt x="755033" y="52948"/>
                  <a:pt x="750156" y="52745"/>
                  <a:pt x="747312" y="51932"/>
                </a:cubicBezTo>
                <a:cubicBezTo>
                  <a:pt x="744467" y="51119"/>
                  <a:pt x="743044" y="49900"/>
                  <a:pt x="743044" y="48274"/>
                </a:cubicBezTo>
                <a:cubicBezTo>
                  <a:pt x="743044" y="43398"/>
                  <a:pt x="737964" y="41772"/>
                  <a:pt x="727804" y="43398"/>
                </a:cubicBezTo>
                <a:cubicBezTo>
                  <a:pt x="717644" y="45023"/>
                  <a:pt x="712564" y="44210"/>
                  <a:pt x="712564" y="40959"/>
                </a:cubicBezTo>
                <a:cubicBezTo>
                  <a:pt x="712564" y="37708"/>
                  <a:pt x="721912" y="35066"/>
                  <a:pt x="740606" y="33034"/>
                </a:cubicBezTo>
                <a:cubicBezTo>
                  <a:pt x="759300" y="31002"/>
                  <a:pt x="786529" y="24297"/>
                  <a:pt x="822292" y="12918"/>
                </a:cubicBezTo>
                <a:cubicBezTo>
                  <a:pt x="849115" y="4383"/>
                  <a:pt x="866907" y="78"/>
                  <a:pt x="875670" y="2"/>
                </a:cubicBezTo>
                <a:close/>
              </a:path>
            </a:pathLst>
          </a:custGeom>
          <a:solidFill>
            <a:schemeClr val="bg1"/>
          </a:solidFill>
          <a:ln w="19050">
            <a:solidFill>
              <a:srgbClr val="C50E0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9600" dirty="0">
              <a:ln w="19050">
                <a:solidFill>
                  <a:srgbClr val="C50E01"/>
                </a:solidFill>
              </a:ln>
              <a:solidFill>
                <a:schemeClr val="bg1"/>
              </a:solidFill>
              <a:latin typeface="禹卫书法行书简体&#10;" panose="02000603000000000000" pitchFamily="2" charset="-122"/>
              <a:ea typeface="禹卫书法行书简体&#10;" panose="02000603000000000000" pitchFamily="2" charset="-122"/>
            </a:endParaRPr>
          </a:p>
        </p:txBody>
      </p:sp>
      <p:sp>
        <p:nvSpPr>
          <p:cNvPr id="8" name="PA-文本框 44">
            <a:extLst>
              <a:ext uri="{FF2B5EF4-FFF2-40B4-BE49-F238E27FC236}">
                <a16:creationId xmlns:a16="http://schemas.microsoft.com/office/drawing/2014/main" id="{A6F6614A-A61C-400C-8537-F9F6C06BBB19}"/>
              </a:ext>
            </a:extLst>
          </p:cNvPr>
          <p:cNvSpPr txBox="1"/>
          <p:nvPr>
            <p:custDataLst>
              <p:tags r:id="rId5"/>
            </p:custDataLst>
          </p:nvPr>
        </p:nvSpPr>
        <p:spPr>
          <a:xfrm>
            <a:off x="6388635" y="1165440"/>
            <a:ext cx="1100321" cy="1964954"/>
          </a:xfrm>
          <a:custGeom>
            <a:avLst/>
            <a:gdLst/>
            <a:ahLst/>
            <a:cxnLst/>
            <a:rect l="l" t="t" r="r" b="b"/>
            <a:pathLst>
              <a:path w="1100321" h="1964954">
                <a:moveTo>
                  <a:pt x="308572" y="1294928"/>
                </a:moveTo>
                <a:cubicBezTo>
                  <a:pt x="309740" y="1294052"/>
                  <a:pt x="311493" y="1294782"/>
                  <a:pt x="313829" y="1297119"/>
                </a:cubicBezTo>
                <a:cubicBezTo>
                  <a:pt x="313829" y="1297119"/>
                  <a:pt x="315582" y="1300624"/>
                  <a:pt x="319087" y="1307634"/>
                </a:cubicBezTo>
                <a:cubicBezTo>
                  <a:pt x="319087" y="1312308"/>
                  <a:pt x="317919" y="1314645"/>
                  <a:pt x="315582" y="1314645"/>
                </a:cubicBezTo>
                <a:cubicBezTo>
                  <a:pt x="309740" y="1311139"/>
                  <a:pt x="306819" y="1307050"/>
                  <a:pt x="306819" y="1302376"/>
                </a:cubicBezTo>
                <a:cubicBezTo>
                  <a:pt x="306819" y="1298287"/>
                  <a:pt x="307403" y="1295804"/>
                  <a:pt x="308572" y="1294928"/>
                </a:cubicBezTo>
                <a:close/>
                <a:moveTo>
                  <a:pt x="317116" y="1257466"/>
                </a:moveTo>
                <a:cubicBezTo>
                  <a:pt x="318722" y="1257320"/>
                  <a:pt x="320256" y="1257977"/>
                  <a:pt x="321716" y="1259438"/>
                </a:cubicBezTo>
                <a:cubicBezTo>
                  <a:pt x="324637" y="1262359"/>
                  <a:pt x="322884" y="1267032"/>
                  <a:pt x="316458" y="1273459"/>
                </a:cubicBezTo>
                <a:cubicBezTo>
                  <a:pt x="310032" y="1279885"/>
                  <a:pt x="306819" y="1280177"/>
                  <a:pt x="306819" y="1274335"/>
                </a:cubicBezTo>
                <a:cubicBezTo>
                  <a:pt x="306819" y="1268493"/>
                  <a:pt x="308572" y="1263819"/>
                  <a:pt x="312077" y="1260314"/>
                </a:cubicBezTo>
                <a:cubicBezTo>
                  <a:pt x="313829" y="1258561"/>
                  <a:pt x="315509" y="1257612"/>
                  <a:pt x="317116" y="1257466"/>
                </a:cubicBezTo>
                <a:close/>
                <a:moveTo>
                  <a:pt x="678370" y="960619"/>
                </a:moveTo>
                <a:cubicBezTo>
                  <a:pt x="676033" y="960619"/>
                  <a:pt x="666686" y="973180"/>
                  <a:pt x="650329" y="998300"/>
                </a:cubicBezTo>
                <a:cubicBezTo>
                  <a:pt x="633971" y="1023421"/>
                  <a:pt x="625792" y="1037734"/>
                  <a:pt x="625792" y="1041239"/>
                </a:cubicBezTo>
                <a:cubicBezTo>
                  <a:pt x="625792" y="1044744"/>
                  <a:pt x="618782" y="1057597"/>
                  <a:pt x="604761" y="1079796"/>
                </a:cubicBezTo>
                <a:cubicBezTo>
                  <a:pt x="590740" y="1101996"/>
                  <a:pt x="575551" y="1128577"/>
                  <a:pt x="559193" y="1159539"/>
                </a:cubicBezTo>
                <a:cubicBezTo>
                  <a:pt x="542836" y="1190502"/>
                  <a:pt x="526186" y="1220880"/>
                  <a:pt x="509244" y="1250675"/>
                </a:cubicBezTo>
                <a:cubicBezTo>
                  <a:pt x="492302" y="1280469"/>
                  <a:pt x="487337" y="1297703"/>
                  <a:pt x="494347" y="1302376"/>
                </a:cubicBezTo>
                <a:cubicBezTo>
                  <a:pt x="501358" y="1307050"/>
                  <a:pt x="501942" y="1309387"/>
                  <a:pt x="496100" y="1309387"/>
                </a:cubicBezTo>
                <a:cubicBezTo>
                  <a:pt x="490258" y="1309387"/>
                  <a:pt x="481787" y="1314645"/>
                  <a:pt x="470687" y="1325160"/>
                </a:cubicBezTo>
                <a:cubicBezTo>
                  <a:pt x="459587" y="1335676"/>
                  <a:pt x="454037" y="1343855"/>
                  <a:pt x="454037" y="1349697"/>
                </a:cubicBezTo>
                <a:cubicBezTo>
                  <a:pt x="454037" y="1354370"/>
                  <a:pt x="459879" y="1356707"/>
                  <a:pt x="471563" y="1356707"/>
                </a:cubicBezTo>
                <a:cubicBezTo>
                  <a:pt x="484416" y="1356707"/>
                  <a:pt x="518299" y="1347360"/>
                  <a:pt x="573214" y="1328665"/>
                </a:cubicBezTo>
                <a:cubicBezTo>
                  <a:pt x="628129" y="1309971"/>
                  <a:pt x="657923" y="1297703"/>
                  <a:pt x="662597" y="1291861"/>
                </a:cubicBezTo>
                <a:cubicBezTo>
                  <a:pt x="668439" y="1284850"/>
                  <a:pt x="673112" y="1228183"/>
                  <a:pt x="676618" y="1121859"/>
                </a:cubicBezTo>
                <a:cubicBezTo>
                  <a:pt x="677786" y="1092649"/>
                  <a:pt x="678662" y="1065775"/>
                  <a:pt x="679246" y="1041239"/>
                </a:cubicBezTo>
                <a:cubicBezTo>
                  <a:pt x="679831" y="1016703"/>
                  <a:pt x="680123" y="997132"/>
                  <a:pt x="680123" y="982527"/>
                </a:cubicBezTo>
                <a:cubicBezTo>
                  <a:pt x="680123" y="967922"/>
                  <a:pt x="679539" y="960619"/>
                  <a:pt x="678370" y="960619"/>
                </a:cubicBezTo>
                <a:close/>
                <a:moveTo>
                  <a:pt x="629297" y="650409"/>
                </a:moveTo>
                <a:cubicBezTo>
                  <a:pt x="626960" y="650409"/>
                  <a:pt x="623455" y="651578"/>
                  <a:pt x="618782" y="653914"/>
                </a:cubicBezTo>
                <a:cubicBezTo>
                  <a:pt x="616445" y="655083"/>
                  <a:pt x="614692" y="656835"/>
                  <a:pt x="613524" y="659172"/>
                </a:cubicBezTo>
                <a:cubicBezTo>
                  <a:pt x="612355" y="661509"/>
                  <a:pt x="612355" y="662970"/>
                  <a:pt x="613524" y="663554"/>
                </a:cubicBezTo>
                <a:cubicBezTo>
                  <a:pt x="614692" y="664138"/>
                  <a:pt x="617029" y="663846"/>
                  <a:pt x="620534" y="662677"/>
                </a:cubicBezTo>
                <a:cubicBezTo>
                  <a:pt x="628713" y="659172"/>
                  <a:pt x="632802" y="656251"/>
                  <a:pt x="632802" y="653914"/>
                </a:cubicBezTo>
                <a:cubicBezTo>
                  <a:pt x="632802" y="651578"/>
                  <a:pt x="631634" y="650409"/>
                  <a:pt x="629297" y="650409"/>
                </a:cubicBezTo>
                <a:close/>
                <a:moveTo>
                  <a:pt x="930744" y="412056"/>
                </a:moveTo>
                <a:cubicBezTo>
                  <a:pt x="915555" y="412056"/>
                  <a:pt x="886053" y="419942"/>
                  <a:pt x="842238" y="435716"/>
                </a:cubicBezTo>
                <a:cubicBezTo>
                  <a:pt x="798423" y="451489"/>
                  <a:pt x="771842" y="460544"/>
                  <a:pt x="762495" y="462881"/>
                </a:cubicBezTo>
                <a:cubicBezTo>
                  <a:pt x="755485" y="465218"/>
                  <a:pt x="751395" y="468431"/>
                  <a:pt x="750227" y="472520"/>
                </a:cubicBezTo>
                <a:cubicBezTo>
                  <a:pt x="749058" y="476610"/>
                  <a:pt x="751395" y="479823"/>
                  <a:pt x="757237" y="482160"/>
                </a:cubicBezTo>
                <a:cubicBezTo>
                  <a:pt x="763079" y="484496"/>
                  <a:pt x="766292" y="497933"/>
                  <a:pt x="766876" y="522469"/>
                </a:cubicBezTo>
                <a:cubicBezTo>
                  <a:pt x="767461" y="547006"/>
                  <a:pt x="768629" y="559274"/>
                  <a:pt x="770382" y="559274"/>
                </a:cubicBezTo>
                <a:cubicBezTo>
                  <a:pt x="772134" y="559274"/>
                  <a:pt x="790536" y="548758"/>
                  <a:pt x="825589" y="527727"/>
                </a:cubicBezTo>
                <a:cubicBezTo>
                  <a:pt x="858304" y="509033"/>
                  <a:pt x="891311" y="487417"/>
                  <a:pt x="924610" y="462881"/>
                </a:cubicBezTo>
                <a:cubicBezTo>
                  <a:pt x="957910" y="438344"/>
                  <a:pt x="974559" y="423155"/>
                  <a:pt x="974559" y="417313"/>
                </a:cubicBezTo>
                <a:cubicBezTo>
                  <a:pt x="974559" y="410303"/>
                  <a:pt x="959370" y="420819"/>
                  <a:pt x="928992" y="448860"/>
                </a:cubicBezTo>
                <a:cubicBezTo>
                  <a:pt x="918476" y="457039"/>
                  <a:pt x="913218" y="459960"/>
                  <a:pt x="913218" y="457623"/>
                </a:cubicBezTo>
                <a:cubicBezTo>
                  <a:pt x="914387" y="454118"/>
                  <a:pt x="920229" y="446523"/>
                  <a:pt x="930744" y="434839"/>
                </a:cubicBezTo>
                <a:lnTo>
                  <a:pt x="953528" y="412056"/>
                </a:lnTo>
                <a:close/>
                <a:moveTo>
                  <a:pt x="429939" y="321358"/>
                </a:moveTo>
                <a:cubicBezTo>
                  <a:pt x="423221" y="320482"/>
                  <a:pt x="416064" y="320920"/>
                  <a:pt x="408470" y="322673"/>
                </a:cubicBezTo>
                <a:cubicBezTo>
                  <a:pt x="400291" y="323841"/>
                  <a:pt x="386854" y="326178"/>
                  <a:pt x="368160" y="329683"/>
                </a:cubicBezTo>
                <a:cubicBezTo>
                  <a:pt x="355308" y="332020"/>
                  <a:pt x="345668" y="335525"/>
                  <a:pt x="339242" y="340199"/>
                </a:cubicBezTo>
                <a:cubicBezTo>
                  <a:pt x="332816" y="344873"/>
                  <a:pt x="325513" y="353636"/>
                  <a:pt x="317335" y="366488"/>
                </a:cubicBezTo>
                <a:cubicBezTo>
                  <a:pt x="290461" y="408550"/>
                  <a:pt x="277025" y="441850"/>
                  <a:pt x="277025" y="466386"/>
                </a:cubicBezTo>
                <a:cubicBezTo>
                  <a:pt x="277025" y="481575"/>
                  <a:pt x="272935" y="495012"/>
                  <a:pt x="264757" y="506696"/>
                </a:cubicBezTo>
                <a:cubicBezTo>
                  <a:pt x="257746" y="517212"/>
                  <a:pt x="250152" y="535322"/>
                  <a:pt x="241973" y="561027"/>
                </a:cubicBezTo>
                <a:cubicBezTo>
                  <a:pt x="233794" y="586731"/>
                  <a:pt x="230873" y="600752"/>
                  <a:pt x="233210" y="603089"/>
                </a:cubicBezTo>
                <a:cubicBezTo>
                  <a:pt x="234378" y="605426"/>
                  <a:pt x="265341" y="594910"/>
                  <a:pt x="326098" y="571542"/>
                </a:cubicBezTo>
                <a:cubicBezTo>
                  <a:pt x="386854" y="548174"/>
                  <a:pt x="420738" y="533569"/>
                  <a:pt x="427748" y="527727"/>
                </a:cubicBezTo>
                <a:cubicBezTo>
                  <a:pt x="432422" y="524222"/>
                  <a:pt x="450240" y="516627"/>
                  <a:pt x="481203" y="504943"/>
                </a:cubicBezTo>
                <a:cubicBezTo>
                  <a:pt x="512165" y="493259"/>
                  <a:pt x="535825" y="483620"/>
                  <a:pt x="552183" y="476025"/>
                </a:cubicBezTo>
                <a:cubicBezTo>
                  <a:pt x="568541" y="468431"/>
                  <a:pt x="579640" y="464634"/>
                  <a:pt x="585482" y="464634"/>
                </a:cubicBezTo>
                <a:cubicBezTo>
                  <a:pt x="591324" y="464634"/>
                  <a:pt x="598627" y="462589"/>
                  <a:pt x="607390" y="458500"/>
                </a:cubicBezTo>
                <a:cubicBezTo>
                  <a:pt x="616153" y="454410"/>
                  <a:pt x="634263" y="446523"/>
                  <a:pt x="661720" y="434839"/>
                </a:cubicBezTo>
                <a:cubicBezTo>
                  <a:pt x="689178" y="423155"/>
                  <a:pt x="702906" y="414977"/>
                  <a:pt x="702906" y="410303"/>
                </a:cubicBezTo>
                <a:cubicBezTo>
                  <a:pt x="702906" y="406798"/>
                  <a:pt x="694436" y="400664"/>
                  <a:pt x="677494" y="391901"/>
                </a:cubicBezTo>
                <a:cubicBezTo>
                  <a:pt x="660552" y="383138"/>
                  <a:pt x="647992" y="378172"/>
                  <a:pt x="639813" y="377004"/>
                </a:cubicBezTo>
                <a:cubicBezTo>
                  <a:pt x="637476" y="375835"/>
                  <a:pt x="627545" y="371162"/>
                  <a:pt x="610019" y="362983"/>
                </a:cubicBezTo>
                <a:cubicBezTo>
                  <a:pt x="577304" y="347793"/>
                  <a:pt x="538162" y="339615"/>
                  <a:pt x="492595" y="338446"/>
                </a:cubicBezTo>
                <a:cubicBezTo>
                  <a:pt x="475069" y="337278"/>
                  <a:pt x="460464" y="333773"/>
                  <a:pt x="448780" y="327931"/>
                </a:cubicBezTo>
                <a:cubicBezTo>
                  <a:pt x="442938" y="324426"/>
                  <a:pt x="436657" y="322235"/>
                  <a:pt x="429939" y="321358"/>
                </a:cubicBezTo>
                <a:close/>
                <a:moveTo>
                  <a:pt x="555688" y="195"/>
                </a:moveTo>
                <a:cubicBezTo>
                  <a:pt x="560362" y="-974"/>
                  <a:pt x="564451" y="3116"/>
                  <a:pt x="567956" y="12463"/>
                </a:cubicBezTo>
                <a:cubicBezTo>
                  <a:pt x="570293" y="19473"/>
                  <a:pt x="574967" y="22978"/>
                  <a:pt x="581977" y="22978"/>
                </a:cubicBezTo>
                <a:cubicBezTo>
                  <a:pt x="588988" y="22978"/>
                  <a:pt x="599211" y="28528"/>
                  <a:pt x="612648" y="39628"/>
                </a:cubicBezTo>
                <a:cubicBezTo>
                  <a:pt x="626084" y="50728"/>
                  <a:pt x="632802" y="54817"/>
                  <a:pt x="632802" y="51896"/>
                </a:cubicBezTo>
                <a:cubicBezTo>
                  <a:pt x="632802" y="48975"/>
                  <a:pt x="637476" y="51604"/>
                  <a:pt x="646823" y="59783"/>
                </a:cubicBezTo>
                <a:cubicBezTo>
                  <a:pt x="720433" y="127550"/>
                  <a:pt x="769213" y="182465"/>
                  <a:pt x="793165" y="224527"/>
                </a:cubicBezTo>
                <a:cubicBezTo>
                  <a:pt x="817118" y="266590"/>
                  <a:pt x="823836" y="310405"/>
                  <a:pt x="813320" y="355972"/>
                </a:cubicBezTo>
                <a:cubicBezTo>
                  <a:pt x="810983" y="367656"/>
                  <a:pt x="810399" y="374667"/>
                  <a:pt x="811568" y="377004"/>
                </a:cubicBezTo>
                <a:cubicBezTo>
                  <a:pt x="812736" y="379340"/>
                  <a:pt x="816825" y="379340"/>
                  <a:pt x="823836" y="377004"/>
                </a:cubicBezTo>
                <a:cubicBezTo>
                  <a:pt x="842530" y="369993"/>
                  <a:pt x="870572" y="362399"/>
                  <a:pt x="907961" y="354220"/>
                </a:cubicBezTo>
                <a:cubicBezTo>
                  <a:pt x="945349" y="346041"/>
                  <a:pt x="971638" y="341951"/>
                  <a:pt x="986828" y="341951"/>
                </a:cubicBezTo>
                <a:cubicBezTo>
                  <a:pt x="1026553" y="341951"/>
                  <a:pt x="1059853" y="356556"/>
                  <a:pt x="1086726" y="385767"/>
                </a:cubicBezTo>
                <a:cubicBezTo>
                  <a:pt x="1105420" y="405629"/>
                  <a:pt x="1104836" y="431334"/>
                  <a:pt x="1084973" y="462881"/>
                </a:cubicBezTo>
                <a:cubicBezTo>
                  <a:pt x="1075626" y="475733"/>
                  <a:pt x="1060729" y="489754"/>
                  <a:pt x="1040282" y="504943"/>
                </a:cubicBezTo>
                <a:cubicBezTo>
                  <a:pt x="1019835" y="520133"/>
                  <a:pt x="1004938" y="527727"/>
                  <a:pt x="995591" y="527727"/>
                </a:cubicBezTo>
                <a:cubicBezTo>
                  <a:pt x="982738" y="527727"/>
                  <a:pt x="973975" y="530064"/>
                  <a:pt x="969302" y="534738"/>
                </a:cubicBezTo>
                <a:cubicBezTo>
                  <a:pt x="965796" y="538243"/>
                  <a:pt x="945349" y="546714"/>
                  <a:pt x="907961" y="560150"/>
                </a:cubicBezTo>
                <a:cubicBezTo>
                  <a:pt x="870572" y="573587"/>
                  <a:pt x="844867" y="582058"/>
                  <a:pt x="830846" y="585563"/>
                </a:cubicBezTo>
                <a:cubicBezTo>
                  <a:pt x="819162" y="587900"/>
                  <a:pt x="805726" y="594034"/>
                  <a:pt x="790536" y="603965"/>
                </a:cubicBezTo>
                <a:cubicBezTo>
                  <a:pt x="775347" y="613897"/>
                  <a:pt x="767169" y="621783"/>
                  <a:pt x="766000" y="627625"/>
                </a:cubicBezTo>
                <a:cubicBezTo>
                  <a:pt x="764832" y="635804"/>
                  <a:pt x="782358" y="651285"/>
                  <a:pt x="818578" y="674069"/>
                </a:cubicBezTo>
                <a:cubicBezTo>
                  <a:pt x="854799" y="696853"/>
                  <a:pt x="874661" y="716132"/>
                  <a:pt x="878166" y="731905"/>
                </a:cubicBezTo>
                <a:cubicBezTo>
                  <a:pt x="881672" y="747679"/>
                  <a:pt x="880211" y="756441"/>
                  <a:pt x="873785" y="758194"/>
                </a:cubicBezTo>
                <a:cubicBezTo>
                  <a:pt x="867359" y="759947"/>
                  <a:pt x="850709" y="771923"/>
                  <a:pt x="823836" y="794122"/>
                </a:cubicBezTo>
                <a:cubicBezTo>
                  <a:pt x="796963" y="816322"/>
                  <a:pt x="782942" y="835016"/>
                  <a:pt x="781774" y="850206"/>
                </a:cubicBezTo>
                <a:cubicBezTo>
                  <a:pt x="780605" y="866563"/>
                  <a:pt x="782650" y="885258"/>
                  <a:pt x="787908" y="906289"/>
                </a:cubicBezTo>
                <a:cubicBezTo>
                  <a:pt x="793165" y="927320"/>
                  <a:pt x="799592" y="941633"/>
                  <a:pt x="807186" y="949228"/>
                </a:cubicBezTo>
                <a:cubicBezTo>
                  <a:pt x="814781" y="956822"/>
                  <a:pt x="820331" y="968798"/>
                  <a:pt x="823836" y="985156"/>
                </a:cubicBezTo>
                <a:cubicBezTo>
                  <a:pt x="827341" y="1001513"/>
                  <a:pt x="832307" y="1010861"/>
                  <a:pt x="838733" y="1013198"/>
                </a:cubicBezTo>
                <a:cubicBezTo>
                  <a:pt x="845159" y="1015534"/>
                  <a:pt x="849833" y="1026342"/>
                  <a:pt x="852754" y="1045621"/>
                </a:cubicBezTo>
                <a:cubicBezTo>
                  <a:pt x="855675" y="1064899"/>
                  <a:pt x="860933" y="1078044"/>
                  <a:pt x="868527" y="1085054"/>
                </a:cubicBezTo>
                <a:cubicBezTo>
                  <a:pt x="876122" y="1092064"/>
                  <a:pt x="879919" y="1099075"/>
                  <a:pt x="879919" y="1106085"/>
                </a:cubicBezTo>
                <a:cubicBezTo>
                  <a:pt x="879919" y="1113096"/>
                  <a:pt x="887806" y="1124195"/>
                  <a:pt x="903579" y="1139385"/>
                </a:cubicBezTo>
                <a:cubicBezTo>
                  <a:pt x="919353" y="1154574"/>
                  <a:pt x="925779" y="1163337"/>
                  <a:pt x="922858" y="1165674"/>
                </a:cubicBezTo>
                <a:cubicBezTo>
                  <a:pt x="919937" y="1168010"/>
                  <a:pt x="924903" y="1180279"/>
                  <a:pt x="937755" y="1202478"/>
                </a:cubicBezTo>
                <a:cubicBezTo>
                  <a:pt x="959954" y="1241035"/>
                  <a:pt x="962291" y="1279008"/>
                  <a:pt x="944765" y="1316397"/>
                </a:cubicBezTo>
                <a:cubicBezTo>
                  <a:pt x="929576" y="1349112"/>
                  <a:pt x="890435" y="1375986"/>
                  <a:pt x="827341" y="1397017"/>
                </a:cubicBezTo>
                <a:cubicBezTo>
                  <a:pt x="793457" y="1407532"/>
                  <a:pt x="774471" y="1415711"/>
                  <a:pt x="770382" y="1421553"/>
                </a:cubicBezTo>
                <a:cubicBezTo>
                  <a:pt x="766292" y="1427395"/>
                  <a:pt x="764248" y="1443169"/>
                  <a:pt x="764248" y="1468873"/>
                </a:cubicBezTo>
                <a:cubicBezTo>
                  <a:pt x="764248" y="1494578"/>
                  <a:pt x="761619" y="1520283"/>
                  <a:pt x="756361" y="1545988"/>
                </a:cubicBezTo>
                <a:cubicBezTo>
                  <a:pt x="751103" y="1571693"/>
                  <a:pt x="745845" y="1610542"/>
                  <a:pt x="740587" y="1662536"/>
                </a:cubicBezTo>
                <a:cubicBezTo>
                  <a:pt x="735330" y="1714530"/>
                  <a:pt x="730364" y="1747829"/>
                  <a:pt x="725690" y="1762434"/>
                </a:cubicBezTo>
                <a:cubicBezTo>
                  <a:pt x="721017" y="1777039"/>
                  <a:pt x="718680" y="1798946"/>
                  <a:pt x="718680" y="1828156"/>
                </a:cubicBezTo>
                <a:cubicBezTo>
                  <a:pt x="718680" y="1857366"/>
                  <a:pt x="714591" y="1884532"/>
                  <a:pt x="706412" y="1909652"/>
                </a:cubicBezTo>
                <a:lnTo>
                  <a:pt x="697303" y="1964954"/>
                </a:lnTo>
                <a:lnTo>
                  <a:pt x="646566" y="1964954"/>
                </a:lnTo>
                <a:lnTo>
                  <a:pt x="646385" y="1933531"/>
                </a:lnTo>
                <a:cubicBezTo>
                  <a:pt x="646385" y="1903299"/>
                  <a:pt x="646531" y="1868174"/>
                  <a:pt x="646823" y="1828156"/>
                </a:cubicBezTo>
                <a:cubicBezTo>
                  <a:pt x="647992" y="1668086"/>
                  <a:pt x="650913" y="1568772"/>
                  <a:pt x="655586" y="1530214"/>
                </a:cubicBezTo>
                <a:cubicBezTo>
                  <a:pt x="660260" y="1489320"/>
                  <a:pt x="661428" y="1467121"/>
                  <a:pt x="659091" y="1463616"/>
                </a:cubicBezTo>
                <a:cubicBezTo>
                  <a:pt x="653250" y="1454268"/>
                  <a:pt x="635724" y="1457189"/>
                  <a:pt x="606514" y="1472379"/>
                </a:cubicBezTo>
                <a:cubicBezTo>
                  <a:pt x="586651" y="1482894"/>
                  <a:pt x="574967" y="1486984"/>
                  <a:pt x="571462" y="1484647"/>
                </a:cubicBezTo>
                <a:cubicBezTo>
                  <a:pt x="567956" y="1482310"/>
                  <a:pt x="548386" y="1484939"/>
                  <a:pt x="512749" y="1492534"/>
                </a:cubicBezTo>
                <a:cubicBezTo>
                  <a:pt x="477113" y="1500128"/>
                  <a:pt x="454037" y="1502757"/>
                  <a:pt x="443522" y="1500420"/>
                </a:cubicBezTo>
                <a:cubicBezTo>
                  <a:pt x="433006" y="1498083"/>
                  <a:pt x="420738" y="1495162"/>
                  <a:pt x="406717" y="1491657"/>
                </a:cubicBezTo>
                <a:cubicBezTo>
                  <a:pt x="392696" y="1489320"/>
                  <a:pt x="378676" y="1478805"/>
                  <a:pt x="364655" y="1460110"/>
                </a:cubicBezTo>
                <a:cubicBezTo>
                  <a:pt x="350634" y="1441416"/>
                  <a:pt x="340118" y="1418632"/>
                  <a:pt x="333108" y="1391759"/>
                </a:cubicBezTo>
                <a:cubicBezTo>
                  <a:pt x="327266" y="1369559"/>
                  <a:pt x="324929" y="1354662"/>
                  <a:pt x="326098" y="1347068"/>
                </a:cubicBezTo>
                <a:cubicBezTo>
                  <a:pt x="327266" y="1339473"/>
                  <a:pt x="333108" y="1324576"/>
                  <a:pt x="343624" y="1302376"/>
                </a:cubicBezTo>
                <a:cubicBezTo>
                  <a:pt x="354139" y="1281345"/>
                  <a:pt x="368744" y="1255056"/>
                  <a:pt x="387439" y="1223509"/>
                </a:cubicBezTo>
                <a:cubicBezTo>
                  <a:pt x="406133" y="1191963"/>
                  <a:pt x="417817" y="1174437"/>
                  <a:pt x="422491" y="1170931"/>
                </a:cubicBezTo>
                <a:cubicBezTo>
                  <a:pt x="425996" y="1168595"/>
                  <a:pt x="435051" y="1154282"/>
                  <a:pt x="449656" y="1127993"/>
                </a:cubicBezTo>
                <a:cubicBezTo>
                  <a:pt x="464261" y="1101704"/>
                  <a:pt x="473608" y="1087391"/>
                  <a:pt x="477697" y="1085054"/>
                </a:cubicBezTo>
                <a:cubicBezTo>
                  <a:pt x="481787" y="1082717"/>
                  <a:pt x="495808" y="1061686"/>
                  <a:pt x="519760" y="1021960"/>
                </a:cubicBezTo>
                <a:cubicBezTo>
                  <a:pt x="543712" y="982235"/>
                  <a:pt x="559485" y="959451"/>
                  <a:pt x="567080" y="953609"/>
                </a:cubicBezTo>
                <a:cubicBezTo>
                  <a:pt x="574675" y="947767"/>
                  <a:pt x="578472" y="938712"/>
                  <a:pt x="578472" y="926444"/>
                </a:cubicBezTo>
                <a:cubicBezTo>
                  <a:pt x="578472" y="914175"/>
                  <a:pt x="582269" y="906873"/>
                  <a:pt x="589864" y="904536"/>
                </a:cubicBezTo>
                <a:cubicBezTo>
                  <a:pt x="597458" y="902199"/>
                  <a:pt x="601256" y="896941"/>
                  <a:pt x="601256" y="888763"/>
                </a:cubicBezTo>
                <a:cubicBezTo>
                  <a:pt x="601256" y="881752"/>
                  <a:pt x="599211" y="877663"/>
                  <a:pt x="595122" y="876494"/>
                </a:cubicBezTo>
                <a:cubicBezTo>
                  <a:pt x="591032" y="875326"/>
                  <a:pt x="587235" y="877663"/>
                  <a:pt x="583730" y="883505"/>
                </a:cubicBezTo>
                <a:cubicBezTo>
                  <a:pt x="580225" y="888178"/>
                  <a:pt x="572046" y="891684"/>
                  <a:pt x="559193" y="894020"/>
                </a:cubicBezTo>
                <a:cubicBezTo>
                  <a:pt x="535825" y="898694"/>
                  <a:pt x="511873" y="880876"/>
                  <a:pt x="487337" y="840566"/>
                </a:cubicBezTo>
                <a:cubicBezTo>
                  <a:pt x="462800" y="800256"/>
                  <a:pt x="454037" y="766665"/>
                  <a:pt x="461048" y="739792"/>
                </a:cubicBezTo>
                <a:cubicBezTo>
                  <a:pt x="465721" y="724603"/>
                  <a:pt x="466890" y="714087"/>
                  <a:pt x="464553" y="708245"/>
                </a:cubicBezTo>
                <a:cubicBezTo>
                  <a:pt x="462216" y="702403"/>
                  <a:pt x="466890" y="695685"/>
                  <a:pt x="478574" y="688090"/>
                </a:cubicBezTo>
                <a:cubicBezTo>
                  <a:pt x="490258" y="680495"/>
                  <a:pt x="504279" y="674946"/>
                  <a:pt x="520636" y="671440"/>
                </a:cubicBezTo>
                <a:lnTo>
                  <a:pt x="543420" y="666183"/>
                </a:lnTo>
                <a:lnTo>
                  <a:pt x="524141" y="681956"/>
                </a:lnTo>
                <a:cubicBezTo>
                  <a:pt x="511289" y="692472"/>
                  <a:pt x="508952" y="697729"/>
                  <a:pt x="517131" y="697729"/>
                </a:cubicBezTo>
                <a:cubicBezTo>
                  <a:pt x="522973" y="697729"/>
                  <a:pt x="531736" y="693640"/>
                  <a:pt x="543420" y="685461"/>
                </a:cubicBezTo>
                <a:cubicBezTo>
                  <a:pt x="556272" y="677282"/>
                  <a:pt x="566788" y="674361"/>
                  <a:pt x="574967" y="676698"/>
                </a:cubicBezTo>
                <a:cubicBezTo>
                  <a:pt x="577304" y="677866"/>
                  <a:pt x="579640" y="678159"/>
                  <a:pt x="581977" y="677575"/>
                </a:cubicBezTo>
                <a:cubicBezTo>
                  <a:pt x="584314" y="676990"/>
                  <a:pt x="584898" y="675530"/>
                  <a:pt x="583730" y="673193"/>
                </a:cubicBezTo>
                <a:cubicBezTo>
                  <a:pt x="582561" y="667351"/>
                  <a:pt x="598919" y="654499"/>
                  <a:pt x="632802" y="634636"/>
                </a:cubicBezTo>
                <a:cubicBezTo>
                  <a:pt x="657339" y="620615"/>
                  <a:pt x="672236" y="610392"/>
                  <a:pt x="677494" y="603965"/>
                </a:cubicBezTo>
                <a:cubicBezTo>
                  <a:pt x="682752" y="597539"/>
                  <a:pt x="688302" y="584395"/>
                  <a:pt x="694143" y="564532"/>
                </a:cubicBezTo>
                <a:cubicBezTo>
                  <a:pt x="698817" y="544669"/>
                  <a:pt x="702322" y="529188"/>
                  <a:pt x="704659" y="518088"/>
                </a:cubicBezTo>
                <a:cubicBezTo>
                  <a:pt x="706996" y="506988"/>
                  <a:pt x="708164" y="497933"/>
                  <a:pt x="708164" y="490923"/>
                </a:cubicBezTo>
                <a:cubicBezTo>
                  <a:pt x="708164" y="483912"/>
                  <a:pt x="707288" y="479239"/>
                  <a:pt x="705535" y="476902"/>
                </a:cubicBezTo>
                <a:cubicBezTo>
                  <a:pt x="703783" y="474565"/>
                  <a:pt x="701154" y="473397"/>
                  <a:pt x="697649" y="473397"/>
                </a:cubicBezTo>
                <a:cubicBezTo>
                  <a:pt x="691807" y="473397"/>
                  <a:pt x="688594" y="473689"/>
                  <a:pt x="688009" y="474273"/>
                </a:cubicBezTo>
                <a:cubicBezTo>
                  <a:pt x="687425" y="474857"/>
                  <a:pt x="689470" y="476902"/>
                  <a:pt x="694143" y="480407"/>
                </a:cubicBezTo>
                <a:cubicBezTo>
                  <a:pt x="699985" y="483912"/>
                  <a:pt x="699401" y="486249"/>
                  <a:pt x="692391" y="487417"/>
                </a:cubicBezTo>
                <a:cubicBezTo>
                  <a:pt x="692391" y="487417"/>
                  <a:pt x="688302" y="487417"/>
                  <a:pt x="680123" y="487417"/>
                </a:cubicBezTo>
                <a:cubicBezTo>
                  <a:pt x="663765" y="486249"/>
                  <a:pt x="645947" y="492675"/>
                  <a:pt x="626668" y="506696"/>
                </a:cubicBezTo>
                <a:cubicBezTo>
                  <a:pt x="607390" y="520717"/>
                  <a:pt x="591909" y="527727"/>
                  <a:pt x="580225" y="527727"/>
                </a:cubicBezTo>
                <a:cubicBezTo>
                  <a:pt x="568541" y="527727"/>
                  <a:pt x="562699" y="530064"/>
                  <a:pt x="562699" y="534738"/>
                </a:cubicBezTo>
                <a:cubicBezTo>
                  <a:pt x="562699" y="539411"/>
                  <a:pt x="554520" y="544669"/>
                  <a:pt x="538162" y="550511"/>
                </a:cubicBezTo>
                <a:cubicBezTo>
                  <a:pt x="480911" y="573879"/>
                  <a:pt x="447027" y="589652"/>
                  <a:pt x="436511" y="597831"/>
                </a:cubicBezTo>
                <a:cubicBezTo>
                  <a:pt x="425996" y="606010"/>
                  <a:pt x="407301" y="618278"/>
                  <a:pt x="380428" y="634636"/>
                </a:cubicBezTo>
                <a:cubicBezTo>
                  <a:pt x="353555" y="650993"/>
                  <a:pt x="337781" y="659172"/>
                  <a:pt x="333108" y="659172"/>
                </a:cubicBezTo>
                <a:cubicBezTo>
                  <a:pt x="327266" y="659172"/>
                  <a:pt x="323177" y="662385"/>
                  <a:pt x="320840" y="668812"/>
                </a:cubicBezTo>
                <a:cubicBezTo>
                  <a:pt x="318503" y="675238"/>
                  <a:pt x="307403" y="683709"/>
                  <a:pt x="287540" y="694224"/>
                </a:cubicBezTo>
                <a:cubicBezTo>
                  <a:pt x="272351" y="702403"/>
                  <a:pt x="258330" y="712042"/>
                  <a:pt x="245478" y="723142"/>
                </a:cubicBezTo>
                <a:cubicBezTo>
                  <a:pt x="232625" y="734242"/>
                  <a:pt x="226784" y="741544"/>
                  <a:pt x="227952" y="745050"/>
                </a:cubicBezTo>
                <a:cubicBezTo>
                  <a:pt x="229120" y="748555"/>
                  <a:pt x="219481" y="756441"/>
                  <a:pt x="199034" y="768710"/>
                </a:cubicBezTo>
                <a:cubicBezTo>
                  <a:pt x="178587" y="780978"/>
                  <a:pt x="166611" y="793538"/>
                  <a:pt x="163106" y="806391"/>
                </a:cubicBezTo>
                <a:cubicBezTo>
                  <a:pt x="149085" y="874158"/>
                  <a:pt x="135064" y="926152"/>
                  <a:pt x="121043" y="962372"/>
                </a:cubicBezTo>
                <a:cubicBezTo>
                  <a:pt x="116370" y="972888"/>
                  <a:pt x="109067" y="980774"/>
                  <a:pt x="99136" y="986032"/>
                </a:cubicBezTo>
                <a:cubicBezTo>
                  <a:pt x="89204" y="991290"/>
                  <a:pt x="80734" y="991582"/>
                  <a:pt x="73723" y="986908"/>
                </a:cubicBezTo>
                <a:cubicBezTo>
                  <a:pt x="58534" y="977561"/>
                  <a:pt x="44805" y="953901"/>
                  <a:pt x="32537" y="915928"/>
                </a:cubicBezTo>
                <a:cubicBezTo>
                  <a:pt x="20269" y="877955"/>
                  <a:pt x="13551" y="837353"/>
                  <a:pt x="12382" y="794122"/>
                </a:cubicBezTo>
                <a:cubicBezTo>
                  <a:pt x="11214" y="763744"/>
                  <a:pt x="8293" y="745634"/>
                  <a:pt x="3619" y="739792"/>
                </a:cubicBezTo>
                <a:cubicBezTo>
                  <a:pt x="-5728" y="726939"/>
                  <a:pt x="3035" y="710582"/>
                  <a:pt x="29908" y="690719"/>
                </a:cubicBezTo>
                <a:cubicBezTo>
                  <a:pt x="40424" y="682540"/>
                  <a:pt x="62915" y="652746"/>
                  <a:pt x="97383" y="601336"/>
                </a:cubicBezTo>
                <a:cubicBezTo>
                  <a:pt x="131851" y="549927"/>
                  <a:pt x="149085" y="520133"/>
                  <a:pt x="149085" y="511954"/>
                </a:cubicBezTo>
                <a:cubicBezTo>
                  <a:pt x="149085" y="508448"/>
                  <a:pt x="163106" y="485373"/>
                  <a:pt x="191147" y="442726"/>
                </a:cubicBezTo>
                <a:cubicBezTo>
                  <a:pt x="219189" y="400079"/>
                  <a:pt x="238467" y="369993"/>
                  <a:pt x="248983" y="352467"/>
                </a:cubicBezTo>
                <a:cubicBezTo>
                  <a:pt x="272351" y="313910"/>
                  <a:pt x="296303" y="289958"/>
                  <a:pt x="320840" y="280611"/>
                </a:cubicBezTo>
                <a:cubicBezTo>
                  <a:pt x="334861" y="274768"/>
                  <a:pt x="382181" y="262500"/>
                  <a:pt x="462800" y="243806"/>
                </a:cubicBezTo>
                <a:cubicBezTo>
                  <a:pt x="518884" y="230954"/>
                  <a:pt x="556272" y="220730"/>
                  <a:pt x="574967" y="213135"/>
                </a:cubicBezTo>
                <a:cubicBezTo>
                  <a:pt x="593661" y="205541"/>
                  <a:pt x="610603" y="193565"/>
                  <a:pt x="625792" y="177207"/>
                </a:cubicBezTo>
                <a:cubicBezTo>
                  <a:pt x="632802" y="170197"/>
                  <a:pt x="634847" y="163186"/>
                  <a:pt x="631926" y="156176"/>
                </a:cubicBezTo>
                <a:cubicBezTo>
                  <a:pt x="629005" y="149166"/>
                  <a:pt x="618198" y="131055"/>
                  <a:pt x="599503" y="101845"/>
                </a:cubicBezTo>
                <a:cubicBezTo>
                  <a:pt x="571462" y="62120"/>
                  <a:pt x="555688" y="35831"/>
                  <a:pt x="552183" y="22978"/>
                </a:cubicBezTo>
                <a:cubicBezTo>
                  <a:pt x="549846" y="10126"/>
                  <a:pt x="551015" y="2531"/>
                  <a:pt x="555688" y="195"/>
                </a:cubicBezTo>
                <a:close/>
              </a:path>
            </a:pathLst>
          </a:custGeom>
          <a:solidFill>
            <a:schemeClr val="bg1"/>
          </a:solidFill>
          <a:ln w="28575">
            <a:solidFill>
              <a:srgbClr val="C50E0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13800" dirty="0">
              <a:ln w="28575">
                <a:solidFill>
                  <a:srgbClr val="C50E01"/>
                </a:solidFill>
              </a:ln>
              <a:solidFill>
                <a:schemeClr val="bg1"/>
              </a:solidFill>
              <a:latin typeface="禹卫书法行书简体&#10;" panose="02000603000000000000" pitchFamily="2" charset="-122"/>
              <a:ea typeface="禹卫书法行书简体&#10;" panose="02000603000000000000" pitchFamily="2" charset="-122"/>
            </a:endParaRPr>
          </a:p>
        </p:txBody>
      </p:sp>
      <p:sp>
        <p:nvSpPr>
          <p:cNvPr id="9" name="PA-文本框 46">
            <a:extLst>
              <a:ext uri="{FF2B5EF4-FFF2-40B4-BE49-F238E27FC236}">
                <a16:creationId xmlns:a16="http://schemas.microsoft.com/office/drawing/2014/main" id="{8787FB73-F34C-401F-9EAE-FC759B70FC5D}"/>
              </a:ext>
            </a:extLst>
          </p:cNvPr>
          <p:cNvSpPr txBox="1"/>
          <p:nvPr>
            <p:custDataLst>
              <p:tags r:id="rId6"/>
            </p:custDataLst>
          </p:nvPr>
        </p:nvSpPr>
        <p:spPr>
          <a:xfrm>
            <a:off x="7787375" y="1633884"/>
            <a:ext cx="1131722" cy="921716"/>
          </a:xfrm>
          <a:custGeom>
            <a:avLst/>
            <a:gdLst/>
            <a:ahLst/>
            <a:cxnLst/>
            <a:rect l="l" t="t" r="r" b="b"/>
            <a:pathLst>
              <a:path w="1131722" h="921716">
                <a:moveTo>
                  <a:pt x="88545" y="302362"/>
                </a:moveTo>
                <a:cubicBezTo>
                  <a:pt x="92609" y="300330"/>
                  <a:pt x="92000" y="302362"/>
                  <a:pt x="86716" y="308458"/>
                </a:cubicBezTo>
                <a:cubicBezTo>
                  <a:pt x="83465" y="313335"/>
                  <a:pt x="75337" y="327152"/>
                  <a:pt x="62332" y="349911"/>
                </a:cubicBezTo>
                <a:cubicBezTo>
                  <a:pt x="49328" y="374295"/>
                  <a:pt x="44451" y="389941"/>
                  <a:pt x="47702" y="396850"/>
                </a:cubicBezTo>
                <a:cubicBezTo>
                  <a:pt x="50953" y="403759"/>
                  <a:pt x="64771" y="407213"/>
                  <a:pt x="89155" y="407213"/>
                </a:cubicBezTo>
                <a:cubicBezTo>
                  <a:pt x="119228" y="407213"/>
                  <a:pt x="151740" y="402133"/>
                  <a:pt x="186691" y="391973"/>
                </a:cubicBezTo>
                <a:cubicBezTo>
                  <a:pt x="221641" y="381813"/>
                  <a:pt x="240742" y="371856"/>
                  <a:pt x="243993" y="362103"/>
                </a:cubicBezTo>
                <a:cubicBezTo>
                  <a:pt x="248870" y="340970"/>
                  <a:pt x="286665" y="330403"/>
                  <a:pt x="357379" y="330403"/>
                </a:cubicBezTo>
                <a:cubicBezTo>
                  <a:pt x="419964" y="329591"/>
                  <a:pt x="440691" y="356007"/>
                  <a:pt x="419558" y="409652"/>
                </a:cubicBezTo>
                <a:cubicBezTo>
                  <a:pt x="413056" y="425908"/>
                  <a:pt x="405131" y="439725"/>
                  <a:pt x="395784" y="451104"/>
                </a:cubicBezTo>
                <a:cubicBezTo>
                  <a:pt x="386436" y="462483"/>
                  <a:pt x="381763" y="474472"/>
                  <a:pt x="381763" y="487071"/>
                </a:cubicBezTo>
                <a:cubicBezTo>
                  <a:pt x="381763" y="499669"/>
                  <a:pt x="379121" y="513690"/>
                  <a:pt x="373838" y="529133"/>
                </a:cubicBezTo>
                <a:cubicBezTo>
                  <a:pt x="368555" y="544576"/>
                  <a:pt x="364288" y="561239"/>
                  <a:pt x="361036" y="579120"/>
                </a:cubicBezTo>
                <a:cubicBezTo>
                  <a:pt x="357785" y="593751"/>
                  <a:pt x="357379" y="601066"/>
                  <a:pt x="359817" y="601066"/>
                </a:cubicBezTo>
                <a:cubicBezTo>
                  <a:pt x="360630" y="601066"/>
                  <a:pt x="362662" y="599847"/>
                  <a:pt x="365913" y="597408"/>
                </a:cubicBezTo>
                <a:cubicBezTo>
                  <a:pt x="371603" y="592532"/>
                  <a:pt x="374651" y="591109"/>
                  <a:pt x="375057" y="593141"/>
                </a:cubicBezTo>
                <a:cubicBezTo>
                  <a:pt x="375464" y="595173"/>
                  <a:pt x="372822" y="601472"/>
                  <a:pt x="367132" y="612039"/>
                </a:cubicBezTo>
                <a:cubicBezTo>
                  <a:pt x="360630" y="623418"/>
                  <a:pt x="357379" y="633375"/>
                  <a:pt x="357379" y="641909"/>
                </a:cubicBezTo>
                <a:cubicBezTo>
                  <a:pt x="357379" y="650444"/>
                  <a:pt x="355753" y="655930"/>
                  <a:pt x="352502" y="658368"/>
                </a:cubicBezTo>
                <a:cubicBezTo>
                  <a:pt x="345187" y="663245"/>
                  <a:pt x="337262" y="690068"/>
                  <a:pt x="328728" y="738836"/>
                </a:cubicBezTo>
                <a:cubicBezTo>
                  <a:pt x="320193" y="787604"/>
                  <a:pt x="316332" y="827837"/>
                  <a:pt x="317145" y="859536"/>
                </a:cubicBezTo>
                <a:cubicBezTo>
                  <a:pt x="317958" y="871728"/>
                  <a:pt x="317958" y="885140"/>
                  <a:pt x="317145" y="899770"/>
                </a:cubicBezTo>
                <a:cubicBezTo>
                  <a:pt x="317145" y="910336"/>
                  <a:pt x="315926" y="916636"/>
                  <a:pt x="313488" y="918668"/>
                </a:cubicBezTo>
                <a:cubicBezTo>
                  <a:pt x="311049" y="920700"/>
                  <a:pt x="304547" y="921716"/>
                  <a:pt x="293980" y="921716"/>
                </a:cubicBezTo>
                <a:cubicBezTo>
                  <a:pt x="280163" y="921716"/>
                  <a:pt x="266955" y="915620"/>
                  <a:pt x="254356" y="903428"/>
                </a:cubicBezTo>
                <a:cubicBezTo>
                  <a:pt x="241758" y="891236"/>
                  <a:pt x="232208" y="875386"/>
                  <a:pt x="225705" y="855879"/>
                </a:cubicBezTo>
                <a:cubicBezTo>
                  <a:pt x="220016" y="837184"/>
                  <a:pt x="211075" y="816458"/>
                  <a:pt x="198883" y="793700"/>
                </a:cubicBezTo>
                <a:lnTo>
                  <a:pt x="179376" y="758343"/>
                </a:lnTo>
                <a:lnTo>
                  <a:pt x="189129" y="725424"/>
                </a:lnTo>
                <a:cubicBezTo>
                  <a:pt x="195632" y="704292"/>
                  <a:pt x="200102" y="692912"/>
                  <a:pt x="202540" y="691287"/>
                </a:cubicBezTo>
                <a:cubicBezTo>
                  <a:pt x="204166" y="690474"/>
                  <a:pt x="203760" y="696164"/>
                  <a:pt x="201321" y="708356"/>
                </a:cubicBezTo>
                <a:cubicBezTo>
                  <a:pt x="194819" y="735991"/>
                  <a:pt x="192380" y="749808"/>
                  <a:pt x="194006" y="749808"/>
                </a:cubicBezTo>
                <a:cubicBezTo>
                  <a:pt x="194819" y="749808"/>
                  <a:pt x="196444" y="748589"/>
                  <a:pt x="198883" y="746151"/>
                </a:cubicBezTo>
                <a:cubicBezTo>
                  <a:pt x="202947" y="742087"/>
                  <a:pt x="205792" y="726644"/>
                  <a:pt x="207417" y="699821"/>
                </a:cubicBezTo>
                <a:cubicBezTo>
                  <a:pt x="208230" y="679501"/>
                  <a:pt x="210668" y="657352"/>
                  <a:pt x="214732" y="633375"/>
                </a:cubicBezTo>
                <a:cubicBezTo>
                  <a:pt x="218796" y="609397"/>
                  <a:pt x="222048" y="594970"/>
                  <a:pt x="224486" y="590093"/>
                </a:cubicBezTo>
                <a:cubicBezTo>
                  <a:pt x="226924" y="586842"/>
                  <a:pt x="230176" y="574244"/>
                  <a:pt x="234240" y="552298"/>
                </a:cubicBezTo>
                <a:cubicBezTo>
                  <a:pt x="238304" y="530352"/>
                  <a:pt x="240742" y="513690"/>
                  <a:pt x="241555" y="502311"/>
                </a:cubicBezTo>
                <a:cubicBezTo>
                  <a:pt x="242368" y="495808"/>
                  <a:pt x="241758" y="491744"/>
                  <a:pt x="239726" y="490119"/>
                </a:cubicBezTo>
                <a:cubicBezTo>
                  <a:pt x="237694" y="488493"/>
                  <a:pt x="233833" y="488087"/>
                  <a:pt x="228144" y="488900"/>
                </a:cubicBezTo>
                <a:cubicBezTo>
                  <a:pt x="172060" y="493776"/>
                  <a:pt x="138329" y="496012"/>
                  <a:pt x="126950" y="495605"/>
                </a:cubicBezTo>
                <a:cubicBezTo>
                  <a:pt x="115571" y="495199"/>
                  <a:pt x="104192" y="492557"/>
                  <a:pt x="92812" y="487680"/>
                </a:cubicBezTo>
                <a:cubicBezTo>
                  <a:pt x="78182" y="480365"/>
                  <a:pt x="63958" y="473456"/>
                  <a:pt x="50140" y="466954"/>
                </a:cubicBezTo>
                <a:cubicBezTo>
                  <a:pt x="21692" y="453949"/>
                  <a:pt x="5436" y="432410"/>
                  <a:pt x="1372" y="402336"/>
                </a:cubicBezTo>
                <a:cubicBezTo>
                  <a:pt x="-3504" y="371450"/>
                  <a:pt x="4624" y="351943"/>
                  <a:pt x="25756" y="343815"/>
                </a:cubicBezTo>
                <a:cubicBezTo>
                  <a:pt x="32259" y="341376"/>
                  <a:pt x="44451" y="333655"/>
                  <a:pt x="62332" y="320650"/>
                </a:cubicBezTo>
                <a:cubicBezTo>
                  <a:pt x="75744" y="310490"/>
                  <a:pt x="84481" y="304394"/>
                  <a:pt x="88545" y="302362"/>
                </a:cubicBezTo>
                <a:close/>
                <a:moveTo>
                  <a:pt x="668275" y="106071"/>
                </a:moveTo>
                <a:lnTo>
                  <a:pt x="693878" y="108509"/>
                </a:lnTo>
                <a:cubicBezTo>
                  <a:pt x="711759" y="110947"/>
                  <a:pt x="731673" y="114199"/>
                  <a:pt x="753619" y="118263"/>
                </a:cubicBezTo>
                <a:cubicBezTo>
                  <a:pt x="774751" y="122327"/>
                  <a:pt x="804012" y="128423"/>
                  <a:pt x="841401" y="136551"/>
                </a:cubicBezTo>
                <a:cubicBezTo>
                  <a:pt x="877977" y="144679"/>
                  <a:pt x="902767" y="152807"/>
                  <a:pt x="915772" y="160935"/>
                </a:cubicBezTo>
                <a:cubicBezTo>
                  <a:pt x="926339" y="168250"/>
                  <a:pt x="935279" y="176784"/>
                  <a:pt x="942595" y="186538"/>
                </a:cubicBezTo>
                <a:cubicBezTo>
                  <a:pt x="949910" y="196291"/>
                  <a:pt x="953771" y="204826"/>
                  <a:pt x="954177" y="212141"/>
                </a:cubicBezTo>
                <a:cubicBezTo>
                  <a:pt x="954583" y="219456"/>
                  <a:pt x="951942" y="224739"/>
                  <a:pt x="946252" y="227991"/>
                </a:cubicBezTo>
                <a:cubicBezTo>
                  <a:pt x="940563" y="230429"/>
                  <a:pt x="936499" y="236525"/>
                  <a:pt x="934060" y="246279"/>
                </a:cubicBezTo>
                <a:cubicBezTo>
                  <a:pt x="932435" y="254407"/>
                  <a:pt x="923087" y="267615"/>
                  <a:pt x="906019" y="285903"/>
                </a:cubicBezTo>
                <a:cubicBezTo>
                  <a:pt x="888950" y="304191"/>
                  <a:pt x="877977" y="313335"/>
                  <a:pt x="873100" y="313335"/>
                </a:cubicBezTo>
                <a:cubicBezTo>
                  <a:pt x="869849" y="313335"/>
                  <a:pt x="858876" y="323291"/>
                  <a:pt x="840182" y="343205"/>
                </a:cubicBezTo>
                <a:cubicBezTo>
                  <a:pt x="821487" y="363119"/>
                  <a:pt x="812140" y="374701"/>
                  <a:pt x="812140" y="377952"/>
                </a:cubicBezTo>
                <a:cubicBezTo>
                  <a:pt x="812140" y="381203"/>
                  <a:pt x="824332" y="386893"/>
                  <a:pt x="848716" y="395021"/>
                </a:cubicBezTo>
                <a:cubicBezTo>
                  <a:pt x="873100" y="403149"/>
                  <a:pt x="888543" y="410464"/>
                  <a:pt x="895046" y="416967"/>
                </a:cubicBezTo>
                <a:cubicBezTo>
                  <a:pt x="900735" y="421844"/>
                  <a:pt x="903377" y="425095"/>
                  <a:pt x="902971" y="426720"/>
                </a:cubicBezTo>
                <a:cubicBezTo>
                  <a:pt x="902564" y="428346"/>
                  <a:pt x="899923" y="432004"/>
                  <a:pt x="895046" y="437693"/>
                </a:cubicBezTo>
                <a:cubicBezTo>
                  <a:pt x="887731" y="445008"/>
                  <a:pt x="876961" y="449885"/>
                  <a:pt x="862737" y="452324"/>
                </a:cubicBezTo>
                <a:cubicBezTo>
                  <a:pt x="848513" y="454762"/>
                  <a:pt x="822300" y="464516"/>
                  <a:pt x="784099" y="481584"/>
                </a:cubicBezTo>
                <a:cubicBezTo>
                  <a:pt x="745897" y="498653"/>
                  <a:pt x="715011" y="509626"/>
                  <a:pt x="691439" y="514503"/>
                </a:cubicBezTo>
                <a:cubicBezTo>
                  <a:pt x="658927" y="521818"/>
                  <a:pt x="639420" y="529336"/>
                  <a:pt x="632918" y="537058"/>
                </a:cubicBezTo>
                <a:cubicBezTo>
                  <a:pt x="626415" y="544780"/>
                  <a:pt x="620319" y="570180"/>
                  <a:pt x="614630" y="613258"/>
                </a:cubicBezTo>
                <a:cubicBezTo>
                  <a:pt x="608127" y="661213"/>
                  <a:pt x="606502" y="696367"/>
                  <a:pt x="609753" y="718719"/>
                </a:cubicBezTo>
                <a:cubicBezTo>
                  <a:pt x="613004" y="741071"/>
                  <a:pt x="622758" y="759156"/>
                  <a:pt x="639014" y="772973"/>
                </a:cubicBezTo>
                <a:cubicBezTo>
                  <a:pt x="652831" y="785165"/>
                  <a:pt x="662179" y="791464"/>
                  <a:pt x="667055" y="791871"/>
                </a:cubicBezTo>
                <a:cubicBezTo>
                  <a:pt x="671932" y="792277"/>
                  <a:pt x="680060" y="793293"/>
                  <a:pt x="691439" y="794919"/>
                </a:cubicBezTo>
                <a:cubicBezTo>
                  <a:pt x="701193" y="795732"/>
                  <a:pt x="723545" y="793496"/>
                  <a:pt x="758495" y="788213"/>
                </a:cubicBezTo>
                <a:cubicBezTo>
                  <a:pt x="793446" y="782930"/>
                  <a:pt x="814985" y="778256"/>
                  <a:pt x="823113" y="774192"/>
                </a:cubicBezTo>
                <a:cubicBezTo>
                  <a:pt x="830428" y="770941"/>
                  <a:pt x="843433" y="764845"/>
                  <a:pt x="862127" y="755904"/>
                </a:cubicBezTo>
                <a:cubicBezTo>
                  <a:pt x="881635" y="746151"/>
                  <a:pt x="905815" y="726847"/>
                  <a:pt x="934670" y="697992"/>
                </a:cubicBezTo>
                <a:cubicBezTo>
                  <a:pt x="963524" y="669138"/>
                  <a:pt x="977951" y="649428"/>
                  <a:pt x="977951" y="638861"/>
                </a:cubicBezTo>
                <a:cubicBezTo>
                  <a:pt x="977951" y="634797"/>
                  <a:pt x="981609" y="630733"/>
                  <a:pt x="988924" y="626669"/>
                </a:cubicBezTo>
                <a:cubicBezTo>
                  <a:pt x="996239" y="622605"/>
                  <a:pt x="1001116" y="615696"/>
                  <a:pt x="1003555" y="605943"/>
                </a:cubicBezTo>
                <a:cubicBezTo>
                  <a:pt x="1005993" y="596189"/>
                  <a:pt x="1013105" y="578714"/>
                  <a:pt x="1024891" y="553517"/>
                </a:cubicBezTo>
                <a:cubicBezTo>
                  <a:pt x="1036676" y="528320"/>
                  <a:pt x="1042569" y="512471"/>
                  <a:pt x="1042569" y="505968"/>
                </a:cubicBezTo>
                <a:cubicBezTo>
                  <a:pt x="1042569" y="499466"/>
                  <a:pt x="1044601" y="492964"/>
                  <a:pt x="1048665" y="486461"/>
                </a:cubicBezTo>
                <a:cubicBezTo>
                  <a:pt x="1060857" y="463703"/>
                  <a:pt x="1078332" y="399491"/>
                  <a:pt x="1101091" y="293828"/>
                </a:cubicBezTo>
                <a:cubicBezTo>
                  <a:pt x="1107593" y="263754"/>
                  <a:pt x="1111860" y="248717"/>
                  <a:pt x="1113892" y="248717"/>
                </a:cubicBezTo>
                <a:cubicBezTo>
                  <a:pt x="1115924" y="248717"/>
                  <a:pt x="1117347" y="279604"/>
                  <a:pt x="1118159" y="341376"/>
                </a:cubicBezTo>
                <a:cubicBezTo>
                  <a:pt x="1118159" y="358445"/>
                  <a:pt x="1118363" y="374092"/>
                  <a:pt x="1118769" y="388315"/>
                </a:cubicBezTo>
                <a:cubicBezTo>
                  <a:pt x="1119175" y="402539"/>
                  <a:pt x="1119785" y="413716"/>
                  <a:pt x="1120598" y="421844"/>
                </a:cubicBezTo>
                <a:cubicBezTo>
                  <a:pt x="1121411" y="429972"/>
                  <a:pt x="1122223" y="433832"/>
                  <a:pt x="1123036" y="433426"/>
                </a:cubicBezTo>
                <a:cubicBezTo>
                  <a:pt x="1123849" y="433020"/>
                  <a:pt x="1124865" y="436271"/>
                  <a:pt x="1126084" y="443180"/>
                </a:cubicBezTo>
                <a:cubicBezTo>
                  <a:pt x="1127303" y="450088"/>
                  <a:pt x="1128116" y="459436"/>
                  <a:pt x="1128523" y="471221"/>
                </a:cubicBezTo>
                <a:cubicBezTo>
                  <a:pt x="1128929" y="483007"/>
                  <a:pt x="1129538" y="495808"/>
                  <a:pt x="1130351" y="509626"/>
                </a:cubicBezTo>
                <a:cubicBezTo>
                  <a:pt x="1130351" y="561645"/>
                  <a:pt x="1130758" y="589687"/>
                  <a:pt x="1131570" y="593751"/>
                </a:cubicBezTo>
                <a:cubicBezTo>
                  <a:pt x="1132383" y="604317"/>
                  <a:pt x="1129945" y="614477"/>
                  <a:pt x="1124255" y="624231"/>
                </a:cubicBezTo>
                <a:cubicBezTo>
                  <a:pt x="1122630" y="627482"/>
                  <a:pt x="1120191" y="642316"/>
                  <a:pt x="1116940" y="668732"/>
                </a:cubicBezTo>
                <a:cubicBezTo>
                  <a:pt x="1113689" y="695148"/>
                  <a:pt x="1112470" y="713639"/>
                  <a:pt x="1113283" y="724205"/>
                </a:cubicBezTo>
                <a:cubicBezTo>
                  <a:pt x="1113283" y="732333"/>
                  <a:pt x="1109422" y="740664"/>
                  <a:pt x="1101700" y="749199"/>
                </a:cubicBezTo>
                <a:cubicBezTo>
                  <a:pt x="1093979" y="757733"/>
                  <a:pt x="1090118" y="763829"/>
                  <a:pt x="1090118" y="767487"/>
                </a:cubicBezTo>
                <a:cubicBezTo>
                  <a:pt x="1090118" y="771144"/>
                  <a:pt x="1081787" y="780492"/>
                  <a:pt x="1065124" y="795528"/>
                </a:cubicBezTo>
                <a:cubicBezTo>
                  <a:pt x="1048462" y="810565"/>
                  <a:pt x="1040537" y="820116"/>
                  <a:pt x="1041350" y="824180"/>
                </a:cubicBezTo>
                <a:cubicBezTo>
                  <a:pt x="1042163" y="828244"/>
                  <a:pt x="1032409" y="835152"/>
                  <a:pt x="1012089" y="844906"/>
                </a:cubicBezTo>
                <a:cubicBezTo>
                  <a:pt x="986079" y="858724"/>
                  <a:pt x="964134" y="868071"/>
                  <a:pt x="946252" y="872948"/>
                </a:cubicBezTo>
                <a:cubicBezTo>
                  <a:pt x="928371" y="877824"/>
                  <a:pt x="903987" y="881482"/>
                  <a:pt x="873100" y="883920"/>
                </a:cubicBezTo>
                <a:cubicBezTo>
                  <a:pt x="823519" y="887984"/>
                  <a:pt x="781660" y="887781"/>
                  <a:pt x="747523" y="883311"/>
                </a:cubicBezTo>
                <a:cubicBezTo>
                  <a:pt x="713385" y="878840"/>
                  <a:pt x="680873" y="868884"/>
                  <a:pt x="649987" y="853440"/>
                </a:cubicBezTo>
                <a:cubicBezTo>
                  <a:pt x="632918" y="844500"/>
                  <a:pt x="620319" y="836575"/>
                  <a:pt x="612191" y="829666"/>
                </a:cubicBezTo>
                <a:cubicBezTo>
                  <a:pt x="604063" y="822757"/>
                  <a:pt x="595123" y="812394"/>
                  <a:pt x="585369" y="798576"/>
                </a:cubicBezTo>
                <a:cubicBezTo>
                  <a:pt x="565862" y="771754"/>
                  <a:pt x="553060" y="749402"/>
                  <a:pt x="546964" y="731520"/>
                </a:cubicBezTo>
                <a:cubicBezTo>
                  <a:pt x="540868" y="713639"/>
                  <a:pt x="537820" y="690474"/>
                  <a:pt x="537820" y="662026"/>
                </a:cubicBezTo>
                <a:cubicBezTo>
                  <a:pt x="537820" y="604317"/>
                  <a:pt x="552857" y="544576"/>
                  <a:pt x="582931" y="482804"/>
                </a:cubicBezTo>
                <a:cubicBezTo>
                  <a:pt x="598374" y="451917"/>
                  <a:pt x="606095" y="435661"/>
                  <a:pt x="606095" y="434036"/>
                </a:cubicBezTo>
                <a:cubicBezTo>
                  <a:pt x="606095" y="429972"/>
                  <a:pt x="611175" y="424688"/>
                  <a:pt x="621335" y="418186"/>
                </a:cubicBezTo>
                <a:cubicBezTo>
                  <a:pt x="631495" y="411683"/>
                  <a:pt x="640233" y="408026"/>
                  <a:pt x="647548" y="407213"/>
                </a:cubicBezTo>
                <a:cubicBezTo>
                  <a:pt x="654051" y="407213"/>
                  <a:pt x="672135" y="397256"/>
                  <a:pt x="701803" y="377343"/>
                </a:cubicBezTo>
                <a:cubicBezTo>
                  <a:pt x="731470" y="357429"/>
                  <a:pt x="746710" y="345440"/>
                  <a:pt x="747523" y="341376"/>
                </a:cubicBezTo>
                <a:cubicBezTo>
                  <a:pt x="747523" y="338125"/>
                  <a:pt x="745084" y="337719"/>
                  <a:pt x="740207" y="340157"/>
                </a:cubicBezTo>
                <a:lnTo>
                  <a:pt x="737769" y="340157"/>
                </a:lnTo>
                <a:cubicBezTo>
                  <a:pt x="738582" y="339344"/>
                  <a:pt x="741020" y="337719"/>
                  <a:pt x="745084" y="335280"/>
                </a:cubicBezTo>
                <a:cubicBezTo>
                  <a:pt x="754025" y="329591"/>
                  <a:pt x="768452" y="315976"/>
                  <a:pt x="788366" y="294437"/>
                </a:cubicBezTo>
                <a:cubicBezTo>
                  <a:pt x="808279" y="272898"/>
                  <a:pt x="825551" y="252375"/>
                  <a:pt x="840182" y="232867"/>
                </a:cubicBezTo>
                <a:cubicBezTo>
                  <a:pt x="840995" y="231242"/>
                  <a:pt x="842620" y="229210"/>
                  <a:pt x="845059" y="226771"/>
                </a:cubicBezTo>
                <a:cubicBezTo>
                  <a:pt x="856438" y="211328"/>
                  <a:pt x="861111" y="201981"/>
                  <a:pt x="859079" y="198730"/>
                </a:cubicBezTo>
                <a:cubicBezTo>
                  <a:pt x="857047" y="195479"/>
                  <a:pt x="844246" y="190195"/>
                  <a:pt x="820675" y="182880"/>
                </a:cubicBezTo>
                <a:cubicBezTo>
                  <a:pt x="815798" y="182067"/>
                  <a:pt x="812140" y="181255"/>
                  <a:pt x="809702" y="180442"/>
                </a:cubicBezTo>
                <a:cubicBezTo>
                  <a:pt x="771500" y="169063"/>
                  <a:pt x="741833" y="154026"/>
                  <a:pt x="720700" y="135331"/>
                </a:cubicBezTo>
                <a:cubicBezTo>
                  <a:pt x="713385" y="128016"/>
                  <a:pt x="702819" y="121514"/>
                  <a:pt x="689001" y="115824"/>
                </a:cubicBezTo>
                <a:close/>
                <a:moveTo>
                  <a:pt x="250089" y="0"/>
                </a:moveTo>
                <a:cubicBezTo>
                  <a:pt x="258217" y="0"/>
                  <a:pt x="275286" y="6706"/>
                  <a:pt x="301296" y="20117"/>
                </a:cubicBezTo>
                <a:cubicBezTo>
                  <a:pt x="327305" y="33528"/>
                  <a:pt x="346812" y="45517"/>
                  <a:pt x="359817" y="56083"/>
                </a:cubicBezTo>
                <a:cubicBezTo>
                  <a:pt x="376073" y="70714"/>
                  <a:pt x="388062" y="78842"/>
                  <a:pt x="395784" y="80467"/>
                </a:cubicBezTo>
                <a:cubicBezTo>
                  <a:pt x="403505" y="82093"/>
                  <a:pt x="411024" y="88596"/>
                  <a:pt x="418339" y="99975"/>
                </a:cubicBezTo>
                <a:cubicBezTo>
                  <a:pt x="432156" y="121920"/>
                  <a:pt x="441300" y="137973"/>
                  <a:pt x="445771" y="148133"/>
                </a:cubicBezTo>
                <a:cubicBezTo>
                  <a:pt x="450241" y="158293"/>
                  <a:pt x="452476" y="168656"/>
                  <a:pt x="452476" y="179223"/>
                </a:cubicBezTo>
                <a:cubicBezTo>
                  <a:pt x="452476" y="210109"/>
                  <a:pt x="436627" y="218237"/>
                  <a:pt x="404928" y="203607"/>
                </a:cubicBezTo>
                <a:cubicBezTo>
                  <a:pt x="371603" y="188163"/>
                  <a:pt x="349657" y="182067"/>
                  <a:pt x="339091" y="185319"/>
                </a:cubicBezTo>
                <a:cubicBezTo>
                  <a:pt x="335027" y="186944"/>
                  <a:pt x="327102" y="188367"/>
                  <a:pt x="315316" y="189586"/>
                </a:cubicBezTo>
                <a:cubicBezTo>
                  <a:pt x="303531" y="190805"/>
                  <a:pt x="293168" y="191415"/>
                  <a:pt x="284227" y="191415"/>
                </a:cubicBezTo>
                <a:cubicBezTo>
                  <a:pt x="275286" y="191415"/>
                  <a:pt x="270409" y="191008"/>
                  <a:pt x="269596" y="190195"/>
                </a:cubicBezTo>
                <a:cubicBezTo>
                  <a:pt x="269596" y="188570"/>
                  <a:pt x="277318" y="179223"/>
                  <a:pt x="292761" y="162154"/>
                </a:cubicBezTo>
                <a:cubicBezTo>
                  <a:pt x="302515" y="150775"/>
                  <a:pt x="308814" y="142037"/>
                  <a:pt x="311659" y="135941"/>
                </a:cubicBezTo>
                <a:cubicBezTo>
                  <a:pt x="314504" y="129845"/>
                  <a:pt x="315926" y="121514"/>
                  <a:pt x="315926" y="110947"/>
                </a:cubicBezTo>
                <a:cubicBezTo>
                  <a:pt x="315926" y="99568"/>
                  <a:pt x="314300" y="90627"/>
                  <a:pt x="311049" y="84125"/>
                </a:cubicBezTo>
                <a:cubicBezTo>
                  <a:pt x="307798" y="77623"/>
                  <a:pt x="298857" y="67056"/>
                  <a:pt x="284227" y="52426"/>
                </a:cubicBezTo>
                <a:cubicBezTo>
                  <a:pt x="262281" y="31293"/>
                  <a:pt x="249276" y="17272"/>
                  <a:pt x="245212" y="10364"/>
                </a:cubicBezTo>
                <a:cubicBezTo>
                  <a:pt x="241148" y="3455"/>
                  <a:pt x="242774" y="0"/>
                  <a:pt x="250089" y="0"/>
                </a:cubicBezTo>
                <a:close/>
              </a:path>
            </a:pathLst>
          </a:custGeom>
          <a:solidFill>
            <a:schemeClr val="bg1"/>
          </a:solidFill>
          <a:ln w="19050">
            <a:solidFill>
              <a:srgbClr val="C50E0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9600" dirty="0">
              <a:ln w="19050">
                <a:solidFill>
                  <a:srgbClr val="C50E01"/>
                </a:solidFill>
              </a:ln>
              <a:solidFill>
                <a:schemeClr val="bg1"/>
              </a:solidFill>
              <a:latin typeface="禹卫书法行书简体&#10;" panose="02000603000000000000" pitchFamily="2" charset="-122"/>
              <a:ea typeface="禹卫书法行书简体&#10;" panose="02000603000000000000" pitchFamily="2" charset="-122"/>
            </a:endParaRPr>
          </a:p>
        </p:txBody>
      </p:sp>
      <p:sp>
        <p:nvSpPr>
          <p:cNvPr id="10" name="PA-文本框 48">
            <a:extLst>
              <a:ext uri="{FF2B5EF4-FFF2-40B4-BE49-F238E27FC236}">
                <a16:creationId xmlns:a16="http://schemas.microsoft.com/office/drawing/2014/main" id="{8FBD7308-9459-496D-B1E7-14A4AB3171AC}"/>
              </a:ext>
            </a:extLst>
          </p:cNvPr>
          <p:cNvSpPr txBox="1"/>
          <p:nvPr>
            <p:custDataLst>
              <p:tags r:id="rId7"/>
            </p:custDataLst>
          </p:nvPr>
        </p:nvSpPr>
        <p:spPr>
          <a:xfrm>
            <a:off x="9044794" y="1542587"/>
            <a:ext cx="1060592" cy="1097544"/>
          </a:xfrm>
          <a:custGeom>
            <a:avLst/>
            <a:gdLst/>
            <a:ahLst/>
            <a:cxnLst/>
            <a:rect l="l" t="t" r="r" b="b"/>
            <a:pathLst>
              <a:path w="1060592" h="1097544">
                <a:moveTo>
                  <a:pt x="214579" y="1032520"/>
                </a:moveTo>
                <a:lnTo>
                  <a:pt x="225552" y="1034958"/>
                </a:lnTo>
                <a:lnTo>
                  <a:pt x="223113" y="1034958"/>
                </a:lnTo>
                <a:cubicBezTo>
                  <a:pt x="215798" y="1036584"/>
                  <a:pt x="208889" y="1036584"/>
                  <a:pt x="202387" y="1034958"/>
                </a:cubicBezTo>
                <a:cubicBezTo>
                  <a:pt x="199136" y="1034145"/>
                  <a:pt x="199542" y="1033739"/>
                  <a:pt x="203606" y="1033739"/>
                </a:cubicBezTo>
                <a:cubicBezTo>
                  <a:pt x="206045" y="1032926"/>
                  <a:pt x="209702" y="1032520"/>
                  <a:pt x="214579" y="1032520"/>
                </a:cubicBezTo>
                <a:close/>
                <a:moveTo>
                  <a:pt x="555955" y="498510"/>
                </a:moveTo>
                <a:cubicBezTo>
                  <a:pt x="551891" y="498510"/>
                  <a:pt x="544982" y="504200"/>
                  <a:pt x="535228" y="515579"/>
                </a:cubicBezTo>
                <a:cubicBezTo>
                  <a:pt x="525475" y="526958"/>
                  <a:pt x="520598" y="535086"/>
                  <a:pt x="520598" y="539963"/>
                </a:cubicBezTo>
                <a:cubicBezTo>
                  <a:pt x="520598" y="545652"/>
                  <a:pt x="516128" y="554593"/>
                  <a:pt x="507187" y="566785"/>
                </a:cubicBezTo>
                <a:cubicBezTo>
                  <a:pt x="500685" y="576539"/>
                  <a:pt x="492556" y="591576"/>
                  <a:pt x="482803" y="611896"/>
                </a:cubicBezTo>
                <a:cubicBezTo>
                  <a:pt x="473049" y="632216"/>
                  <a:pt x="468172" y="644408"/>
                  <a:pt x="468172" y="648472"/>
                </a:cubicBezTo>
                <a:cubicBezTo>
                  <a:pt x="468172" y="651723"/>
                  <a:pt x="471424" y="653349"/>
                  <a:pt x="477926" y="653349"/>
                </a:cubicBezTo>
                <a:cubicBezTo>
                  <a:pt x="482803" y="652536"/>
                  <a:pt x="485241" y="650910"/>
                  <a:pt x="485241" y="648472"/>
                </a:cubicBezTo>
                <a:cubicBezTo>
                  <a:pt x="484428" y="647659"/>
                  <a:pt x="485241" y="646237"/>
                  <a:pt x="487680" y="644205"/>
                </a:cubicBezTo>
                <a:cubicBezTo>
                  <a:pt x="490118" y="642173"/>
                  <a:pt x="493369" y="640344"/>
                  <a:pt x="497433" y="638718"/>
                </a:cubicBezTo>
                <a:cubicBezTo>
                  <a:pt x="508000" y="633841"/>
                  <a:pt x="515518" y="628965"/>
                  <a:pt x="519988" y="624088"/>
                </a:cubicBezTo>
                <a:cubicBezTo>
                  <a:pt x="524459" y="619211"/>
                  <a:pt x="528320" y="611896"/>
                  <a:pt x="531571" y="602142"/>
                </a:cubicBezTo>
                <a:cubicBezTo>
                  <a:pt x="535635" y="590763"/>
                  <a:pt x="539292" y="582635"/>
                  <a:pt x="542544" y="577758"/>
                </a:cubicBezTo>
                <a:cubicBezTo>
                  <a:pt x="545795" y="574507"/>
                  <a:pt x="549656" y="563737"/>
                  <a:pt x="554126" y="545449"/>
                </a:cubicBezTo>
                <a:cubicBezTo>
                  <a:pt x="558597" y="527161"/>
                  <a:pt x="561238" y="513547"/>
                  <a:pt x="562051" y="504606"/>
                </a:cubicBezTo>
                <a:cubicBezTo>
                  <a:pt x="562051" y="500542"/>
                  <a:pt x="560019" y="498510"/>
                  <a:pt x="555955" y="498510"/>
                </a:cubicBezTo>
                <a:close/>
                <a:moveTo>
                  <a:pt x="751027" y="405851"/>
                </a:moveTo>
                <a:cubicBezTo>
                  <a:pt x="748588" y="405851"/>
                  <a:pt x="738428" y="408696"/>
                  <a:pt x="720547" y="414385"/>
                </a:cubicBezTo>
                <a:cubicBezTo>
                  <a:pt x="704291" y="419262"/>
                  <a:pt x="693724" y="423732"/>
                  <a:pt x="688848" y="427797"/>
                </a:cubicBezTo>
                <a:cubicBezTo>
                  <a:pt x="683971" y="431861"/>
                  <a:pt x="681126" y="437957"/>
                  <a:pt x="680313" y="446085"/>
                </a:cubicBezTo>
                <a:cubicBezTo>
                  <a:pt x="679500" y="455025"/>
                  <a:pt x="677468" y="462341"/>
                  <a:pt x="674217" y="468030"/>
                </a:cubicBezTo>
                <a:cubicBezTo>
                  <a:pt x="668528" y="482660"/>
                  <a:pt x="672998" y="483880"/>
                  <a:pt x="687628" y="471688"/>
                </a:cubicBezTo>
                <a:cubicBezTo>
                  <a:pt x="693318" y="467624"/>
                  <a:pt x="700227" y="461121"/>
                  <a:pt x="708355" y="452181"/>
                </a:cubicBezTo>
                <a:cubicBezTo>
                  <a:pt x="730300" y="431048"/>
                  <a:pt x="742492" y="420481"/>
                  <a:pt x="744931" y="420481"/>
                </a:cubicBezTo>
                <a:cubicBezTo>
                  <a:pt x="747369" y="420481"/>
                  <a:pt x="749808" y="417637"/>
                  <a:pt x="752246" y="411947"/>
                </a:cubicBezTo>
                <a:cubicBezTo>
                  <a:pt x="753872" y="407883"/>
                  <a:pt x="753465" y="405851"/>
                  <a:pt x="751027" y="405851"/>
                </a:cubicBezTo>
                <a:close/>
                <a:moveTo>
                  <a:pt x="175717" y="223733"/>
                </a:moveTo>
                <a:cubicBezTo>
                  <a:pt x="179273" y="223631"/>
                  <a:pt x="183693" y="223784"/>
                  <a:pt x="188976" y="224190"/>
                </a:cubicBezTo>
                <a:cubicBezTo>
                  <a:pt x="226364" y="228254"/>
                  <a:pt x="246685" y="235163"/>
                  <a:pt x="249936" y="244916"/>
                </a:cubicBezTo>
                <a:cubicBezTo>
                  <a:pt x="251561" y="249793"/>
                  <a:pt x="254812" y="252232"/>
                  <a:pt x="259689" y="252232"/>
                </a:cubicBezTo>
                <a:cubicBezTo>
                  <a:pt x="264566" y="252232"/>
                  <a:pt x="271069" y="258734"/>
                  <a:pt x="279197" y="271739"/>
                </a:cubicBezTo>
                <a:cubicBezTo>
                  <a:pt x="287324" y="284744"/>
                  <a:pt x="293827" y="298561"/>
                  <a:pt x="298704" y="313192"/>
                </a:cubicBezTo>
                <a:cubicBezTo>
                  <a:pt x="303580" y="330260"/>
                  <a:pt x="304393" y="346517"/>
                  <a:pt x="301142" y="361960"/>
                </a:cubicBezTo>
                <a:cubicBezTo>
                  <a:pt x="298704" y="373339"/>
                  <a:pt x="293624" y="389392"/>
                  <a:pt x="285902" y="410118"/>
                </a:cubicBezTo>
                <a:cubicBezTo>
                  <a:pt x="278180" y="430845"/>
                  <a:pt x="272694" y="442833"/>
                  <a:pt x="269443" y="446085"/>
                </a:cubicBezTo>
                <a:cubicBezTo>
                  <a:pt x="267817" y="447710"/>
                  <a:pt x="264566" y="453603"/>
                  <a:pt x="259689" y="463763"/>
                </a:cubicBezTo>
                <a:cubicBezTo>
                  <a:pt x="254812" y="473923"/>
                  <a:pt x="249123" y="481441"/>
                  <a:pt x="242621" y="486318"/>
                </a:cubicBezTo>
                <a:cubicBezTo>
                  <a:pt x="236118" y="491195"/>
                  <a:pt x="233680" y="495259"/>
                  <a:pt x="235305" y="498510"/>
                </a:cubicBezTo>
                <a:cubicBezTo>
                  <a:pt x="236931" y="501761"/>
                  <a:pt x="235305" y="506232"/>
                  <a:pt x="230429" y="511921"/>
                </a:cubicBezTo>
                <a:cubicBezTo>
                  <a:pt x="225552" y="517611"/>
                  <a:pt x="209296" y="535086"/>
                  <a:pt x="181660" y="564347"/>
                </a:cubicBezTo>
                <a:lnTo>
                  <a:pt x="146304" y="602142"/>
                </a:lnTo>
                <a:lnTo>
                  <a:pt x="175564" y="633841"/>
                </a:lnTo>
                <a:cubicBezTo>
                  <a:pt x="195072" y="655787"/>
                  <a:pt x="206045" y="674075"/>
                  <a:pt x="208483" y="688705"/>
                </a:cubicBezTo>
                <a:cubicBezTo>
                  <a:pt x="210109" y="703336"/>
                  <a:pt x="213766" y="731377"/>
                  <a:pt x="219456" y="772830"/>
                </a:cubicBezTo>
                <a:cubicBezTo>
                  <a:pt x="224333" y="815096"/>
                  <a:pt x="225755" y="842528"/>
                  <a:pt x="223723" y="855126"/>
                </a:cubicBezTo>
                <a:cubicBezTo>
                  <a:pt x="221691" y="867725"/>
                  <a:pt x="220269" y="896376"/>
                  <a:pt x="219456" y="941080"/>
                </a:cubicBezTo>
                <a:cubicBezTo>
                  <a:pt x="218643" y="971966"/>
                  <a:pt x="217627" y="991067"/>
                  <a:pt x="216408" y="998382"/>
                </a:cubicBezTo>
                <a:cubicBezTo>
                  <a:pt x="215188" y="1005697"/>
                  <a:pt x="211734" y="1011793"/>
                  <a:pt x="206045" y="1016670"/>
                </a:cubicBezTo>
                <a:cubicBezTo>
                  <a:pt x="197104" y="1023173"/>
                  <a:pt x="189992" y="1026017"/>
                  <a:pt x="184708" y="1025205"/>
                </a:cubicBezTo>
                <a:cubicBezTo>
                  <a:pt x="179425" y="1024392"/>
                  <a:pt x="171094" y="1019109"/>
                  <a:pt x="159715" y="1009355"/>
                </a:cubicBezTo>
                <a:cubicBezTo>
                  <a:pt x="146710" y="997976"/>
                  <a:pt x="137972" y="988629"/>
                  <a:pt x="133502" y="981313"/>
                </a:cubicBezTo>
                <a:cubicBezTo>
                  <a:pt x="129032" y="973998"/>
                  <a:pt x="124358" y="961806"/>
                  <a:pt x="119481" y="944737"/>
                </a:cubicBezTo>
                <a:cubicBezTo>
                  <a:pt x="114605" y="924417"/>
                  <a:pt x="109524" y="911413"/>
                  <a:pt x="104241" y="905723"/>
                </a:cubicBezTo>
                <a:cubicBezTo>
                  <a:pt x="98958" y="900033"/>
                  <a:pt x="96317" y="895157"/>
                  <a:pt x="96317" y="891093"/>
                </a:cubicBezTo>
                <a:cubicBezTo>
                  <a:pt x="96317" y="887029"/>
                  <a:pt x="94081" y="881542"/>
                  <a:pt x="89611" y="874633"/>
                </a:cubicBezTo>
                <a:cubicBezTo>
                  <a:pt x="85141" y="867725"/>
                  <a:pt x="85953" y="859190"/>
                  <a:pt x="92049" y="849030"/>
                </a:cubicBezTo>
                <a:cubicBezTo>
                  <a:pt x="98145" y="838870"/>
                  <a:pt x="101193" y="828507"/>
                  <a:pt x="101193" y="817941"/>
                </a:cubicBezTo>
                <a:cubicBezTo>
                  <a:pt x="101193" y="807374"/>
                  <a:pt x="103225" y="797214"/>
                  <a:pt x="107289" y="787461"/>
                </a:cubicBezTo>
                <a:cubicBezTo>
                  <a:pt x="110541" y="779333"/>
                  <a:pt x="112572" y="754745"/>
                  <a:pt x="113385" y="713699"/>
                </a:cubicBezTo>
                <a:cubicBezTo>
                  <a:pt x="114198" y="672653"/>
                  <a:pt x="112979" y="649691"/>
                  <a:pt x="109728" y="644814"/>
                </a:cubicBezTo>
                <a:cubicBezTo>
                  <a:pt x="107289" y="640750"/>
                  <a:pt x="104038" y="640547"/>
                  <a:pt x="99974" y="644205"/>
                </a:cubicBezTo>
                <a:cubicBezTo>
                  <a:pt x="95910" y="647862"/>
                  <a:pt x="88595" y="649691"/>
                  <a:pt x="78029" y="649691"/>
                </a:cubicBezTo>
                <a:cubicBezTo>
                  <a:pt x="60960" y="649691"/>
                  <a:pt x="43484" y="628152"/>
                  <a:pt x="25603" y="585073"/>
                </a:cubicBezTo>
                <a:cubicBezTo>
                  <a:pt x="18288" y="567192"/>
                  <a:pt x="11379" y="552155"/>
                  <a:pt x="4877" y="539963"/>
                </a:cubicBezTo>
                <a:cubicBezTo>
                  <a:pt x="0" y="528584"/>
                  <a:pt x="-1219" y="518627"/>
                  <a:pt x="1219" y="510093"/>
                </a:cubicBezTo>
                <a:cubicBezTo>
                  <a:pt x="3657" y="501558"/>
                  <a:pt x="11785" y="490788"/>
                  <a:pt x="25603" y="477784"/>
                </a:cubicBezTo>
                <a:cubicBezTo>
                  <a:pt x="38608" y="465592"/>
                  <a:pt x="50597" y="453400"/>
                  <a:pt x="61569" y="441208"/>
                </a:cubicBezTo>
                <a:cubicBezTo>
                  <a:pt x="72542" y="429016"/>
                  <a:pt x="84125" y="417230"/>
                  <a:pt x="96317" y="405851"/>
                </a:cubicBezTo>
                <a:cubicBezTo>
                  <a:pt x="108509" y="394472"/>
                  <a:pt x="112979" y="388782"/>
                  <a:pt x="109728" y="388782"/>
                </a:cubicBezTo>
                <a:cubicBezTo>
                  <a:pt x="106476" y="388782"/>
                  <a:pt x="110134" y="383093"/>
                  <a:pt x="120701" y="371713"/>
                </a:cubicBezTo>
                <a:cubicBezTo>
                  <a:pt x="136956" y="353832"/>
                  <a:pt x="150977" y="335544"/>
                  <a:pt x="162763" y="316849"/>
                </a:cubicBezTo>
                <a:cubicBezTo>
                  <a:pt x="174549" y="298155"/>
                  <a:pt x="180441" y="284744"/>
                  <a:pt x="180441" y="276616"/>
                </a:cubicBezTo>
                <a:cubicBezTo>
                  <a:pt x="180441" y="270926"/>
                  <a:pt x="175768" y="264017"/>
                  <a:pt x="166421" y="255889"/>
                </a:cubicBezTo>
                <a:cubicBezTo>
                  <a:pt x="157073" y="247761"/>
                  <a:pt x="154432" y="240040"/>
                  <a:pt x="158496" y="232724"/>
                </a:cubicBezTo>
                <a:cubicBezTo>
                  <a:pt x="160934" y="228661"/>
                  <a:pt x="163982" y="226019"/>
                  <a:pt x="167640" y="224800"/>
                </a:cubicBezTo>
                <a:cubicBezTo>
                  <a:pt x="169469" y="224190"/>
                  <a:pt x="172161" y="223834"/>
                  <a:pt x="175717" y="223733"/>
                </a:cubicBezTo>
                <a:close/>
                <a:moveTo>
                  <a:pt x="627888" y="10"/>
                </a:moveTo>
                <a:cubicBezTo>
                  <a:pt x="630732" y="-92"/>
                  <a:pt x="633984" y="670"/>
                  <a:pt x="637641" y="2296"/>
                </a:cubicBezTo>
                <a:lnTo>
                  <a:pt x="651053" y="9611"/>
                </a:lnTo>
                <a:cubicBezTo>
                  <a:pt x="659180" y="11236"/>
                  <a:pt x="666496" y="16723"/>
                  <a:pt x="672998" y="26070"/>
                </a:cubicBezTo>
                <a:cubicBezTo>
                  <a:pt x="679500" y="35417"/>
                  <a:pt x="688035" y="52689"/>
                  <a:pt x="698601" y="77886"/>
                </a:cubicBezTo>
                <a:cubicBezTo>
                  <a:pt x="702665" y="85201"/>
                  <a:pt x="704697" y="103896"/>
                  <a:pt x="704697" y="133969"/>
                </a:cubicBezTo>
                <a:lnTo>
                  <a:pt x="705916" y="179080"/>
                </a:lnTo>
                <a:lnTo>
                  <a:pt x="722985" y="182737"/>
                </a:lnTo>
                <a:cubicBezTo>
                  <a:pt x="731926" y="184363"/>
                  <a:pt x="742899" y="190459"/>
                  <a:pt x="755904" y="201025"/>
                </a:cubicBezTo>
                <a:cubicBezTo>
                  <a:pt x="768909" y="211592"/>
                  <a:pt x="775817" y="220126"/>
                  <a:pt x="776630" y="226628"/>
                </a:cubicBezTo>
                <a:cubicBezTo>
                  <a:pt x="779881" y="252638"/>
                  <a:pt x="776224" y="267268"/>
                  <a:pt x="765657" y="270520"/>
                </a:cubicBezTo>
                <a:cubicBezTo>
                  <a:pt x="758342" y="272958"/>
                  <a:pt x="745337" y="283524"/>
                  <a:pt x="726643" y="302219"/>
                </a:cubicBezTo>
                <a:cubicBezTo>
                  <a:pt x="707949" y="320913"/>
                  <a:pt x="697788" y="333512"/>
                  <a:pt x="696163" y="340014"/>
                </a:cubicBezTo>
                <a:cubicBezTo>
                  <a:pt x="694537" y="348142"/>
                  <a:pt x="695960" y="352206"/>
                  <a:pt x="700430" y="352206"/>
                </a:cubicBezTo>
                <a:cubicBezTo>
                  <a:pt x="704901" y="352206"/>
                  <a:pt x="707745" y="353832"/>
                  <a:pt x="708965" y="357083"/>
                </a:cubicBezTo>
                <a:cubicBezTo>
                  <a:pt x="710184" y="360334"/>
                  <a:pt x="716076" y="360131"/>
                  <a:pt x="726643" y="356473"/>
                </a:cubicBezTo>
                <a:cubicBezTo>
                  <a:pt x="737209" y="352816"/>
                  <a:pt x="752652" y="352206"/>
                  <a:pt x="772972" y="354645"/>
                </a:cubicBezTo>
                <a:cubicBezTo>
                  <a:pt x="798982" y="357896"/>
                  <a:pt x="819708" y="368665"/>
                  <a:pt x="835152" y="386953"/>
                </a:cubicBezTo>
                <a:cubicBezTo>
                  <a:pt x="850595" y="405241"/>
                  <a:pt x="854659" y="423326"/>
                  <a:pt x="847344" y="441208"/>
                </a:cubicBezTo>
                <a:cubicBezTo>
                  <a:pt x="842467" y="451774"/>
                  <a:pt x="836777" y="461325"/>
                  <a:pt x="830275" y="469859"/>
                </a:cubicBezTo>
                <a:cubicBezTo>
                  <a:pt x="823772" y="478393"/>
                  <a:pt x="818489" y="482660"/>
                  <a:pt x="814425" y="482660"/>
                </a:cubicBezTo>
                <a:cubicBezTo>
                  <a:pt x="810361" y="482660"/>
                  <a:pt x="804672" y="487944"/>
                  <a:pt x="797356" y="498510"/>
                </a:cubicBezTo>
                <a:cubicBezTo>
                  <a:pt x="790041" y="509076"/>
                  <a:pt x="784352" y="514360"/>
                  <a:pt x="780288" y="514360"/>
                </a:cubicBezTo>
                <a:cubicBezTo>
                  <a:pt x="777849" y="514360"/>
                  <a:pt x="768909" y="520049"/>
                  <a:pt x="753465" y="531429"/>
                </a:cubicBezTo>
                <a:cubicBezTo>
                  <a:pt x="738022" y="542808"/>
                  <a:pt x="726237" y="552968"/>
                  <a:pt x="718109" y="561909"/>
                </a:cubicBezTo>
                <a:cubicBezTo>
                  <a:pt x="711606" y="567598"/>
                  <a:pt x="708355" y="572881"/>
                  <a:pt x="708355" y="577758"/>
                </a:cubicBezTo>
                <a:cubicBezTo>
                  <a:pt x="708355" y="581822"/>
                  <a:pt x="713841" y="587918"/>
                  <a:pt x="724814" y="596046"/>
                </a:cubicBezTo>
                <a:cubicBezTo>
                  <a:pt x="735787" y="604174"/>
                  <a:pt x="743712" y="608238"/>
                  <a:pt x="748588" y="608238"/>
                </a:cubicBezTo>
                <a:cubicBezTo>
                  <a:pt x="753465" y="608238"/>
                  <a:pt x="755904" y="610067"/>
                  <a:pt x="755904" y="613725"/>
                </a:cubicBezTo>
                <a:cubicBezTo>
                  <a:pt x="755904" y="617382"/>
                  <a:pt x="758342" y="619211"/>
                  <a:pt x="763219" y="619211"/>
                </a:cubicBezTo>
                <a:cubicBezTo>
                  <a:pt x="768096" y="619211"/>
                  <a:pt x="771347" y="623885"/>
                  <a:pt x="772972" y="633232"/>
                </a:cubicBezTo>
                <a:cubicBezTo>
                  <a:pt x="774598" y="642579"/>
                  <a:pt x="772972" y="649691"/>
                  <a:pt x="768096" y="654568"/>
                </a:cubicBezTo>
                <a:cubicBezTo>
                  <a:pt x="763219" y="660257"/>
                  <a:pt x="748182" y="667166"/>
                  <a:pt x="722985" y="675294"/>
                </a:cubicBezTo>
                <a:cubicBezTo>
                  <a:pt x="684784" y="687486"/>
                  <a:pt x="654304" y="699678"/>
                  <a:pt x="631545" y="711870"/>
                </a:cubicBezTo>
                <a:cubicBezTo>
                  <a:pt x="625856" y="714309"/>
                  <a:pt x="612038" y="747227"/>
                  <a:pt x="590092" y="810625"/>
                </a:cubicBezTo>
                <a:cubicBezTo>
                  <a:pt x="581152" y="838261"/>
                  <a:pt x="577900" y="852485"/>
                  <a:pt x="580339" y="853297"/>
                </a:cubicBezTo>
                <a:cubicBezTo>
                  <a:pt x="581152" y="854110"/>
                  <a:pt x="582777" y="854517"/>
                  <a:pt x="585216" y="854517"/>
                </a:cubicBezTo>
                <a:cubicBezTo>
                  <a:pt x="589280" y="854517"/>
                  <a:pt x="602284" y="859190"/>
                  <a:pt x="624230" y="868537"/>
                </a:cubicBezTo>
                <a:cubicBezTo>
                  <a:pt x="646176" y="877885"/>
                  <a:pt x="663651" y="886216"/>
                  <a:pt x="676656" y="893531"/>
                </a:cubicBezTo>
                <a:cubicBezTo>
                  <a:pt x="701853" y="906536"/>
                  <a:pt x="724611" y="915070"/>
                  <a:pt x="744931" y="919134"/>
                </a:cubicBezTo>
                <a:cubicBezTo>
                  <a:pt x="750620" y="919947"/>
                  <a:pt x="768502" y="926449"/>
                  <a:pt x="798576" y="938641"/>
                </a:cubicBezTo>
                <a:cubicBezTo>
                  <a:pt x="807516" y="941893"/>
                  <a:pt x="818083" y="941486"/>
                  <a:pt x="830275" y="937422"/>
                </a:cubicBezTo>
                <a:cubicBezTo>
                  <a:pt x="842467" y="933358"/>
                  <a:pt x="852627" y="933968"/>
                  <a:pt x="860755" y="939251"/>
                </a:cubicBezTo>
                <a:cubicBezTo>
                  <a:pt x="868883" y="944534"/>
                  <a:pt x="880465" y="948395"/>
                  <a:pt x="895502" y="950833"/>
                </a:cubicBezTo>
                <a:cubicBezTo>
                  <a:pt x="910539" y="953272"/>
                  <a:pt x="918870" y="955913"/>
                  <a:pt x="920496" y="958758"/>
                </a:cubicBezTo>
                <a:cubicBezTo>
                  <a:pt x="922121" y="961603"/>
                  <a:pt x="934720" y="964245"/>
                  <a:pt x="958291" y="966683"/>
                </a:cubicBezTo>
                <a:cubicBezTo>
                  <a:pt x="976985" y="968309"/>
                  <a:pt x="996492" y="973592"/>
                  <a:pt x="1016812" y="982533"/>
                </a:cubicBezTo>
                <a:cubicBezTo>
                  <a:pt x="1037132" y="991473"/>
                  <a:pt x="1048512" y="999601"/>
                  <a:pt x="1050950" y="1006917"/>
                </a:cubicBezTo>
                <a:cubicBezTo>
                  <a:pt x="1051763" y="1010981"/>
                  <a:pt x="1053795" y="1016670"/>
                  <a:pt x="1057046" y="1023985"/>
                </a:cubicBezTo>
                <a:cubicBezTo>
                  <a:pt x="1060297" y="1034552"/>
                  <a:pt x="1061313" y="1042680"/>
                  <a:pt x="1060094" y="1048369"/>
                </a:cubicBezTo>
                <a:cubicBezTo>
                  <a:pt x="1058875" y="1054059"/>
                  <a:pt x="1053795" y="1060155"/>
                  <a:pt x="1044854" y="1066657"/>
                </a:cubicBezTo>
                <a:cubicBezTo>
                  <a:pt x="1035100" y="1073973"/>
                  <a:pt x="1024331" y="1077833"/>
                  <a:pt x="1012545" y="1078240"/>
                </a:cubicBezTo>
                <a:cubicBezTo>
                  <a:pt x="1000760" y="1078646"/>
                  <a:pt x="959510" y="1076411"/>
                  <a:pt x="888796" y="1071534"/>
                </a:cubicBezTo>
                <a:cubicBezTo>
                  <a:pt x="881481" y="1070721"/>
                  <a:pt x="874166" y="1068283"/>
                  <a:pt x="866851" y="1064219"/>
                </a:cubicBezTo>
                <a:cubicBezTo>
                  <a:pt x="859536" y="1060155"/>
                  <a:pt x="852220" y="1058123"/>
                  <a:pt x="844905" y="1058123"/>
                </a:cubicBezTo>
                <a:cubicBezTo>
                  <a:pt x="837590" y="1058123"/>
                  <a:pt x="833120" y="1056701"/>
                  <a:pt x="831494" y="1053856"/>
                </a:cubicBezTo>
                <a:cubicBezTo>
                  <a:pt x="829868" y="1051011"/>
                  <a:pt x="820724" y="1047150"/>
                  <a:pt x="804062" y="1042273"/>
                </a:cubicBezTo>
                <a:cubicBezTo>
                  <a:pt x="787400" y="1037397"/>
                  <a:pt x="778256" y="1033942"/>
                  <a:pt x="776630" y="1031910"/>
                </a:cubicBezTo>
                <a:cubicBezTo>
                  <a:pt x="775005" y="1029878"/>
                  <a:pt x="758952" y="1022157"/>
                  <a:pt x="728472" y="1008745"/>
                </a:cubicBezTo>
                <a:cubicBezTo>
                  <a:pt x="697992" y="995334"/>
                  <a:pt x="680720" y="986190"/>
                  <a:pt x="676656" y="981313"/>
                </a:cubicBezTo>
                <a:cubicBezTo>
                  <a:pt x="672592" y="976437"/>
                  <a:pt x="668324" y="973998"/>
                  <a:pt x="663854" y="973998"/>
                </a:cubicBezTo>
                <a:cubicBezTo>
                  <a:pt x="659384" y="973998"/>
                  <a:pt x="651053" y="969934"/>
                  <a:pt x="638861" y="961806"/>
                </a:cubicBezTo>
                <a:cubicBezTo>
                  <a:pt x="626668" y="953678"/>
                  <a:pt x="619557" y="950427"/>
                  <a:pt x="617524" y="952053"/>
                </a:cubicBezTo>
                <a:cubicBezTo>
                  <a:pt x="615492" y="953678"/>
                  <a:pt x="614476" y="952865"/>
                  <a:pt x="614476" y="949614"/>
                </a:cubicBezTo>
                <a:cubicBezTo>
                  <a:pt x="614476" y="947176"/>
                  <a:pt x="605942" y="940267"/>
                  <a:pt x="588873" y="928888"/>
                </a:cubicBezTo>
                <a:cubicBezTo>
                  <a:pt x="571805" y="917509"/>
                  <a:pt x="561238" y="911819"/>
                  <a:pt x="557174" y="911819"/>
                </a:cubicBezTo>
                <a:cubicBezTo>
                  <a:pt x="554736" y="911819"/>
                  <a:pt x="549453" y="921369"/>
                  <a:pt x="541324" y="940470"/>
                </a:cubicBezTo>
                <a:cubicBezTo>
                  <a:pt x="533196" y="959571"/>
                  <a:pt x="527710" y="969121"/>
                  <a:pt x="524865" y="969121"/>
                </a:cubicBezTo>
                <a:cubicBezTo>
                  <a:pt x="522020" y="969121"/>
                  <a:pt x="520598" y="971153"/>
                  <a:pt x="520598" y="975217"/>
                </a:cubicBezTo>
                <a:cubicBezTo>
                  <a:pt x="520598" y="980094"/>
                  <a:pt x="515315" y="990051"/>
                  <a:pt x="504748" y="1005088"/>
                </a:cubicBezTo>
                <a:cubicBezTo>
                  <a:pt x="494182" y="1020125"/>
                  <a:pt x="486460" y="1028456"/>
                  <a:pt x="481584" y="1030081"/>
                </a:cubicBezTo>
                <a:cubicBezTo>
                  <a:pt x="475894" y="1031707"/>
                  <a:pt x="466953" y="1038413"/>
                  <a:pt x="454761" y="1050198"/>
                </a:cubicBezTo>
                <a:cubicBezTo>
                  <a:pt x="442569" y="1061984"/>
                  <a:pt x="434644" y="1067877"/>
                  <a:pt x="430987" y="1067877"/>
                </a:cubicBezTo>
                <a:cubicBezTo>
                  <a:pt x="427329" y="1067877"/>
                  <a:pt x="425500" y="1069705"/>
                  <a:pt x="425500" y="1073363"/>
                </a:cubicBezTo>
                <a:cubicBezTo>
                  <a:pt x="425500" y="1077021"/>
                  <a:pt x="421233" y="1078849"/>
                  <a:pt x="412699" y="1078849"/>
                </a:cubicBezTo>
                <a:cubicBezTo>
                  <a:pt x="404164" y="1078849"/>
                  <a:pt x="393801" y="1081288"/>
                  <a:pt x="381609" y="1086165"/>
                </a:cubicBezTo>
                <a:cubicBezTo>
                  <a:pt x="369417" y="1091041"/>
                  <a:pt x="360883" y="1092667"/>
                  <a:pt x="356006" y="1091041"/>
                </a:cubicBezTo>
                <a:cubicBezTo>
                  <a:pt x="351129" y="1089416"/>
                  <a:pt x="347878" y="1090229"/>
                  <a:pt x="346253" y="1093480"/>
                </a:cubicBezTo>
                <a:cubicBezTo>
                  <a:pt x="343001" y="1097544"/>
                  <a:pt x="327964" y="1098560"/>
                  <a:pt x="301142" y="1096528"/>
                </a:cubicBezTo>
                <a:cubicBezTo>
                  <a:pt x="274320" y="1094496"/>
                  <a:pt x="258470" y="1091448"/>
                  <a:pt x="253593" y="1087384"/>
                </a:cubicBezTo>
                <a:cubicBezTo>
                  <a:pt x="247904" y="1081694"/>
                  <a:pt x="242214" y="1078849"/>
                  <a:pt x="236525" y="1078849"/>
                </a:cubicBezTo>
                <a:cubicBezTo>
                  <a:pt x="231648" y="1078849"/>
                  <a:pt x="225958" y="1074582"/>
                  <a:pt x="219456" y="1066048"/>
                </a:cubicBezTo>
                <a:cubicBezTo>
                  <a:pt x="212953" y="1057513"/>
                  <a:pt x="210921" y="1052027"/>
                  <a:pt x="213360" y="1049589"/>
                </a:cubicBezTo>
                <a:cubicBezTo>
                  <a:pt x="214985" y="1047150"/>
                  <a:pt x="221894" y="1045525"/>
                  <a:pt x="234086" y="1044712"/>
                </a:cubicBezTo>
                <a:cubicBezTo>
                  <a:pt x="264160" y="1042273"/>
                  <a:pt x="298704" y="1021953"/>
                  <a:pt x="337718" y="983752"/>
                </a:cubicBezTo>
                <a:cubicBezTo>
                  <a:pt x="376732" y="945550"/>
                  <a:pt x="408838" y="900846"/>
                  <a:pt x="434035" y="849640"/>
                </a:cubicBezTo>
                <a:cubicBezTo>
                  <a:pt x="442976" y="830945"/>
                  <a:pt x="445414" y="819160"/>
                  <a:pt x="441350" y="814283"/>
                </a:cubicBezTo>
                <a:cubicBezTo>
                  <a:pt x="434848" y="806968"/>
                  <a:pt x="421436" y="799043"/>
                  <a:pt x="401117" y="790509"/>
                </a:cubicBezTo>
                <a:cubicBezTo>
                  <a:pt x="380796" y="781974"/>
                  <a:pt x="364947" y="777301"/>
                  <a:pt x="353568" y="776488"/>
                </a:cubicBezTo>
                <a:cubicBezTo>
                  <a:pt x="325120" y="775675"/>
                  <a:pt x="311708" y="768766"/>
                  <a:pt x="313334" y="755761"/>
                </a:cubicBezTo>
                <a:cubicBezTo>
                  <a:pt x="314147" y="750072"/>
                  <a:pt x="321056" y="746414"/>
                  <a:pt x="334061" y="744789"/>
                </a:cubicBezTo>
                <a:cubicBezTo>
                  <a:pt x="347065" y="743163"/>
                  <a:pt x="357632" y="744789"/>
                  <a:pt x="365760" y="749665"/>
                </a:cubicBezTo>
                <a:cubicBezTo>
                  <a:pt x="373888" y="753729"/>
                  <a:pt x="380593" y="754745"/>
                  <a:pt x="385876" y="752713"/>
                </a:cubicBezTo>
                <a:cubicBezTo>
                  <a:pt x="391160" y="750681"/>
                  <a:pt x="394817" y="751291"/>
                  <a:pt x="396849" y="754542"/>
                </a:cubicBezTo>
                <a:cubicBezTo>
                  <a:pt x="398881" y="757793"/>
                  <a:pt x="402945" y="759419"/>
                  <a:pt x="409041" y="759419"/>
                </a:cubicBezTo>
                <a:cubicBezTo>
                  <a:pt x="415137" y="759419"/>
                  <a:pt x="425094" y="763077"/>
                  <a:pt x="438912" y="770392"/>
                </a:cubicBezTo>
                <a:cubicBezTo>
                  <a:pt x="454355" y="775269"/>
                  <a:pt x="462076" y="776081"/>
                  <a:pt x="462076" y="772830"/>
                </a:cubicBezTo>
                <a:cubicBezTo>
                  <a:pt x="462076" y="767953"/>
                  <a:pt x="458622" y="761857"/>
                  <a:pt x="451713" y="754542"/>
                </a:cubicBezTo>
                <a:cubicBezTo>
                  <a:pt x="444804" y="747227"/>
                  <a:pt x="442163" y="741944"/>
                  <a:pt x="443788" y="738693"/>
                </a:cubicBezTo>
                <a:cubicBezTo>
                  <a:pt x="444601" y="737880"/>
                  <a:pt x="444398" y="737067"/>
                  <a:pt x="443179" y="736254"/>
                </a:cubicBezTo>
                <a:cubicBezTo>
                  <a:pt x="441960" y="735441"/>
                  <a:pt x="440334" y="734425"/>
                  <a:pt x="438302" y="733206"/>
                </a:cubicBezTo>
                <a:cubicBezTo>
                  <a:pt x="436270" y="731987"/>
                  <a:pt x="433628" y="731377"/>
                  <a:pt x="430377" y="731377"/>
                </a:cubicBezTo>
                <a:cubicBezTo>
                  <a:pt x="418998" y="728126"/>
                  <a:pt x="410057" y="724469"/>
                  <a:pt x="403555" y="720405"/>
                </a:cubicBezTo>
                <a:cubicBezTo>
                  <a:pt x="398678" y="717966"/>
                  <a:pt x="393395" y="711667"/>
                  <a:pt x="387705" y="701507"/>
                </a:cubicBezTo>
                <a:cubicBezTo>
                  <a:pt x="382016" y="691347"/>
                  <a:pt x="378358" y="682609"/>
                  <a:pt x="376732" y="675294"/>
                </a:cubicBezTo>
                <a:cubicBezTo>
                  <a:pt x="374294" y="659851"/>
                  <a:pt x="366979" y="633841"/>
                  <a:pt x="354787" y="597265"/>
                </a:cubicBezTo>
                <a:cubicBezTo>
                  <a:pt x="347472" y="574507"/>
                  <a:pt x="346253" y="562721"/>
                  <a:pt x="351129" y="561909"/>
                </a:cubicBezTo>
                <a:cubicBezTo>
                  <a:pt x="351942" y="561909"/>
                  <a:pt x="353161" y="562315"/>
                  <a:pt x="354787" y="563128"/>
                </a:cubicBezTo>
                <a:cubicBezTo>
                  <a:pt x="360476" y="564753"/>
                  <a:pt x="363321" y="563331"/>
                  <a:pt x="363321" y="558861"/>
                </a:cubicBezTo>
                <a:cubicBezTo>
                  <a:pt x="363321" y="554390"/>
                  <a:pt x="366166" y="548904"/>
                  <a:pt x="371856" y="542401"/>
                </a:cubicBezTo>
                <a:cubicBezTo>
                  <a:pt x="380796" y="530209"/>
                  <a:pt x="394614" y="509483"/>
                  <a:pt x="413308" y="480222"/>
                </a:cubicBezTo>
                <a:cubicBezTo>
                  <a:pt x="432003" y="450961"/>
                  <a:pt x="441350" y="434705"/>
                  <a:pt x="441350" y="431454"/>
                </a:cubicBezTo>
                <a:cubicBezTo>
                  <a:pt x="441350" y="427390"/>
                  <a:pt x="442976" y="425358"/>
                  <a:pt x="446227" y="425358"/>
                </a:cubicBezTo>
                <a:cubicBezTo>
                  <a:pt x="449478" y="425358"/>
                  <a:pt x="455574" y="418449"/>
                  <a:pt x="464515" y="404632"/>
                </a:cubicBezTo>
                <a:cubicBezTo>
                  <a:pt x="473456" y="390814"/>
                  <a:pt x="483209" y="378419"/>
                  <a:pt x="493776" y="367446"/>
                </a:cubicBezTo>
                <a:cubicBezTo>
                  <a:pt x="504342" y="356473"/>
                  <a:pt x="509625" y="349565"/>
                  <a:pt x="509625" y="346720"/>
                </a:cubicBezTo>
                <a:cubicBezTo>
                  <a:pt x="509625" y="343875"/>
                  <a:pt x="513080" y="340624"/>
                  <a:pt x="519988" y="336966"/>
                </a:cubicBezTo>
                <a:cubicBezTo>
                  <a:pt x="526897" y="333309"/>
                  <a:pt x="531571" y="327619"/>
                  <a:pt x="534009" y="319897"/>
                </a:cubicBezTo>
                <a:cubicBezTo>
                  <a:pt x="536448" y="312176"/>
                  <a:pt x="540105" y="305877"/>
                  <a:pt x="544982" y="301000"/>
                </a:cubicBezTo>
                <a:cubicBezTo>
                  <a:pt x="556361" y="288808"/>
                  <a:pt x="551484" y="282712"/>
                  <a:pt x="530352" y="282712"/>
                </a:cubicBezTo>
                <a:cubicBezTo>
                  <a:pt x="530352" y="282712"/>
                  <a:pt x="527507" y="282712"/>
                  <a:pt x="521817" y="282712"/>
                </a:cubicBezTo>
                <a:cubicBezTo>
                  <a:pt x="483616" y="285150"/>
                  <a:pt x="458419" y="272552"/>
                  <a:pt x="446227" y="244916"/>
                </a:cubicBezTo>
                <a:cubicBezTo>
                  <a:pt x="439724" y="230286"/>
                  <a:pt x="437489" y="220939"/>
                  <a:pt x="439521" y="216875"/>
                </a:cubicBezTo>
                <a:cubicBezTo>
                  <a:pt x="441553" y="212811"/>
                  <a:pt x="449072" y="213624"/>
                  <a:pt x="462076" y="219313"/>
                </a:cubicBezTo>
                <a:cubicBezTo>
                  <a:pt x="471830" y="223377"/>
                  <a:pt x="479552" y="224800"/>
                  <a:pt x="485241" y="223580"/>
                </a:cubicBezTo>
                <a:cubicBezTo>
                  <a:pt x="490931" y="222361"/>
                  <a:pt x="508812" y="215249"/>
                  <a:pt x="538886" y="202244"/>
                </a:cubicBezTo>
                <a:cubicBezTo>
                  <a:pt x="571398" y="188427"/>
                  <a:pt x="597001" y="179893"/>
                  <a:pt x="615696" y="176641"/>
                </a:cubicBezTo>
                <a:cubicBezTo>
                  <a:pt x="623824" y="175016"/>
                  <a:pt x="629310" y="172984"/>
                  <a:pt x="632155" y="170545"/>
                </a:cubicBezTo>
                <a:cubicBezTo>
                  <a:pt x="635000" y="168107"/>
                  <a:pt x="637641" y="162417"/>
                  <a:pt x="640080" y="153476"/>
                </a:cubicBezTo>
                <a:cubicBezTo>
                  <a:pt x="644144" y="139659"/>
                  <a:pt x="646582" y="116900"/>
                  <a:pt x="647395" y="85201"/>
                </a:cubicBezTo>
                <a:lnTo>
                  <a:pt x="648614" y="37652"/>
                </a:lnTo>
                <a:lnTo>
                  <a:pt x="631545" y="23022"/>
                </a:lnTo>
                <a:cubicBezTo>
                  <a:pt x="620166" y="13268"/>
                  <a:pt x="616509" y="6563"/>
                  <a:pt x="620572" y="2905"/>
                </a:cubicBezTo>
                <a:cubicBezTo>
                  <a:pt x="622604" y="1076"/>
                  <a:pt x="625043" y="111"/>
                  <a:pt x="627888" y="10"/>
                </a:cubicBezTo>
                <a:close/>
              </a:path>
            </a:pathLst>
          </a:custGeom>
          <a:solidFill>
            <a:schemeClr val="bg1"/>
          </a:solidFill>
          <a:ln w="19050">
            <a:solidFill>
              <a:srgbClr val="C50E0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9600" dirty="0">
              <a:ln w="19050">
                <a:solidFill>
                  <a:srgbClr val="C50E01"/>
                </a:solidFill>
              </a:ln>
              <a:solidFill>
                <a:schemeClr val="bg1"/>
              </a:solidFill>
              <a:latin typeface="禹卫书法行书简体&#10;" panose="02000603000000000000" pitchFamily="2" charset="-122"/>
              <a:ea typeface="禹卫书法行书简体&#10;" panose="02000603000000000000" pitchFamily="2" charset="-122"/>
            </a:endParaRPr>
          </a:p>
        </p:txBody>
      </p:sp>
      <p:sp>
        <p:nvSpPr>
          <p:cNvPr id="11" name="PA-文本框 50">
            <a:extLst>
              <a:ext uri="{FF2B5EF4-FFF2-40B4-BE49-F238E27FC236}">
                <a16:creationId xmlns:a16="http://schemas.microsoft.com/office/drawing/2014/main" id="{FBEA1809-A1F9-4FE6-8C2E-1C5E9D404D95}"/>
              </a:ext>
            </a:extLst>
          </p:cNvPr>
          <p:cNvSpPr txBox="1"/>
          <p:nvPr>
            <p:custDataLst>
              <p:tags r:id="rId8"/>
            </p:custDataLst>
          </p:nvPr>
        </p:nvSpPr>
        <p:spPr>
          <a:xfrm>
            <a:off x="10309104" y="1497182"/>
            <a:ext cx="824339" cy="1310047"/>
          </a:xfrm>
          <a:custGeom>
            <a:avLst/>
            <a:gdLst/>
            <a:ahLst/>
            <a:cxnLst/>
            <a:rect l="l" t="t" r="r" b="b"/>
            <a:pathLst>
              <a:path w="824339" h="1310047">
                <a:moveTo>
                  <a:pt x="505020" y="715823"/>
                </a:moveTo>
                <a:lnTo>
                  <a:pt x="505020" y="717043"/>
                </a:lnTo>
                <a:cubicBezTo>
                  <a:pt x="506646" y="722732"/>
                  <a:pt x="506646" y="728828"/>
                  <a:pt x="505020" y="735331"/>
                </a:cubicBezTo>
                <a:cubicBezTo>
                  <a:pt x="504208" y="732079"/>
                  <a:pt x="503801" y="728828"/>
                  <a:pt x="503801" y="725577"/>
                </a:cubicBezTo>
                <a:close/>
                <a:moveTo>
                  <a:pt x="598899" y="658521"/>
                </a:moveTo>
                <a:cubicBezTo>
                  <a:pt x="596460" y="658521"/>
                  <a:pt x="593616" y="659334"/>
                  <a:pt x="590364" y="660959"/>
                </a:cubicBezTo>
                <a:cubicBezTo>
                  <a:pt x="587113" y="662585"/>
                  <a:pt x="584472" y="664414"/>
                  <a:pt x="582440" y="666446"/>
                </a:cubicBezTo>
                <a:cubicBezTo>
                  <a:pt x="580408" y="668478"/>
                  <a:pt x="579798" y="669900"/>
                  <a:pt x="580611" y="670713"/>
                </a:cubicBezTo>
                <a:cubicBezTo>
                  <a:pt x="583049" y="672339"/>
                  <a:pt x="587520" y="670713"/>
                  <a:pt x="594022" y="665836"/>
                </a:cubicBezTo>
                <a:cubicBezTo>
                  <a:pt x="600524" y="660959"/>
                  <a:pt x="602150" y="658521"/>
                  <a:pt x="598899" y="658521"/>
                </a:cubicBezTo>
                <a:close/>
                <a:moveTo>
                  <a:pt x="627245" y="637566"/>
                </a:moveTo>
                <a:cubicBezTo>
                  <a:pt x="625416" y="637109"/>
                  <a:pt x="620845" y="639623"/>
                  <a:pt x="613529" y="645110"/>
                </a:cubicBezTo>
                <a:lnTo>
                  <a:pt x="615968" y="647548"/>
                </a:lnTo>
                <a:cubicBezTo>
                  <a:pt x="624096" y="643484"/>
                  <a:pt x="628160" y="640639"/>
                  <a:pt x="628160" y="639014"/>
                </a:cubicBezTo>
                <a:cubicBezTo>
                  <a:pt x="628160" y="638201"/>
                  <a:pt x="627855" y="637718"/>
                  <a:pt x="627245" y="637566"/>
                </a:cubicBezTo>
                <a:close/>
                <a:moveTo>
                  <a:pt x="524833" y="580949"/>
                </a:moveTo>
                <a:cubicBezTo>
                  <a:pt x="524223" y="581457"/>
                  <a:pt x="523715" y="583337"/>
                  <a:pt x="523308" y="586588"/>
                </a:cubicBezTo>
                <a:cubicBezTo>
                  <a:pt x="524121" y="591465"/>
                  <a:pt x="524934" y="593903"/>
                  <a:pt x="525747" y="593903"/>
                </a:cubicBezTo>
                <a:cubicBezTo>
                  <a:pt x="528185" y="591465"/>
                  <a:pt x="528592" y="588011"/>
                  <a:pt x="526966" y="583540"/>
                </a:cubicBezTo>
                <a:cubicBezTo>
                  <a:pt x="526153" y="581305"/>
                  <a:pt x="525442" y="580441"/>
                  <a:pt x="524833" y="580949"/>
                </a:cubicBezTo>
                <a:close/>
                <a:moveTo>
                  <a:pt x="199001" y="521970"/>
                </a:moveTo>
                <a:cubicBezTo>
                  <a:pt x="202252" y="521970"/>
                  <a:pt x="201033" y="526441"/>
                  <a:pt x="195344" y="535382"/>
                </a:cubicBezTo>
                <a:cubicBezTo>
                  <a:pt x="188028" y="547574"/>
                  <a:pt x="184371" y="550419"/>
                  <a:pt x="184371" y="543916"/>
                </a:cubicBezTo>
                <a:cubicBezTo>
                  <a:pt x="184371" y="541478"/>
                  <a:pt x="185590" y="537820"/>
                  <a:pt x="188028" y="532943"/>
                </a:cubicBezTo>
                <a:cubicBezTo>
                  <a:pt x="192093" y="525628"/>
                  <a:pt x="195750" y="521970"/>
                  <a:pt x="199001" y="521970"/>
                </a:cubicBezTo>
                <a:close/>
                <a:moveTo>
                  <a:pt x="686986" y="506731"/>
                </a:moveTo>
                <a:cubicBezTo>
                  <a:pt x="687393" y="506731"/>
                  <a:pt x="687901" y="507747"/>
                  <a:pt x="688510" y="509779"/>
                </a:cubicBezTo>
                <a:cubicBezTo>
                  <a:pt x="689729" y="513843"/>
                  <a:pt x="688713" y="519126"/>
                  <a:pt x="685462" y="525628"/>
                </a:cubicBezTo>
                <a:lnTo>
                  <a:pt x="680585" y="531724"/>
                </a:lnTo>
                <a:cubicBezTo>
                  <a:pt x="680585" y="531724"/>
                  <a:pt x="680992" y="529692"/>
                  <a:pt x="681804" y="525628"/>
                </a:cubicBezTo>
                <a:cubicBezTo>
                  <a:pt x="684243" y="519126"/>
                  <a:pt x="685665" y="513843"/>
                  <a:pt x="686072" y="509779"/>
                </a:cubicBezTo>
                <a:cubicBezTo>
                  <a:pt x="686275" y="507747"/>
                  <a:pt x="686580" y="506731"/>
                  <a:pt x="686986" y="506731"/>
                </a:cubicBezTo>
                <a:close/>
                <a:moveTo>
                  <a:pt x="697654" y="450038"/>
                </a:moveTo>
                <a:cubicBezTo>
                  <a:pt x="692777" y="450038"/>
                  <a:pt x="685056" y="452273"/>
                  <a:pt x="674489" y="456743"/>
                </a:cubicBezTo>
                <a:cubicBezTo>
                  <a:pt x="663923" y="461214"/>
                  <a:pt x="657827" y="464262"/>
                  <a:pt x="656201" y="465887"/>
                </a:cubicBezTo>
                <a:cubicBezTo>
                  <a:pt x="653763" y="468326"/>
                  <a:pt x="648480" y="469545"/>
                  <a:pt x="640352" y="469545"/>
                </a:cubicBezTo>
                <a:cubicBezTo>
                  <a:pt x="632224" y="469545"/>
                  <a:pt x="627550" y="471171"/>
                  <a:pt x="626331" y="474422"/>
                </a:cubicBezTo>
                <a:cubicBezTo>
                  <a:pt x="625112" y="477673"/>
                  <a:pt x="617187" y="483363"/>
                  <a:pt x="602556" y="491491"/>
                </a:cubicBezTo>
                <a:lnTo>
                  <a:pt x="579392" y="503683"/>
                </a:lnTo>
                <a:lnTo>
                  <a:pt x="578172" y="578054"/>
                </a:lnTo>
                <a:cubicBezTo>
                  <a:pt x="577360" y="627635"/>
                  <a:pt x="577360" y="652425"/>
                  <a:pt x="578172" y="652425"/>
                </a:cubicBezTo>
                <a:cubicBezTo>
                  <a:pt x="583049" y="652425"/>
                  <a:pt x="588942" y="650393"/>
                  <a:pt x="595851" y="646329"/>
                </a:cubicBezTo>
                <a:cubicBezTo>
                  <a:pt x="602760" y="642265"/>
                  <a:pt x="606214" y="638607"/>
                  <a:pt x="606214" y="635356"/>
                </a:cubicBezTo>
                <a:cubicBezTo>
                  <a:pt x="606214" y="631292"/>
                  <a:pt x="611091" y="625603"/>
                  <a:pt x="620844" y="618287"/>
                </a:cubicBezTo>
                <a:cubicBezTo>
                  <a:pt x="630598" y="610972"/>
                  <a:pt x="641571" y="596748"/>
                  <a:pt x="653763" y="575615"/>
                </a:cubicBezTo>
                <a:cubicBezTo>
                  <a:pt x="666768" y="552857"/>
                  <a:pt x="674083" y="542291"/>
                  <a:pt x="675708" y="543916"/>
                </a:cubicBezTo>
                <a:cubicBezTo>
                  <a:pt x="678147" y="545542"/>
                  <a:pt x="671644" y="560579"/>
                  <a:pt x="656201" y="589027"/>
                </a:cubicBezTo>
                <a:cubicBezTo>
                  <a:pt x="642384" y="613411"/>
                  <a:pt x="636288" y="626009"/>
                  <a:pt x="637913" y="626822"/>
                </a:cubicBezTo>
                <a:cubicBezTo>
                  <a:pt x="638726" y="627635"/>
                  <a:pt x="641165" y="626009"/>
                  <a:pt x="645229" y="621945"/>
                </a:cubicBezTo>
                <a:cubicBezTo>
                  <a:pt x="658233" y="609753"/>
                  <a:pt x="672457" y="585572"/>
                  <a:pt x="687900" y="549403"/>
                </a:cubicBezTo>
                <a:cubicBezTo>
                  <a:pt x="703344" y="513233"/>
                  <a:pt x="711065" y="486207"/>
                  <a:pt x="711065" y="468326"/>
                </a:cubicBezTo>
                <a:cubicBezTo>
                  <a:pt x="711065" y="462636"/>
                  <a:pt x="710659" y="459791"/>
                  <a:pt x="709846" y="459791"/>
                </a:cubicBezTo>
                <a:cubicBezTo>
                  <a:pt x="709033" y="459791"/>
                  <a:pt x="706595" y="462230"/>
                  <a:pt x="702531" y="467107"/>
                </a:cubicBezTo>
                <a:cubicBezTo>
                  <a:pt x="699280" y="471983"/>
                  <a:pt x="697451" y="474422"/>
                  <a:pt x="697044" y="474422"/>
                </a:cubicBezTo>
                <a:cubicBezTo>
                  <a:pt x="696638" y="474422"/>
                  <a:pt x="697248" y="470764"/>
                  <a:pt x="698873" y="463449"/>
                </a:cubicBezTo>
                <a:cubicBezTo>
                  <a:pt x="698873" y="461010"/>
                  <a:pt x="699077" y="458572"/>
                  <a:pt x="699483" y="456134"/>
                </a:cubicBezTo>
                <a:cubicBezTo>
                  <a:pt x="699889" y="453695"/>
                  <a:pt x="699889" y="451866"/>
                  <a:pt x="699483" y="450647"/>
                </a:cubicBezTo>
                <a:cubicBezTo>
                  <a:pt x="699077" y="449428"/>
                  <a:pt x="698467" y="449225"/>
                  <a:pt x="697654" y="450038"/>
                </a:cubicBezTo>
                <a:close/>
                <a:moveTo>
                  <a:pt x="185895" y="245212"/>
                </a:moveTo>
                <a:cubicBezTo>
                  <a:pt x="181221" y="246025"/>
                  <a:pt x="174617" y="248870"/>
                  <a:pt x="166083" y="253746"/>
                </a:cubicBezTo>
                <a:cubicBezTo>
                  <a:pt x="156329" y="260249"/>
                  <a:pt x="151452" y="265532"/>
                  <a:pt x="151452" y="269596"/>
                </a:cubicBezTo>
                <a:cubicBezTo>
                  <a:pt x="151452" y="273660"/>
                  <a:pt x="149827" y="275692"/>
                  <a:pt x="146576" y="275692"/>
                </a:cubicBezTo>
                <a:cubicBezTo>
                  <a:pt x="143325" y="275692"/>
                  <a:pt x="133977" y="283211"/>
                  <a:pt x="118534" y="298247"/>
                </a:cubicBezTo>
                <a:cubicBezTo>
                  <a:pt x="103091" y="313284"/>
                  <a:pt x="95776" y="321615"/>
                  <a:pt x="96588" y="323241"/>
                </a:cubicBezTo>
                <a:cubicBezTo>
                  <a:pt x="98214" y="326492"/>
                  <a:pt x="97401" y="329134"/>
                  <a:pt x="94150" y="331166"/>
                </a:cubicBezTo>
                <a:cubicBezTo>
                  <a:pt x="90899" y="333198"/>
                  <a:pt x="89273" y="336042"/>
                  <a:pt x="89273" y="339700"/>
                </a:cubicBezTo>
                <a:cubicBezTo>
                  <a:pt x="89273" y="343358"/>
                  <a:pt x="97808" y="337871"/>
                  <a:pt x="114877" y="323241"/>
                </a:cubicBezTo>
                <a:cubicBezTo>
                  <a:pt x="131945" y="306985"/>
                  <a:pt x="149421" y="291135"/>
                  <a:pt x="167302" y="275692"/>
                </a:cubicBezTo>
                <a:cubicBezTo>
                  <a:pt x="185184" y="260249"/>
                  <a:pt x="194124" y="251308"/>
                  <a:pt x="194124" y="248870"/>
                </a:cubicBezTo>
                <a:cubicBezTo>
                  <a:pt x="193312" y="245618"/>
                  <a:pt x="190569" y="244399"/>
                  <a:pt x="185895" y="245212"/>
                </a:cubicBezTo>
                <a:close/>
                <a:moveTo>
                  <a:pt x="719600" y="151334"/>
                </a:moveTo>
                <a:cubicBezTo>
                  <a:pt x="715536" y="151334"/>
                  <a:pt x="707408" y="155194"/>
                  <a:pt x="695216" y="162916"/>
                </a:cubicBezTo>
                <a:cubicBezTo>
                  <a:pt x="683024" y="170638"/>
                  <a:pt x="670832" y="176937"/>
                  <a:pt x="658640" y="181814"/>
                </a:cubicBezTo>
                <a:cubicBezTo>
                  <a:pt x="646448" y="186690"/>
                  <a:pt x="632630" y="192380"/>
                  <a:pt x="617187" y="198882"/>
                </a:cubicBezTo>
                <a:cubicBezTo>
                  <a:pt x="583049" y="213513"/>
                  <a:pt x="558665" y="223673"/>
                  <a:pt x="544035" y="229363"/>
                </a:cubicBezTo>
                <a:cubicBezTo>
                  <a:pt x="531843" y="233426"/>
                  <a:pt x="524121" y="237084"/>
                  <a:pt x="520870" y="240335"/>
                </a:cubicBezTo>
                <a:cubicBezTo>
                  <a:pt x="518432" y="242774"/>
                  <a:pt x="519244" y="243586"/>
                  <a:pt x="523308" y="242774"/>
                </a:cubicBezTo>
                <a:cubicBezTo>
                  <a:pt x="534688" y="241961"/>
                  <a:pt x="550131" y="236678"/>
                  <a:pt x="569638" y="226924"/>
                </a:cubicBezTo>
                <a:cubicBezTo>
                  <a:pt x="585894" y="218796"/>
                  <a:pt x="600118" y="212700"/>
                  <a:pt x="612310" y="208636"/>
                </a:cubicBezTo>
                <a:cubicBezTo>
                  <a:pt x="653763" y="192380"/>
                  <a:pt x="685056" y="177343"/>
                  <a:pt x="706189" y="163526"/>
                </a:cubicBezTo>
                <a:cubicBezTo>
                  <a:pt x="714317" y="157023"/>
                  <a:pt x="718787" y="152959"/>
                  <a:pt x="719600" y="151334"/>
                </a:cubicBezTo>
                <a:close/>
                <a:moveTo>
                  <a:pt x="627550" y="120854"/>
                </a:moveTo>
                <a:cubicBezTo>
                  <a:pt x="610075" y="121667"/>
                  <a:pt x="581424" y="125730"/>
                  <a:pt x="541596" y="133046"/>
                </a:cubicBezTo>
                <a:cubicBezTo>
                  <a:pt x="470070" y="146051"/>
                  <a:pt x="430243" y="159868"/>
                  <a:pt x="422115" y="174498"/>
                </a:cubicBezTo>
                <a:cubicBezTo>
                  <a:pt x="418051" y="182626"/>
                  <a:pt x="408501" y="197257"/>
                  <a:pt x="393464" y="218390"/>
                </a:cubicBezTo>
                <a:cubicBezTo>
                  <a:pt x="378427" y="239522"/>
                  <a:pt x="370908" y="251511"/>
                  <a:pt x="370908" y="254356"/>
                </a:cubicBezTo>
                <a:cubicBezTo>
                  <a:pt x="370908" y="257201"/>
                  <a:pt x="365625" y="265938"/>
                  <a:pt x="355059" y="280569"/>
                </a:cubicBezTo>
                <a:lnTo>
                  <a:pt x="339209" y="302515"/>
                </a:lnTo>
                <a:lnTo>
                  <a:pt x="353840" y="298857"/>
                </a:lnTo>
                <a:cubicBezTo>
                  <a:pt x="360342" y="297231"/>
                  <a:pt x="364000" y="297231"/>
                  <a:pt x="364812" y="298857"/>
                </a:cubicBezTo>
                <a:cubicBezTo>
                  <a:pt x="364812" y="299670"/>
                  <a:pt x="364406" y="300889"/>
                  <a:pt x="363593" y="302515"/>
                </a:cubicBezTo>
                <a:cubicBezTo>
                  <a:pt x="361155" y="305766"/>
                  <a:pt x="362374" y="306985"/>
                  <a:pt x="367251" y="306172"/>
                </a:cubicBezTo>
                <a:cubicBezTo>
                  <a:pt x="373753" y="304547"/>
                  <a:pt x="395699" y="296012"/>
                  <a:pt x="433088" y="280569"/>
                </a:cubicBezTo>
                <a:cubicBezTo>
                  <a:pt x="465600" y="267564"/>
                  <a:pt x="483888" y="260858"/>
                  <a:pt x="487952" y="260452"/>
                </a:cubicBezTo>
                <a:cubicBezTo>
                  <a:pt x="492016" y="260046"/>
                  <a:pt x="497705" y="257404"/>
                  <a:pt x="505020" y="252527"/>
                </a:cubicBezTo>
                <a:cubicBezTo>
                  <a:pt x="509897" y="248463"/>
                  <a:pt x="512132" y="246228"/>
                  <a:pt x="511726" y="245822"/>
                </a:cubicBezTo>
                <a:cubicBezTo>
                  <a:pt x="511320" y="245415"/>
                  <a:pt x="507459" y="246025"/>
                  <a:pt x="500144" y="247650"/>
                </a:cubicBezTo>
                <a:cubicBezTo>
                  <a:pt x="490390" y="249276"/>
                  <a:pt x="476573" y="254559"/>
                  <a:pt x="458691" y="263500"/>
                </a:cubicBezTo>
                <a:cubicBezTo>
                  <a:pt x="405046" y="287884"/>
                  <a:pt x="376598" y="298451"/>
                  <a:pt x="373347" y="295199"/>
                </a:cubicBezTo>
                <a:cubicBezTo>
                  <a:pt x="372534" y="294386"/>
                  <a:pt x="381272" y="289307"/>
                  <a:pt x="399560" y="279959"/>
                </a:cubicBezTo>
                <a:cubicBezTo>
                  <a:pt x="417848" y="270612"/>
                  <a:pt x="437355" y="261468"/>
                  <a:pt x="458081" y="252527"/>
                </a:cubicBezTo>
                <a:cubicBezTo>
                  <a:pt x="478808" y="243586"/>
                  <a:pt x="491203" y="239116"/>
                  <a:pt x="495267" y="239116"/>
                </a:cubicBezTo>
                <a:cubicBezTo>
                  <a:pt x="500144" y="239116"/>
                  <a:pt x="506443" y="236678"/>
                  <a:pt x="514164" y="231801"/>
                </a:cubicBezTo>
                <a:cubicBezTo>
                  <a:pt x="521886" y="226924"/>
                  <a:pt x="538752" y="220218"/>
                  <a:pt x="564761" y="211684"/>
                </a:cubicBezTo>
                <a:cubicBezTo>
                  <a:pt x="590771" y="203150"/>
                  <a:pt x="611904" y="195225"/>
                  <a:pt x="628160" y="187910"/>
                </a:cubicBezTo>
                <a:cubicBezTo>
                  <a:pt x="688307" y="158649"/>
                  <a:pt x="719193" y="141580"/>
                  <a:pt x="720819" y="136703"/>
                </a:cubicBezTo>
                <a:cubicBezTo>
                  <a:pt x="721632" y="132639"/>
                  <a:pt x="711065" y="128575"/>
                  <a:pt x="689120" y="124511"/>
                </a:cubicBezTo>
                <a:cubicBezTo>
                  <a:pt x="665548" y="121260"/>
                  <a:pt x="645025" y="120041"/>
                  <a:pt x="627550" y="120854"/>
                </a:cubicBezTo>
                <a:close/>
                <a:moveTo>
                  <a:pt x="482465" y="153"/>
                </a:moveTo>
                <a:cubicBezTo>
                  <a:pt x="488155" y="-254"/>
                  <a:pt x="492828" y="153"/>
                  <a:pt x="496486" y="1372"/>
                </a:cubicBezTo>
                <a:cubicBezTo>
                  <a:pt x="503801" y="3810"/>
                  <a:pt x="513555" y="11126"/>
                  <a:pt x="525747" y="23318"/>
                </a:cubicBezTo>
                <a:lnTo>
                  <a:pt x="550131" y="47702"/>
                </a:lnTo>
                <a:lnTo>
                  <a:pt x="534281" y="62332"/>
                </a:lnTo>
                <a:cubicBezTo>
                  <a:pt x="523715" y="72086"/>
                  <a:pt x="518432" y="77775"/>
                  <a:pt x="518432" y="79401"/>
                </a:cubicBezTo>
                <a:cubicBezTo>
                  <a:pt x="518432" y="81026"/>
                  <a:pt x="529404" y="81636"/>
                  <a:pt x="551350" y="81230"/>
                </a:cubicBezTo>
                <a:cubicBezTo>
                  <a:pt x="573296" y="80823"/>
                  <a:pt x="583862" y="79401"/>
                  <a:pt x="583049" y="76963"/>
                </a:cubicBezTo>
                <a:cubicBezTo>
                  <a:pt x="582236" y="75337"/>
                  <a:pt x="583659" y="73915"/>
                  <a:pt x="587316" y="72695"/>
                </a:cubicBezTo>
                <a:cubicBezTo>
                  <a:pt x="590974" y="71476"/>
                  <a:pt x="594632" y="70663"/>
                  <a:pt x="598289" y="70257"/>
                </a:cubicBezTo>
                <a:cubicBezTo>
                  <a:pt x="601947" y="69851"/>
                  <a:pt x="604589" y="70460"/>
                  <a:pt x="606214" y="72086"/>
                </a:cubicBezTo>
                <a:cubicBezTo>
                  <a:pt x="608652" y="74524"/>
                  <a:pt x="622064" y="75337"/>
                  <a:pt x="646448" y="74524"/>
                </a:cubicBezTo>
                <a:cubicBezTo>
                  <a:pt x="696029" y="73711"/>
                  <a:pt x="735043" y="82652"/>
                  <a:pt x="763491" y="101346"/>
                </a:cubicBezTo>
                <a:cubicBezTo>
                  <a:pt x="793564" y="121667"/>
                  <a:pt x="812665" y="139548"/>
                  <a:pt x="820793" y="154991"/>
                </a:cubicBezTo>
                <a:cubicBezTo>
                  <a:pt x="824044" y="161494"/>
                  <a:pt x="825060" y="166167"/>
                  <a:pt x="823841" y="169012"/>
                </a:cubicBezTo>
                <a:cubicBezTo>
                  <a:pt x="822622" y="171857"/>
                  <a:pt x="817948" y="176530"/>
                  <a:pt x="809820" y="183033"/>
                </a:cubicBezTo>
                <a:cubicBezTo>
                  <a:pt x="798441" y="193599"/>
                  <a:pt x="782998" y="201321"/>
                  <a:pt x="763491" y="206198"/>
                </a:cubicBezTo>
                <a:cubicBezTo>
                  <a:pt x="743984" y="211074"/>
                  <a:pt x="731182" y="215342"/>
                  <a:pt x="725086" y="218999"/>
                </a:cubicBezTo>
                <a:cubicBezTo>
                  <a:pt x="718990" y="222657"/>
                  <a:pt x="714317" y="223470"/>
                  <a:pt x="711065" y="221438"/>
                </a:cubicBezTo>
                <a:cubicBezTo>
                  <a:pt x="707814" y="219406"/>
                  <a:pt x="692777" y="222860"/>
                  <a:pt x="665955" y="231801"/>
                </a:cubicBezTo>
                <a:cubicBezTo>
                  <a:pt x="639133" y="240742"/>
                  <a:pt x="621860" y="245212"/>
                  <a:pt x="614139" y="245212"/>
                </a:cubicBezTo>
                <a:cubicBezTo>
                  <a:pt x="606417" y="245212"/>
                  <a:pt x="601134" y="247447"/>
                  <a:pt x="598289" y="251918"/>
                </a:cubicBezTo>
                <a:cubicBezTo>
                  <a:pt x="595444" y="256388"/>
                  <a:pt x="588739" y="259842"/>
                  <a:pt x="578172" y="262281"/>
                </a:cubicBezTo>
                <a:lnTo>
                  <a:pt x="567200" y="263500"/>
                </a:lnTo>
                <a:lnTo>
                  <a:pt x="568419" y="262281"/>
                </a:lnTo>
                <a:cubicBezTo>
                  <a:pt x="573296" y="260655"/>
                  <a:pt x="574921" y="258217"/>
                  <a:pt x="573296" y="254966"/>
                </a:cubicBezTo>
                <a:cubicBezTo>
                  <a:pt x="571670" y="253340"/>
                  <a:pt x="563339" y="254356"/>
                  <a:pt x="548302" y="258014"/>
                </a:cubicBezTo>
                <a:cubicBezTo>
                  <a:pt x="533265" y="261671"/>
                  <a:pt x="521683" y="265938"/>
                  <a:pt x="513555" y="270815"/>
                </a:cubicBezTo>
                <a:cubicBezTo>
                  <a:pt x="507865" y="274067"/>
                  <a:pt x="508881" y="275692"/>
                  <a:pt x="516603" y="275692"/>
                </a:cubicBezTo>
                <a:cubicBezTo>
                  <a:pt x="524324" y="275692"/>
                  <a:pt x="528185" y="277318"/>
                  <a:pt x="528185" y="280569"/>
                </a:cubicBezTo>
                <a:cubicBezTo>
                  <a:pt x="528185" y="283820"/>
                  <a:pt x="535907" y="287478"/>
                  <a:pt x="551350" y="291542"/>
                </a:cubicBezTo>
                <a:cubicBezTo>
                  <a:pt x="566793" y="295606"/>
                  <a:pt x="576953" y="302108"/>
                  <a:pt x="581830" y="311049"/>
                </a:cubicBezTo>
                <a:cubicBezTo>
                  <a:pt x="585081" y="317551"/>
                  <a:pt x="586300" y="322022"/>
                  <a:pt x="585488" y="324460"/>
                </a:cubicBezTo>
                <a:cubicBezTo>
                  <a:pt x="584675" y="326898"/>
                  <a:pt x="581017" y="330962"/>
                  <a:pt x="574515" y="336652"/>
                </a:cubicBezTo>
                <a:cubicBezTo>
                  <a:pt x="564761" y="344780"/>
                  <a:pt x="549928" y="350876"/>
                  <a:pt x="530014" y="354940"/>
                </a:cubicBezTo>
                <a:cubicBezTo>
                  <a:pt x="510100" y="359004"/>
                  <a:pt x="482059" y="366929"/>
                  <a:pt x="445889" y="378714"/>
                </a:cubicBezTo>
                <a:cubicBezTo>
                  <a:pt x="409720" y="390500"/>
                  <a:pt x="384320" y="398425"/>
                  <a:pt x="369689" y="402489"/>
                </a:cubicBezTo>
                <a:cubicBezTo>
                  <a:pt x="357497" y="405740"/>
                  <a:pt x="348150" y="409398"/>
                  <a:pt x="341648" y="413462"/>
                </a:cubicBezTo>
                <a:cubicBezTo>
                  <a:pt x="335145" y="417526"/>
                  <a:pt x="322547" y="427686"/>
                  <a:pt x="303852" y="443942"/>
                </a:cubicBezTo>
                <a:cubicBezTo>
                  <a:pt x="285158" y="459385"/>
                  <a:pt x="272966" y="469139"/>
                  <a:pt x="267277" y="473203"/>
                </a:cubicBezTo>
                <a:cubicBezTo>
                  <a:pt x="261587" y="477267"/>
                  <a:pt x="260977" y="479502"/>
                  <a:pt x="265448" y="479908"/>
                </a:cubicBezTo>
                <a:cubicBezTo>
                  <a:pt x="269918" y="480315"/>
                  <a:pt x="272966" y="478486"/>
                  <a:pt x="274592" y="474422"/>
                </a:cubicBezTo>
                <a:cubicBezTo>
                  <a:pt x="277843" y="470358"/>
                  <a:pt x="280891" y="468935"/>
                  <a:pt x="283736" y="470155"/>
                </a:cubicBezTo>
                <a:cubicBezTo>
                  <a:pt x="286580" y="471374"/>
                  <a:pt x="288003" y="474828"/>
                  <a:pt x="288003" y="480518"/>
                </a:cubicBezTo>
                <a:cubicBezTo>
                  <a:pt x="288003" y="487020"/>
                  <a:pt x="281094" y="495758"/>
                  <a:pt x="267277" y="506731"/>
                </a:cubicBezTo>
                <a:cubicBezTo>
                  <a:pt x="253459" y="517703"/>
                  <a:pt x="247363" y="524815"/>
                  <a:pt x="248988" y="528066"/>
                </a:cubicBezTo>
                <a:cubicBezTo>
                  <a:pt x="250614" y="531318"/>
                  <a:pt x="248176" y="537414"/>
                  <a:pt x="241673" y="546355"/>
                </a:cubicBezTo>
                <a:cubicBezTo>
                  <a:pt x="237609" y="550419"/>
                  <a:pt x="234561" y="555499"/>
                  <a:pt x="232529" y="561595"/>
                </a:cubicBezTo>
                <a:cubicBezTo>
                  <a:pt x="230497" y="567691"/>
                  <a:pt x="229684" y="572974"/>
                  <a:pt x="230091" y="577444"/>
                </a:cubicBezTo>
                <a:cubicBezTo>
                  <a:pt x="230497" y="581915"/>
                  <a:pt x="231920" y="584150"/>
                  <a:pt x="234358" y="584150"/>
                </a:cubicBezTo>
                <a:cubicBezTo>
                  <a:pt x="236796" y="584150"/>
                  <a:pt x="247566" y="577241"/>
                  <a:pt x="266667" y="563423"/>
                </a:cubicBezTo>
                <a:cubicBezTo>
                  <a:pt x="285768" y="549606"/>
                  <a:pt x="295725" y="542697"/>
                  <a:pt x="296537" y="542697"/>
                </a:cubicBezTo>
                <a:cubicBezTo>
                  <a:pt x="297350" y="542697"/>
                  <a:pt x="305275" y="546151"/>
                  <a:pt x="320312" y="553060"/>
                </a:cubicBezTo>
                <a:cubicBezTo>
                  <a:pt x="335349" y="559969"/>
                  <a:pt x="346524" y="563423"/>
                  <a:pt x="353840" y="563423"/>
                </a:cubicBezTo>
                <a:cubicBezTo>
                  <a:pt x="360342" y="563423"/>
                  <a:pt x="372534" y="558750"/>
                  <a:pt x="390416" y="549403"/>
                </a:cubicBezTo>
                <a:cubicBezTo>
                  <a:pt x="408297" y="540055"/>
                  <a:pt x="421708" y="531318"/>
                  <a:pt x="430649" y="523190"/>
                </a:cubicBezTo>
                <a:cubicBezTo>
                  <a:pt x="439590" y="515062"/>
                  <a:pt x="445889" y="510998"/>
                  <a:pt x="449547" y="510998"/>
                </a:cubicBezTo>
                <a:cubicBezTo>
                  <a:pt x="453204" y="510998"/>
                  <a:pt x="453814" y="509372"/>
                  <a:pt x="451376" y="506121"/>
                </a:cubicBezTo>
                <a:cubicBezTo>
                  <a:pt x="450563" y="503683"/>
                  <a:pt x="450360" y="502260"/>
                  <a:pt x="450766" y="501854"/>
                </a:cubicBezTo>
                <a:cubicBezTo>
                  <a:pt x="451172" y="501447"/>
                  <a:pt x="452188" y="502057"/>
                  <a:pt x="453814" y="503683"/>
                </a:cubicBezTo>
                <a:cubicBezTo>
                  <a:pt x="457878" y="506121"/>
                  <a:pt x="465600" y="503276"/>
                  <a:pt x="476979" y="495148"/>
                </a:cubicBezTo>
                <a:cubicBezTo>
                  <a:pt x="494048" y="482956"/>
                  <a:pt x="545254" y="459385"/>
                  <a:pt x="630598" y="424435"/>
                </a:cubicBezTo>
                <a:lnTo>
                  <a:pt x="689120" y="400051"/>
                </a:lnTo>
                <a:lnTo>
                  <a:pt x="713504" y="412243"/>
                </a:lnTo>
                <a:cubicBezTo>
                  <a:pt x="730572" y="420371"/>
                  <a:pt x="745609" y="430531"/>
                  <a:pt x="758614" y="442723"/>
                </a:cubicBezTo>
                <a:lnTo>
                  <a:pt x="778121" y="462230"/>
                </a:lnTo>
                <a:lnTo>
                  <a:pt x="775683" y="519532"/>
                </a:lnTo>
                <a:cubicBezTo>
                  <a:pt x="773244" y="581305"/>
                  <a:pt x="757801" y="635763"/>
                  <a:pt x="729353" y="682905"/>
                </a:cubicBezTo>
                <a:cubicBezTo>
                  <a:pt x="719600" y="699974"/>
                  <a:pt x="707001" y="716230"/>
                  <a:pt x="691558" y="731673"/>
                </a:cubicBezTo>
                <a:cubicBezTo>
                  <a:pt x="676115" y="747116"/>
                  <a:pt x="665955" y="754431"/>
                  <a:pt x="661078" y="753619"/>
                </a:cubicBezTo>
                <a:cubicBezTo>
                  <a:pt x="656201" y="751993"/>
                  <a:pt x="648886" y="753822"/>
                  <a:pt x="639133" y="759105"/>
                </a:cubicBezTo>
                <a:cubicBezTo>
                  <a:pt x="629379" y="764388"/>
                  <a:pt x="623486" y="766014"/>
                  <a:pt x="621454" y="763982"/>
                </a:cubicBezTo>
                <a:cubicBezTo>
                  <a:pt x="619422" y="761950"/>
                  <a:pt x="614748" y="762966"/>
                  <a:pt x="607433" y="767030"/>
                </a:cubicBezTo>
                <a:cubicBezTo>
                  <a:pt x="601744" y="770281"/>
                  <a:pt x="594022" y="770484"/>
                  <a:pt x="584268" y="767639"/>
                </a:cubicBezTo>
                <a:cubicBezTo>
                  <a:pt x="574515" y="764795"/>
                  <a:pt x="569638" y="760934"/>
                  <a:pt x="569638" y="756057"/>
                </a:cubicBezTo>
                <a:cubicBezTo>
                  <a:pt x="569638" y="752806"/>
                  <a:pt x="568419" y="752399"/>
                  <a:pt x="565981" y="754838"/>
                </a:cubicBezTo>
                <a:cubicBezTo>
                  <a:pt x="561917" y="756463"/>
                  <a:pt x="557040" y="789382"/>
                  <a:pt x="551350" y="853593"/>
                </a:cubicBezTo>
                <a:cubicBezTo>
                  <a:pt x="550537" y="868223"/>
                  <a:pt x="548912" y="885089"/>
                  <a:pt x="546473" y="904190"/>
                </a:cubicBezTo>
                <a:cubicBezTo>
                  <a:pt x="544035" y="923291"/>
                  <a:pt x="543019" y="934263"/>
                  <a:pt x="543425" y="937108"/>
                </a:cubicBezTo>
                <a:cubicBezTo>
                  <a:pt x="543832" y="939953"/>
                  <a:pt x="542409" y="951942"/>
                  <a:pt x="539158" y="973075"/>
                </a:cubicBezTo>
                <a:cubicBezTo>
                  <a:pt x="531843" y="1010463"/>
                  <a:pt x="527372" y="1076300"/>
                  <a:pt x="525747" y="1170585"/>
                </a:cubicBezTo>
                <a:cubicBezTo>
                  <a:pt x="524934" y="1248614"/>
                  <a:pt x="524324" y="1294131"/>
                  <a:pt x="523918" y="1307135"/>
                </a:cubicBezTo>
                <a:lnTo>
                  <a:pt x="522786" y="1310047"/>
                </a:lnTo>
                <a:lnTo>
                  <a:pt x="464570" y="1310047"/>
                </a:lnTo>
                <a:lnTo>
                  <a:pt x="455033" y="1280313"/>
                </a:lnTo>
                <a:cubicBezTo>
                  <a:pt x="455033" y="1274623"/>
                  <a:pt x="451782" y="1267308"/>
                  <a:pt x="445280" y="1258367"/>
                </a:cubicBezTo>
                <a:cubicBezTo>
                  <a:pt x="433088" y="1242924"/>
                  <a:pt x="428617" y="1230326"/>
                  <a:pt x="431868" y="1220572"/>
                </a:cubicBezTo>
                <a:cubicBezTo>
                  <a:pt x="432681" y="1218134"/>
                  <a:pt x="433900" y="1216915"/>
                  <a:pt x="435526" y="1216915"/>
                </a:cubicBezTo>
                <a:cubicBezTo>
                  <a:pt x="440403" y="1216915"/>
                  <a:pt x="444873" y="1219353"/>
                  <a:pt x="448937" y="1224230"/>
                </a:cubicBezTo>
                <a:cubicBezTo>
                  <a:pt x="453001" y="1227481"/>
                  <a:pt x="455033" y="1225855"/>
                  <a:pt x="455033" y="1219353"/>
                </a:cubicBezTo>
                <a:cubicBezTo>
                  <a:pt x="455846" y="1217727"/>
                  <a:pt x="456252" y="1216102"/>
                  <a:pt x="456252" y="1214476"/>
                </a:cubicBezTo>
                <a:cubicBezTo>
                  <a:pt x="456252" y="1214476"/>
                  <a:pt x="456252" y="1210819"/>
                  <a:pt x="456252" y="1203503"/>
                </a:cubicBezTo>
                <a:lnTo>
                  <a:pt x="459910" y="1216915"/>
                </a:lnTo>
                <a:lnTo>
                  <a:pt x="463568" y="1227887"/>
                </a:lnTo>
                <a:cubicBezTo>
                  <a:pt x="464381" y="1226262"/>
                  <a:pt x="465600" y="1217321"/>
                  <a:pt x="467225" y="1201065"/>
                </a:cubicBezTo>
                <a:cubicBezTo>
                  <a:pt x="470477" y="1177494"/>
                  <a:pt x="471289" y="1163676"/>
                  <a:pt x="469664" y="1159612"/>
                </a:cubicBezTo>
                <a:cubicBezTo>
                  <a:pt x="468851" y="1157174"/>
                  <a:pt x="468038" y="1157580"/>
                  <a:pt x="467225" y="1160831"/>
                </a:cubicBezTo>
                <a:cubicBezTo>
                  <a:pt x="466412" y="1164083"/>
                  <a:pt x="466006" y="1168553"/>
                  <a:pt x="466006" y="1174243"/>
                </a:cubicBezTo>
                <a:cubicBezTo>
                  <a:pt x="466006" y="1188873"/>
                  <a:pt x="464381" y="1196188"/>
                  <a:pt x="461129" y="1196188"/>
                </a:cubicBezTo>
                <a:cubicBezTo>
                  <a:pt x="457878" y="1196188"/>
                  <a:pt x="457675" y="1188060"/>
                  <a:pt x="460520" y="1171804"/>
                </a:cubicBezTo>
                <a:cubicBezTo>
                  <a:pt x="463364" y="1155548"/>
                  <a:pt x="465193" y="1143763"/>
                  <a:pt x="466006" y="1136447"/>
                </a:cubicBezTo>
                <a:cubicBezTo>
                  <a:pt x="466006" y="1131571"/>
                  <a:pt x="466209" y="1129132"/>
                  <a:pt x="466616" y="1129132"/>
                </a:cubicBezTo>
                <a:cubicBezTo>
                  <a:pt x="467022" y="1129132"/>
                  <a:pt x="468444" y="1131571"/>
                  <a:pt x="470883" y="1136447"/>
                </a:cubicBezTo>
                <a:cubicBezTo>
                  <a:pt x="473321" y="1142950"/>
                  <a:pt x="474947" y="1142950"/>
                  <a:pt x="475760" y="1136447"/>
                </a:cubicBezTo>
                <a:cubicBezTo>
                  <a:pt x="475760" y="1136447"/>
                  <a:pt x="475760" y="1134009"/>
                  <a:pt x="475760" y="1129132"/>
                </a:cubicBezTo>
                <a:cubicBezTo>
                  <a:pt x="474134" y="1120191"/>
                  <a:pt x="472102" y="1115721"/>
                  <a:pt x="469664" y="1115721"/>
                </a:cubicBezTo>
                <a:cubicBezTo>
                  <a:pt x="466412" y="1118159"/>
                  <a:pt x="465193" y="1118566"/>
                  <a:pt x="466006" y="1116940"/>
                </a:cubicBezTo>
                <a:cubicBezTo>
                  <a:pt x="466006" y="1116127"/>
                  <a:pt x="467225" y="1114502"/>
                  <a:pt x="469664" y="1112063"/>
                </a:cubicBezTo>
                <a:cubicBezTo>
                  <a:pt x="473728" y="1107999"/>
                  <a:pt x="475760" y="1101497"/>
                  <a:pt x="475760" y="1092556"/>
                </a:cubicBezTo>
                <a:lnTo>
                  <a:pt x="474540" y="1079145"/>
                </a:lnTo>
                <a:lnTo>
                  <a:pt x="470883" y="1092556"/>
                </a:lnTo>
                <a:cubicBezTo>
                  <a:pt x="469257" y="1097433"/>
                  <a:pt x="468038" y="1100075"/>
                  <a:pt x="467225" y="1100481"/>
                </a:cubicBezTo>
                <a:cubicBezTo>
                  <a:pt x="466412" y="1100887"/>
                  <a:pt x="466006" y="1098652"/>
                  <a:pt x="466006" y="1093775"/>
                </a:cubicBezTo>
                <a:cubicBezTo>
                  <a:pt x="466006" y="1086460"/>
                  <a:pt x="468444" y="1080771"/>
                  <a:pt x="473321" y="1076707"/>
                </a:cubicBezTo>
                <a:cubicBezTo>
                  <a:pt x="475760" y="1074268"/>
                  <a:pt x="477589" y="1068375"/>
                  <a:pt x="478808" y="1059028"/>
                </a:cubicBezTo>
                <a:cubicBezTo>
                  <a:pt x="480027" y="1049681"/>
                  <a:pt x="480433" y="1040537"/>
                  <a:pt x="480027" y="1031596"/>
                </a:cubicBezTo>
                <a:cubicBezTo>
                  <a:pt x="479621" y="1022655"/>
                  <a:pt x="478198" y="1018185"/>
                  <a:pt x="475760" y="1018185"/>
                </a:cubicBezTo>
                <a:cubicBezTo>
                  <a:pt x="473321" y="1018185"/>
                  <a:pt x="472508" y="1015340"/>
                  <a:pt x="473321" y="1009651"/>
                </a:cubicBezTo>
                <a:lnTo>
                  <a:pt x="474540" y="996239"/>
                </a:lnTo>
                <a:cubicBezTo>
                  <a:pt x="475353" y="993801"/>
                  <a:pt x="477792" y="993395"/>
                  <a:pt x="481856" y="995020"/>
                </a:cubicBezTo>
                <a:cubicBezTo>
                  <a:pt x="482669" y="995833"/>
                  <a:pt x="483685" y="995427"/>
                  <a:pt x="484904" y="993801"/>
                </a:cubicBezTo>
                <a:cubicBezTo>
                  <a:pt x="486123" y="992175"/>
                  <a:pt x="486733" y="989737"/>
                  <a:pt x="486733" y="986486"/>
                </a:cubicBezTo>
                <a:cubicBezTo>
                  <a:pt x="486733" y="978358"/>
                  <a:pt x="487139" y="967791"/>
                  <a:pt x="487952" y="954787"/>
                </a:cubicBezTo>
                <a:cubicBezTo>
                  <a:pt x="488765" y="941782"/>
                  <a:pt x="487342" y="935279"/>
                  <a:pt x="483685" y="935279"/>
                </a:cubicBezTo>
                <a:cubicBezTo>
                  <a:pt x="480027" y="935279"/>
                  <a:pt x="480840" y="933451"/>
                  <a:pt x="486123" y="929793"/>
                </a:cubicBezTo>
                <a:cubicBezTo>
                  <a:pt x="491406" y="926135"/>
                  <a:pt x="492016" y="924307"/>
                  <a:pt x="487952" y="924307"/>
                </a:cubicBezTo>
                <a:cubicBezTo>
                  <a:pt x="483888" y="924307"/>
                  <a:pt x="481856" y="917804"/>
                  <a:pt x="481856" y="904799"/>
                </a:cubicBezTo>
                <a:cubicBezTo>
                  <a:pt x="481856" y="896671"/>
                  <a:pt x="482262" y="891795"/>
                  <a:pt x="483075" y="890169"/>
                </a:cubicBezTo>
                <a:lnTo>
                  <a:pt x="485513" y="901142"/>
                </a:lnTo>
                <a:lnTo>
                  <a:pt x="489171" y="916991"/>
                </a:lnTo>
                <a:lnTo>
                  <a:pt x="492829" y="896265"/>
                </a:lnTo>
                <a:cubicBezTo>
                  <a:pt x="499331" y="859689"/>
                  <a:pt x="498924" y="842214"/>
                  <a:pt x="491609" y="843839"/>
                </a:cubicBezTo>
                <a:cubicBezTo>
                  <a:pt x="489171" y="844652"/>
                  <a:pt x="487748" y="844855"/>
                  <a:pt x="487342" y="844449"/>
                </a:cubicBezTo>
                <a:cubicBezTo>
                  <a:pt x="486936" y="844043"/>
                  <a:pt x="487545" y="843027"/>
                  <a:pt x="489171" y="841401"/>
                </a:cubicBezTo>
                <a:cubicBezTo>
                  <a:pt x="491609" y="837337"/>
                  <a:pt x="494048" y="836118"/>
                  <a:pt x="496486" y="837743"/>
                </a:cubicBezTo>
                <a:cubicBezTo>
                  <a:pt x="499737" y="840182"/>
                  <a:pt x="502582" y="829615"/>
                  <a:pt x="505020" y="806044"/>
                </a:cubicBezTo>
                <a:cubicBezTo>
                  <a:pt x="506646" y="793852"/>
                  <a:pt x="507459" y="782879"/>
                  <a:pt x="507459" y="773126"/>
                </a:cubicBezTo>
                <a:lnTo>
                  <a:pt x="505020" y="759715"/>
                </a:lnTo>
                <a:lnTo>
                  <a:pt x="502582" y="768249"/>
                </a:lnTo>
                <a:lnTo>
                  <a:pt x="497705" y="780441"/>
                </a:lnTo>
                <a:lnTo>
                  <a:pt x="497705" y="765811"/>
                </a:lnTo>
                <a:cubicBezTo>
                  <a:pt x="496892" y="756057"/>
                  <a:pt x="499128" y="750367"/>
                  <a:pt x="504411" y="748742"/>
                </a:cubicBezTo>
                <a:cubicBezTo>
                  <a:pt x="509694" y="747116"/>
                  <a:pt x="512336" y="737363"/>
                  <a:pt x="512336" y="719481"/>
                </a:cubicBezTo>
                <a:cubicBezTo>
                  <a:pt x="511523" y="705663"/>
                  <a:pt x="509491" y="698348"/>
                  <a:pt x="506240" y="697535"/>
                </a:cubicBezTo>
                <a:cubicBezTo>
                  <a:pt x="503801" y="699161"/>
                  <a:pt x="502582" y="699567"/>
                  <a:pt x="502582" y="698755"/>
                </a:cubicBezTo>
                <a:cubicBezTo>
                  <a:pt x="502582" y="697942"/>
                  <a:pt x="503395" y="696723"/>
                  <a:pt x="505020" y="695097"/>
                </a:cubicBezTo>
                <a:cubicBezTo>
                  <a:pt x="507459" y="690220"/>
                  <a:pt x="509288" y="678028"/>
                  <a:pt x="510507" y="658521"/>
                </a:cubicBezTo>
                <a:cubicBezTo>
                  <a:pt x="511726" y="639014"/>
                  <a:pt x="514774" y="610972"/>
                  <a:pt x="519651" y="574396"/>
                </a:cubicBezTo>
                <a:cubicBezTo>
                  <a:pt x="525340" y="532943"/>
                  <a:pt x="524528" y="512217"/>
                  <a:pt x="517212" y="512217"/>
                </a:cubicBezTo>
                <a:cubicBezTo>
                  <a:pt x="514774" y="511404"/>
                  <a:pt x="511523" y="512623"/>
                  <a:pt x="507459" y="515874"/>
                </a:cubicBezTo>
                <a:cubicBezTo>
                  <a:pt x="500144" y="519939"/>
                  <a:pt x="494048" y="521970"/>
                  <a:pt x="489171" y="521970"/>
                </a:cubicBezTo>
                <a:cubicBezTo>
                  <a:pt x="486733" y="521970"/>
                  <a:pt x="481856" y="525018"/>
                  <a:pt x="474540" y="531114"/>
                </a:cubicBezTo>
                <a:cubicBezTo>
                  <a:pt x="467225" y="537211"/>
                  <a:pt x="460723" y="543510"/>
                  <a:pt x="455033" y="550012"/>
                </a:cubicBezTo>
                <a:cubicBezTo>
                  <a:pt x="449344" y="556515"/>
                  <a:pt x="447312" y="560172"/>
                  <a:pt x="448937" y="560985"/>
                </a:cubicBezTo>
                <a:cubicBezTo>
                  <a:pt x="450563" y="562611"/>
                  <a:pt x="447718" y="566675"/>
                  <a:pt x="440403" y="573177"/>
                </a:cubicBezTo>
                <a:cubicBezTo>
                  <a:pt x="433088" y="579679"/>
                  <a:pt x="430649" y="584150"/>
                  <a:pt x="433088" y="586588"/>
                </a:cubicBezTo>
                <a:cubicBezTo>
                  <a:pt x="435526" y="589027"/>
                  <a:pt x="434307" y="591871"/>
                  <a:pt x="429430" y="595122"/>
                </a:cubicBezTo>
                <a:cubicBezTo>
                  <a:pt x="424553" y="598374"/>
                  <a:pt x="421708" y="603251"/>
                  <a:pt x="420896" y="609753"/>
                </a:cubicBezTo>
                <a:cubicBezTo>
                  <a:pt x="420083" y="616255"/>
                  <a:pt x="417645" y="624180"/>
                  <a:pt x="413580" y="633527"/>
                </a:cubicBezTo>
                <a:cubicBezTo>
                  <a:pt x="409516" y="642875"/>
                  <a:pt x="405859" y="648361"/>
                  <a:pt x="402608" y="649987"/>
                </a:cubicBezTo>
                <a:cubicBezTo>
                  <a:pt x="397731" y="653238"/>
                  <a:pt x="388384" y="650596"/>
                  <a:pt x="374566" y="642062"/>
                </a:cubicBezTo>
                <a:cubicBezTo>
                  <a:pt x="360748" y="633527"/>
                  <a:pt x="349776" y="624383"/>
                  <a:pt x="341648" y="614630"/>
                </a:cubicBezTo>
                <a:cubicBezTo>
                  <a:pt x="331894" y="601625"/>
                  <a:pt x="325798" y="595122"/>
                  <a:pt x="323360" y="595122"/>
                </a:cubicBezTo>
                <a:cubicBezTo>
                  <a:pt x="320921" y="595122"/>
                  <a:pt x="312387" y="601625"/>
                  <a:pt x="297756" y="614630"/>
                </a:cubicBezTo>
                <a:cubicBezTo>
                  <a:pt x="288816" y="622758"/>
                  <a:pt x="283126" y="628854"/>
                  <a:pt x="280688" y="632918"/>
                </a:cubicBezTo>
                <a:cubicBezTo>
                  <a:pt x="278249" y="636982"/>
                  <a:pt x="277843" y="641859"/>
                  <a:pt x="279468" y="647548"/>
                </a:cubicBezTo>
                <a:cubicBezTo>
                  <a:pt x="281094" y="657302"/>
                  <a:pt x="279265" y="664414"/>
                  <a:pt x="273982" y="668884"/>
                </a:cubicBezTo>
                <a:cubicBezTo>
                  <a:pt x="268699" y="673355"/>
                  <a:pt x="267277" y="682905"/>
                  <a:pt x="269715" y="697535"/>
                </a:cubicBezTo>
                <a:cubicBezTo>
                  <a:pt x="270528" y="707289"/>
                  <a:pt x="270528" y="713588"/>
                  <a:pt x="269715" y="716433"/>
                </a:cubicBezTo>
                <a:cubicBezTo>
                  <a:pt x="268902" y="719278"/>
                  <a:pt x="266057" y="721919"/>
                  <a:pt x="261180" y="724358"/>
                </a:cubicBezTo>
                <a:cubicBezTo>
                  <a:pt x="238422" y="734111"/>
                  <a:pt x="218915" y="719075"/>
                  <a:pt x="202659" y="679247"/>
                </a:cubicBezTo>
                <a:cubicBezTo>
                  <a:pt x="192905" y="656489"/>
                  <a:pt x="188028" y="639420"/>
                  <a:pt x="188028" y="628041"/>
                </a:cubicBezTo>
                <a:cubicBezTo>
                  <a:pt x="188028" y="616662"/>
                  <a:pt x="186403" y="610972"/>
                  <a:pt x="183152" y="610972"/>
                </a:cubicBezTo>
                <a:cubicBezTo>
                  <a:pt x="179901" y="610972"/>
                  <a:pt x="178275" y="608331"/>
                  <a:pt x="178275" y="603047"/>
                </a:cubicBezTo>
                <a:cubicBezTo>
                  <a:pt x="178275" y="597764"/>
                  <a:pt x="179697" y="595122"/>
                  <a:pt x="182542" y="595122"/>
                </a:cubicBezTo>
                <a:cubicBezTo>
                  <a:pt x="185387" y="595122"/>
                  <a:pt x="187825" y="587807"/>
                  <a:pt x="189857" y="573177"/>
                </a:cubicBezTo>
                <a:cubicBezTo>
                  <a:pt x="191889" y="558547"/>
                  <a:pt x="196360" y="546355"/>
                  <a:pt x="203268" y="536601"/>
                </a:cubicBezTo>
                <a:cubicBezTo>
                  <a:pt x="210177" y="526847"/>
                  <a:pt x="211600" y="521361"/>
                  <a:pt x="207536" y="520142"/>
                </a:cubicBezTo>
                <a:cubicBezTo>
                  <a:pt x="203472" y="518922"/>
                  <a:pt x="205504" y="514249"/>
                  <a:pt x="213632" y="506121"/>
                </a:cubicBezTo>
                <a:lnTo>
                  <a:pt x="225824" y="492710"/>
                </a:lnTo>
                <a:lnTo>
                  <a:pt x="222166" y="506121"/>
                </a:lnTo>
                <a:cubicBezTo>
                  <a:pt x="220540" y="512623"/>
                  <a:pt x="219931" y="516078"/>
                  <a:pt x="220337" y="516484"/>
                </a:cubicBezTo>
                <a:cubicBezTo>
                  <a:pt x="220744" y="516891"/>
                  <a:pt x="223792" y="514655"/>
                  <a:pt x="229481" y="509779"/>
                </a:cubicBezTo>
                <a:cubicBezTo>
                  <a:pt x="240048" y="500025"/>
                  <a:pt x="243299" y="495555"/>
                  <a:pt x="239235" y="496367"/>
                </a:cubicBezTo>
                <a:cubicBezTo>
                  <a:pt x="238422" y="496367"/>
                  <a:pt x="237203" y="497180"/>
                  <a:pt x="235577" y="498806"/>
                </a:cubicBezTo>
                <a:cubicBezTo>
                  <a:pt x="231513" y="501244"/>
                  <a:pt x="229481" y="501244"/>
                  <a:pt x="229481" y="498806"/>
                </a:cubicBezTo>
                <a:cubicBezTo>
                  <a:pt x="229481" y="494742"/>
                  <a:pt x="233952" y="489459"/>
                  <a:pt x="242892" y="482956"/>
                </a:cubicBezTo>
                <a:cubicBezTo>
                  <a:pt x="250208" y="478079"/>
                  <a:pt x="263822" y="466294"/>
                  <a:pt x="283736" y="447599"/>
                </a:cubicBezTo>
                <a:cubicBezTo>
                  <a:pt x="303649" y="428905"/>
                  <a:pt x="313606" y="418542"/>
                  <a:pt x="313606" y="416510"/>
                </a:cubicBezTo>
                <a:cubicBezTo>
                  <a:pt x="313606" y="414478"/>
                  <a:pt x="310355" y="414275"/>
                  <a:pt x="303852" y="415900"/>
                </a:cubicBezTo>
                <a:cubicBezTo>
                  <a:pt x="297350" y="417526"/>
                  <a:pt x="285971" y="414681"/>
                  <a:pt x="269715" y="407366"/>
                </a:cubicBezTo>
                <a:lnTo>
                  <a:pt x="246550" y="396393"/>
                </a:lnTo>
                <a:lnTo>
                  <a:pt x="195344" y="447599"/>
                </a:lnTo>
                <a:cubicBezTo>
                  <a:pt x="123817" y="519126"/>
                  <a:pt x="77488" y="556921"/>
                  <a:pt x="56355" y="560985"/>
                </a:cubicBezTo>
                <a:cubicBezTo>
                  <a:pt x="43350" y="563423"/>
                  <a:pt x="36848" y="562814"/>
                  <a:pt x="36848" y="559156"/>
                </a:cubicBezTo>
                <a:cubicBezTo>
                  <a:pt x="36848" y="555499"/>
                  <a:pt x="34409" y="553670"/>
                  <a:pt x="29533" y="553670"/>
                </a:cubicBezTo>
                <a:cubicBezTo>
                  <a:pt x="27094" y="553670"/>
                  <a:pt x="25265" y="553263"/>
                  <a:pt x="24046" y="552451"/>
                </a:cubicBezTo>
                <a:cubicBezTo>
                  <a:pt x="22827" y="551638"/>
                  <a:pt x="22217" y="550825"/>
                  <a:pt x="22217" y="550012"/>
                </a:cubicBezTo>
                <a:cubicBezTo>
                  <a:pt x="23030" y="546761"/>
                  <a:pt x="20592" y="540665"/>
                  <a:pt x="14902" y="531724"/>
                </a:cubicBezTo>
                <a:cubicBezTo>
                  <a:pt x="10025" y="526035"/>
                  <a:pt x="6164" y="516484"/>
                  <a:pt x="3320" y="503073"/>
                </a:cubicBezTo>
                <a:cubicBezTo>
                  <a:pt x="475" y="489662"/>
                  <a:pt x="-541" y="478486"/>
                  <a:pt x="272" y="469545"/>
                </a:cubicBezTo>
                <a:cubicBezTo>
                  <a:pt x="272" y="464668"/>
                  <a:pt x="678" y="441910"/>
                  <a:pt x="1491" y="401270"/>
                </a:cubicBezTo>
                <a:lnTo>
                  <a:pt x="2710" y="341529"/>
                </a:lnTo>
                <a:lnTo>
                  <a:pt x="19779" y="324460"/>
                </a:lnTo>
                <a:cubicBezTo>
                  <a:pt x="31158" y="313081"/>
                  <a:pt x="38473" y="307391"/>
                  <a:pt x="41724" y="307391"/>
                </a:cubicBezTo>
                <a:cubicBezTo>
                  <a:pt x="44976" y="307391"/>
                  <a:pt x="49040" y="305359"/>
                  <a:pt x="53917" y="301295"/>
                </a:cubicBezTo>
                <a:cubicBezTo>
                  <a:pt x="84803" y="272034"/>
                  <a:pt x="146576" y="234239"/>
                  <a:pt x="239235" y="187910"/>
                </a:cubicBezTo>
                <a:cubicBezTo>
                  <a:pt x="278249" y="168402"/>
                  <a:pt x="303649" y="154585"/>
                  <a:pt x="315435" y="146457"/>
                </a:cubicBezTo>
                <a:cubicBezTo>
                  <a:pt x="327220" y="138329"/>
                  <a:pt x="340428" y="126137"/>
                  <a:pt x="355059" y="109881"/>
                </a:cubicBezTo>
                <a:cubicBezTo>
                  <a:pt x="375379" y="86310"/>
                  <a:pt x="392854" y="69444"/>
                  <a:pt x="407484" y="59284"/>
                </a:cubicBezTo>
                <a:cubicBezTo>
                  <a:pt x="422115" y="49124"/>
                  <a:pt x="429430" y="42418"/>
                  <a:pt x="429430" y="39167"/>
                </a:cubicBezTo>
                <a:cubicBezTo>
                  <a:pt x="429430" y="35916"/>
                  <a:pt x="425772" y="37338"/>
                  <a:pt x="418457" y="43434"/>
                </a:cubicBezTo>
                <a:cubicBezTo>
                  <a:pt x="411142" y="49530"/>
                  <a:pt x="407484" y="51156"/>
                  <a:pt x="407484" y="48311"/>
                </a:cubicBezTo>
                <a:cubicBezTo>
                  <a:pt x="407484" y="45467"/>
                  <a:pt x="404640" y="47702"/>
                  <a:pt x="398950" y="55017"/>
                </a:cubicBezTo>
                <a:cubicBezTo>
                  <a:pt x="392448" y="62332"/>
                  <a:pt x="380662" y="71476"/>
                  <a:pt x="363593" y="82449"/>
                </a:cubicBezTo>
                <a:cubicBezTo>
                  <a:pt x="346524" y="93422"/>
                  <a:pt x="337177" y="97689"/>
                  <a:pt x="335552" y="95250"/>
                </a:cubicBezTo>
                <a:cubicBezTo>
                  <a:pt x="333113" y="93625"/>
                  <a:pt x="337177" y="88748"/>
                  <a:pt x="347744" y="80620"/>
                </a:cubicBezTo>
                <a:cubicBezTo>
                  <a:pt x="358310" y="72492"/>
                  <a:pt x="373347" y="60300"/>
                  <a:pt x="392854" y="44044"/>
                </a:cubicBezTo>
                <a:cubicBezTo>
                  <a:pt x="421302" y="22098"/>
                  <a:pt x="444467" y="8687"/>
                  <a:pt x="462348" y="3810"/>
                </a:cubicBezTo>
                <a:cubicBezTo>
                  <a:pt x="470070" y="1778"/>
                  <a:pt x="476776" y="559"/>
                  <a:pt x="482465" y="153"/>
                </a:cubicBezTo>
                <a:close/>
              </a:path>
            </a:pathLst>
          </a:custGeom>
          <a:solidFill>
            <a:schemeClr val="bg1"/>
          </a:solidFill>
          <a:ln w="19050">
            <a:solidFill>
              <a:srgbClr val="C50E0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zh-CN" altLang="en-US" sz="9600" dirty="0">
              <a:ln w="19050">
                <a:solidFill>
                  <a:srgbClr val="C50E01"/>
                </a:solidFill>
              </a:ln>
              <a:solidFill>
                <a:schemeClr val="bg1"/>
              </a:solidFill>
              <a:latin typeface="禹卫书法行书简体&#10;" panose="02000603000000000000" pitchFamily="2" charset="-122"/>
              <a:ea typeface="禹卫书法行书简体&#10;" panose="02000603000000000000" pitchFamily="2" charset="-122"/>
            </a:endParaRPr>
          </a:p>
        </p:txBody>
      </p:sp>
      <p:sp>
        <p:nvSpPr>
          <p:cNvPr id="12" name="文本框 11">
            <a:extLst>
              <a:ext uri="{FF2B5EF4-FFF2-40B4-BE49-F238E27FC236}">
                <a16:creationId xmlns:a16="http://schemas.microsoft.com/office/drawing/2014/main" id="{9D5F817C-B633-4917-8BFF-EC11D1FFD7F0}"/>
              </a:ext>
            </a:extLst>
          </p:cNvPr>
          <p:cNvSpPr txBox="1"/>
          <p:nvPr/>
        </p:nvSpPr>
        <p:spPr>
          <a:xfrm>
            <a:off x="2407006" y="3691632"/>
            <a:ext cx="7211485" cy="732508"/>
          </a:xfrm>
          <a:prstGeom prst="rect">
            <a:avLst/>
          </a:prstGeom>
          <a:noFill/>
        </p:spPr>
        <p:txBody>
          <a:bodyPr wrap="square" rtlCol="0">
            <a:spAutoFit/>
          </a:bodyPr>
          <a:lstStyle/>
          <a:p>
            <a:pPr algn="ctr">
              <a:lnSpc>
                <a:spcPct val="130000"/>
              </a:lnSpc>
            </a:pP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5</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月</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13</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日，中共中央总书记习近平主持召开中央政治局会议，决定从</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2019</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年</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6</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月开始，在全党自上而下分两批开展“不忘初心、牢记使命”主题教育</a:t>
            </a:r>
          </a:p>
        </p:txBody>
      </p:sp>
      <p:sp>
        <p:nvSpPr>
          <p:cNvPr id="13" name="文本框 12">
            <a:extLst>
              <a:ext uri="{FF2B5EF4-FFF2-40B4-BE49-F238E27FC236}">
                <a16:creationId xmlns:a16="http://schemas.microsoft.com/office/drawing/2014/main" id="{DFD52B4F-29F3-45EB-9985-23D1A3290EA6}"/>
              </a:ext>
            </a:extLst>
          </p:cNvPr>
          <p:cNvSpPr txBox="1"/>
          <p:nvPr/>
        </p:nvSpPr>
        <p:spPr>
          <a:xfrm>
            <a:off x="6012749" y="4878879"/>
            <a:ext cx="3961241" cy="523220"/>
          </a:xfrm>
          <a:prstGeom prst="rect">
            <a:avLst/>
          </a:prstGeom>
          <a:noFill/>
        </p:spPr>
        <p:txBody>
          <a:bodyPr wrap="square" rtlCol="0">
            <a:spAutoFit/>
          </a:bodyPr>
          <a:lstStyle/>
          <a:p>
            <a:r>
              <a:rPr lang="zh-CN" altLang="en-US" sz="2800" spc="600" dirty="0">
                <a:solidFill>
                  <a:srgbClr val="FF0000"/>
                </a:solidFill>
                <a:latin typeface="微软雅黑" panose="020B0503020204020204" pitchFamily="34" charset="-122"/>
                <a:ea typeface="微软雅黑" panose="020B0503020204020204" pitchFamily="34" charset="-122"/>
              </a:rPr>
              <a:t>教学服务党总支</a:t>
            </a:r>
          </a:p>
        </p:txBody>
      </p:sp>
      <p:sp>
        <p:nvSpPr>
          <p:cNvPr id="14" name="文本框 13">
            <a:extLst>
              <a:ext uri="{FF2B5EF4-FFF2-40B4-BE49-F238E27FC236}">
                <a16:creationId xmlns:a16="http://schemas.microsoft.com/office/drawing/2014/main" id="{1D8A04F3-3276-460B-8BA9-1B8F709423F7}"/>
              </a:ext>
            </a:extLst>
          </p:cNvPr>
          <p:cNvSpPr txBox="1"/>
          <p:nvPr/>
        </p:nvSpPr>
        <p:spPr>
          <a:xfrm>
            <a:off x="5740502" y="5461727"/>
            <a:ext cx="3961241" cy="523220"/>
          </a:xfrm>
          <a:prstGeom prst="rect">
            <a:avLst/>
          </a:prstGeom>
          <a:noFill/>
        </p:spPr>
        <p:txBody>
          <a:bodyPr wrap="square" rtlCol="0">
            <a:spAutoFit/>
          </a:bodyPr>
          <a:lstStyle/>
          <a:p>
            <a:r>
              <a:rPr lang="en-US" altLang="zh-CN" sz="2800" spc="600" dirty="0">
                <a:solidFill>
                  <a:srgbClr val="FF0000"/>
                </a:solidFill>
                <a:latin typeface="微软雅黑" panose="020B0503020204020204" pitchFamily="34" charset="-122"/>
                <a:ea typeface="微软雅黑" panose="020B0503020204020204" pitchFamily="34" charset="-122"/>
              </a:rPr>
              <a:t>2019</a:t>
            </a:r>
            <a:r>
              <a:rPr lang="zh-CN" altLang="en-US" sz="2800" spc="600" dirty="0">
                <a:solidFill>
                  <a:srgbClr val="FF0000"/>
                </a:solidFill>
                <a:latin typeface="微软雅黑" panose="020B0503020204020204" pitchFamily="34" charset="-122"/>
                <a:ea typeface="微软雅黑" panose="020B0503020204020204" pitchFamily="34" charset="-122"/>
              </a:rPr>
              <a:t>年</a:t>
            </a:r>
            <a:r>
              <a:rPr lang="en-US" altLang="zh-CN" sz="2800" spc="600" dirty="0">
                <a:solidFill>
                  <a:srgbClr val="FF0000"/>
                </a:solidFill>
                <a:latin typeface="微软雅黑" panose="020B0503020204020204" pitchFamily="34" charset="-122"/>
                <a:ea typeface="微软雅黑" panose="020B0503020204020204" pitchFamily="34" charset="-122"/>
              </a:rPr>
              <a:t>10</a:t>
            </a:r>
            <a:r>
              <a:rPr lang="zh-CN" altLang="en-US" sz="2800" spc="600" dirty="0">
                <a:solidFill>
                  <a:srgbClr val="FF0000"/>
                </a:solidFill>
                <a:latin typeface="微软雅黑" panose="020B0503020204020204" pitchFamily="34" charset="-122"/>
                <a:ea typeface="微软雅黑" panose="020B0503020204020204" pitchFamily="34" charset="-122"/>
              </a:rPr>
              <a:t>月</a:t>
            </a:r>
            <a:r>
              <a:rPr lang="en-US" altLang="zh-CN" sz="2800" spc="600" dirty="0">
                <a:solidFill>
                  <a:srgbClr val="FF0000"/>
                </a:solidFill>
                <a:latin typeface="微软雅黑" panose="020B0503020204020204" pitchFamily="34" charset="-122"/>
                <a:ea typeface="微软雅黑" panose="020B0503020204020204" pitchFamily="34" charset="-122"/>
              </a:rPr>
              <a:t>30</a:t>
            </a:r>
            <a:r>
              <a:rPr lang="zh-CN" altLang="en-US" sz="2800" spc="600" dirty="0">
                <a:solidFill>
                  <a:srgbClr val="FF0000"/>
                </a:solidFill>
                <a:latin typeface="微软雅黑" panose="020B0503020204020204" pitchFamily="34" charset="-122"/>
                <a:ea typeface="微软雅黑" panose="020B0503020204020204" pitchFamily="34" charset="-122"/>
              </a:rPr>
              <a:t>日</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2173599" y="2529170"/>
            <a:ext cx="8186857" cy="830997"/>
          </a:xfrm>
          <a:prstGeom prst="rect">
            <a:avLst/>
          </a:prstGeom>
        </p:spPr>
        <p:txBody>
          <a:bodyPr wrap="none">
            <a:spAutoFit/>
          </a:bodyPr>
          <a:lstStyle/>
          <a:p>
            <a:pPr algn="ctr"/>
            <a:r>
              <a:rPr lang="zh-CN" altLang="en-US" sz="4800" b="1" dirty="0">
                <a:solidFill>
                  <a:srgbClr val="FFC000"/>
                </a:solidFill>
                <a:latin typeface="思源宋体 CN Heavy" panose="02020900000000000000" pitchFamily="18" charset="-122"/>
                <a:ea typeface="思源宋体 CN Heavy" panose="02020900000000000000" pitchFamily="18" charset="-122"/>
              </a:rPr>
              <a:t>准确把握主题教育的目标要求</a:t>
            </a:r>
            <a:endParaRPr lang="zh-CN" altLang="en-US" sz="4800" dirty="0">
              <a:solidFill>
                <a:srgbClr val="FFC000"/>
              </a:solidFill>
              <a:latin typeface="思源宋体 CN Heavy" panose="02020900000000000000" pitchFamily="18" charset="-122"/>
              <a:ea typeface="思源宋体 CN Heavy" panose="02020900000000000000" pitchFamily="18" charset="-122"/>
            </a:endParaRPr>
          </a:p>
        </p:txBody>
      </p:sp>
      <p:sp>
        <p:nvSpPr>
          <p:cNvPr id="2" name="矩形 1"/>
          <p:cNvSpPr/>
          <p:nvPr/>
        </p:nvSpPr>
        <p:spPr>
          <a:xfrm>
            <a:off x="3047999" y="3413760"/>
            <a:ext cx="6096000" cy="276999"/>
          </a:xfrm>
          <a:prstGeom prst="rect">
            <a:avLst/>
          </a:prstGeom>
        </p:spPr>
        <p:txBody>
          <a:bodyPr>
            <a:spAutoFit/>
          </a:bodyPr>
          <a:lstStyle/>
          <a:p>
            <a:pPr algn="ctr"/>
            <a:r>
              <a:rPr lang="en-US" altLang="zh-CN" sz="1200" dirty="0">
                <a:solidFill>
                  <a:srgbClr val="FFC000"/>
                </a:solidFill>
                <a:latin typeface="Times New Roman" panose="02020603050405020304" pitchFamily="18" charset="0"/>
                <a:cs typeface="Times New Roman" panose="02020603050405020304" pitchFamily="18" charset="0"/>
              </a:rPr>
              <a:t>Accurately Grasp the Objectives and Requirements of Thematic Education</a:t>
            </a:r>
            <a:endParaRPr lang="zh-CN" altLang="en-US" sz="1200" dirty="0">
              <a:solidFill>
                <a:srgbClr val="FFC000"/>
              </a:solidFill>
              <a:latin typeface="Times New Roman" panose="02020603050405020304" pitchFamily="18" charset="0"/>
              <a:cs typeface="Times New Roman" panose="02020603050405020304" pitchFamily="18" charset="0"/>
            </a:endParaRPr>
          </a:p>
        </p:txBody>
      </p:sp>
      <p:sp>
        <p:nvSpPr>
          <p:cNvPr id="3" name="星形: 五角 2"/>
          <p:cNvSpPr/>
          <p:nvPr/>
        </p:nvSpPr>
        <p:spPr>
          <a:xfrm>
            <a:off x="5653548" y="1455177"/>
            <a:ext cx="884903" cy="884903"/>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849778" y="1719764"/>
            <a:ext cx="492443" cy="461665"/>
          </a:xfrm>
          <a:prstGeom prst="rect">
            <a:avLst/>
          </a:prstGeom>
          <a:noFill/>
        </p:spPr>
        <p:txBody>
          <a:bodyPr wrap="none" rtlCol="0">
            <a:spAutoFit/>
          </a:bodyPr>
          <a:lstStyle/>
          <a:p>
            <a:r>
              <a:rPr lang="en-US" altLang="zh-CN" sz="2400" dirty="0">
                <a:solidFill>
                  <a:srgbClr val="C00000"/>
                </a:solidFill>
                <a:latin typeface="Times New Roman" panose="02020603050405020304" pitchFamily="18" charset="0"/>
                <a:cs typeface="Times New Roman" panose="02020603050405020304" pitchFamily="18" charset="0"/>
              </a:rPr>
              <a:t>02</a:t>
            </a:r>
            <a:endParaRPr lang="zh-CN" altLang="en-US" sz="2400" dirty="0">
              <a:solidFill>
                <a:srgbClr val="C00000"/>
              </a:solidFill>
              <a:latin typeface="Times New Roman" panose="02020603050405020304" pitchFamily="18" charset="0"/>
              <a:cs typeface="Times New Roman" panose="02020603050405020304" pitchFamily="18" charset="0"/>
            </a:endParaRPr>
          </a:p>
        </p:txBody>
      </p:sp>
      <p:sp>
        <p:nvSpPr>
          <p:cNvPr id="24" name="right-thin-arrowheads_32738"/>
          <p:cNvSpPr>
            <a:spLocks noChangeAspect="1"/>
          </p:cNvSpPr>
          <p:nvPr/>
        </p:nvSpPr>
        <p:spPr bwMode="auto">
          <a:xfrm rot="5400000">
            <a:off x="6022482" y="4807837"/>
            <a:ext cx="147035" cy="146967"/>
          </a:xfrm>
          <a:custGeom>
            <a:avLst/>
            <a:gdLst>
              <a:gd name="T0" fmla="*/ 5083 w 6101"/>
              <a:gd name="T1" fmla="*/ 3053 h 6107"/>
              <a:gd name="T2" fmla="*/ 2791 w 6101"/>
              <a:gd name="T3" fmla="*/ 761 h 6107"/>
              <a:gd name="T4" fmla="*/ 2791 w 6101"/>
              <a:gd name="T5" fmla="*/ 164 h 6107"/>
              <a:gd name="T6" fmla="*/ 3387 w 6101"/>
              <a:gd name="T7" fmla="*/ 164 h 6107"/>
              <a:gd name="T8" fmla="*/ 5978 w 6101"/>
              <a:gd name="T9" fmla="*/ 2755 h 6107"/>
              <a:gd name="T10" fmla="*/ 6101 w 6101"/>
              <a:gd name="T11" fmla="*/ 3053 h 6107"/>
              <a:gd name="T12" fmla="*/ 5978 w 6101"/>
              <a:gd name="T13" fmla="*/ 3351 h 6107"/>
              <a:gd name="T14" fmla="*/ 3387 w 6101"/>
              <a:gd name="T15" fmla="*/ 5942 h 6107"/>
              <a:gd name="T16" fmla="*/ 2791 w 6101"/>
              <a:gd name="T17" fmla="*/ 5942 h 6107"/>
              <a:gd name="T18" fmla="*/ 2791 w 6101"/>
              <a:gd name="T19" fmla="*/ 5345 h 6107"/>
              <a:gd name="T20" fmla="*/ 5083 w 6101"/>
              <a:gd name="T21" fmla="*/ 3053 h 6107"/>
              <a:gd name="T22" fmla="*/ 165 w 6101"/>
              <a:gd name="T23" fmla="*/ 5345 h 6107"/>
              <a:gd name="T24" fmla="*/ 165 w 6101"/>
              <a:gd name="T25" fmla="*/ 5942 h 6107"/>
              <a:gd name="T26" fmla="*/ 761 w 6101"/>
              <a:gd name="T27" fmla="*/ 5942 h 6107"/>
              <a:gd name="T28" fmla="*/ 3352 w 6101"/>
              <a:gd name="T29" fmla="*/ 3351 h 6107"/>
              <a:gd name="T30" fmla="*/ 3475 w 6101"/>
              <a:gd name="T31" fmla="*/ 3053 h 6107"/>
              <a:gd name="T32" fmla="*/ 3352 w 6101"/>
              <a:gd name="T33" fmla="*/ 2755 h 6107"/>
              <a:gd name="T34" fmla="*/ 761 w 6101"/>
              <a:gd name="T35" fmla="*/ 164 h 6107"/>
              <a:gd name="T36" fmla="*/ 165 w 6101"/>
              <a:gd name="T37" fmla="*/ 164 h 6107"/>
              <a:gd name="T38" fmla="*/ 165 w 6101"/>
              <a:gd name="T39" fmla="*/ 761 h 6107"/>
              <a:gd name="T40" fmla="*/ 2457 w 6101"/>
              <a:gd name="T41" fmla="*/ 3053 h 6107"/>
              <a:gd name="T42" fmla="*/ 165 w 6101"/>
              <a:gd name="T43" fmla="*/ 5345 h 6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01" h="6107">
                <a:moveTo>
                  <a:pt x="5083" y="3053"/>
                </a:moveTo>
                <a:lnTo>
                  <a:pt x="2791" y="761"/>
                </a:lnTo>
                <a:cubicBezTo>
                  <a:pt x="2626" y="596"/>
                  <a:pt x="2626" y="329"/>
                  <a:pt x="2791" y="164"/>
                </a:cubicBezTo>
                <a:cubicBezTo>
                  <a:pt x="2955" y="0"/>
                  <a:pt x="3222" y="0"/>
                  <a:pt x="3387" y="164"/>
                </a:cubicBezTo>
                <a:lnTo>
                  <a:pt x="5978" y="2755"/>
                </a:lnTo>
                <a:cubicBezTo>
                  <a:pt x="6060" y="2837"/>
                  <a:pt x="6101" y="2945"/>
                  <a:pt x="6101" y="3053"/>
                </a:cubicBezTo>
                <a:cubicBezTo>
                  <a:pt x="6101" y="3161"/>
                  <a:pt x="6060" y="3269"/>
                  <a:pt x="5978" y="3351"/>
                </a:cubicBezTo>
                <a:lnTo>
                  <a:pt x="3387" y="5942"/>
                </a:lnTo>
                <a:cubicBezTo>
                  <a:pt x="3222" y="6107"/>
                  <a:pt x="2955" y="6107"/>
                  <a:pt x="2791" y="5942"/>
                </a:cubicBezTo>
                <a:cubicBezTo>
                  <a:pt x="2626" y="5777"/>
                  <a:pt x="2626" y="5510"/>
                  <a:pt x="2791" y="5345"/>
                </a:cubicBezTo>
                <a:lnTo>
                  <a:pt x="5083" y="3053"/>
                </a:lnTo>
                <a:close/>
                <a:moveTo>
                  <a:pt x="165" y="5345"/>
                </a:moveTo>
                <a:cubicBezTo>
                  <a:pt x="0" y="5510"/>
                  <a:pt x="0" y="5777"/>
                  <a:pt x="165" y="5942"/>
                </a:cubicBezTo>
                <a:cubicBezTo>
                  <a:pt x="329" y="6107"/>
                  <a:pt x="596" y="6107"/>
                  <a:pt x="761" y="5942"/>
                </a:cubicBezTo>
                <a:lnTo>
                  <a:pt x="3352" y="3351"/>
                </a:lnTo>
                <a:cubicBezTo>
                  <a:pt x="3434" y="3269"/>
                  <a:pt x="3475" y="3161"/>
                  <a:pt x="3475" y="3053"/>
                </a:cubicBezTo>
                <a:cubicBezTo>
                  <a:pt x="3475" y="2945"/>
                  <a:pt x="3434" y="2837"/>
                  <a:pt x="3352" y="2755"/>
                </a:cubicBezTo>
                <a:lnTo>
                  <a:pt x="761" y="164"/>
                </a:lnTo>
                <a:cubicBezTo>
                  <a:pt x="596" y="0"/>
                  <a:pt x="329" y="0"/>
                  <a:pt x="165" y="164"/>
                </a:cubicBezTo>
                <a:cubicBezTo>
                  <a:pt x="0" y="329"/>
                  <a:pt x="0" y="596"/>
                  <a:pt x="165" y="761"/>
                </a:cubicBezTo>
                <a:lnTo>
                  <a:pt x="2457" y="3053"/>
                </a:lnTo>
                <a:lnTo>
                  <a:pt x="165" y="5345"/>
                </a:lnTo>
                <a:close/>
              </a:path>
            </a:pathLst>
          </a:custGeom>
          <a:solidFill>
            <a:srgbClr val="FFC000"/>
          </a:solidFill>
          <a:ln>
            <a:noFill/>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28767" y="1814626"/>
            <a:ext cx="4134465" cy="769441"/>
          </a:xfrm>
          <a:prstGeom prst="rect">
            <a:avLst/>
          </a:prstGeom>
        </p:spPr>
        <p:txBody>
          <a:bodyPr wrap="none">
            <a:spAutoFit/>
          </a:bodyPr>
          <a:lstStyle/>
          <a:p>
            <a:r>
              <a:rPr lang="zh-CN" altLang="en-US" sz="4400" b="0" i="0" dirty="0">
                <a:solidFill>
                  <a:srgbClr val="404040"/>
                </a:solidFill>
                <a:effectLst/>
                <a:latin typeface="思源宋体 CN Heavy" panose="02020900000000000000" pitchFamily="18" charset="-122"/>
                <a:ea typeface="思源宋体 CN Heavy" panose="02020900000000000000" pitchFamily="18" charset="-122"/>
              </a:rPr>
              <a:t>认真贯彻总要求</a:t>
            </a:r>
            <a:endParaRPr lang="zh-CN" altLang="en-US" sz="4400" dirty="0">
              <a:latin typeface="思源宋体 CN Heavy" panose="02020900000000000000" pitchFamily="18" charset="-122"/>
              <a:ea typeface="思源宋体 CN Heavy" panose="02020900000000000000" pitchFamily="18" charset="-122"/>
            </a:endParaRPr>
          </a:p>
        </p:txBody>
      </p:sp>
      <p:grpSp>
        <p:nvGrpSpPr>
          <p:cNvPr id="26" name="组合 25"/>
          <p:cNvGrpSpPr/>
          <p:nvPr/>
        </p:nvGrpSpPr>
        <p:grpSpPr>
          <a:xfrm>
            <a:off x="5653548" y="707394"/>
            <a:ext cx="884903" cy="884903"/>
            <a:chOff x="707921" y="1080500"/>
            <a:chExt cx="884903" cy="884903"/>
          </a:xfrm>
        </p:grpSpPr>
        <p:sp>
          <p:nvSpPr>
            <p:cNvPr id="4" name="星形: 五角 3"/>
            <p:cNvSpPr/>
            <p:nvPr/>
          </p:nvSpPr>
          <p:spPr>
            <a:xfrm>
              <a:off x="707921" y="1080500"/>
              <a:ext cx="884903" cy="88490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04150" y="1348904"/>
              <a:ext cx="492443" cy="461665"/>
            </a:xfrm>
            <a:prstGeom prst="rect">
              <a:avLst/>
            </a:prstGeom>
            <a:noFill/>
          </p:spPr>
          <p:txBody>
            <a:bodyPr wrap="none" rtlCol="0">
              <a:spAutoFit/>
            </a:bodyPr>
            <a:lstStyle/>
            <a:p>
              <a:r>
                <a:rPr lang="en-US" altLang="zh-CN" sz="2400" dirty="0">
                  <a:solidFill>
                    <a:srgbClr val="FFC000"/>
                  </a:solidFill>
                  <a:latin typeface="Times New Roman" panose="02020603050405020304" pitchFamily="18" charset="0"/>
                  <a:cs typeface="Times New Roman" panose="02020603050405020304" pitchFamily="18" charset="0"/>
                </a:rPr>
                <a:t>01</a:t>
              </a:r>
              <a:endParaRPr lang="zh-CN" altLang="en-US" sz="2400" dirty="0">
                <a:solidFill>
                  <a:srgbClr val="FFC000"/>
                </a:solidFill>
                <a:latin typeface="Times New Roman" panose="02020603050405020304" pitchFamily="18" charset="0"/>
                <a:cs typeface="Times New Roman" panose="02020603050405020304" pitchFamily="18" charset="0"/>
              </a:endParaRPr>
            </a:p>
          </p:txBody>
        </p:sp>
      </p:grpSp>
      <p:grpSp>
        <p:nvGrpSpPr>
          <p:cNvPr id="10" name="组合 9"/>
          <p:cNvGrpSpPr/>
          <p:nvPr/>
        </p:nvGrpSpPr>
        <p:grpSpPr>
          <a:xfrm>
            <a:off x="1317520" y="3270538"/>
            <a:ext cx="1809136" cy="2033065"/>
            <a:chOff x="1307687" y="2844488"/>
            <a:chExt cx="1809136" cy="2033065"/>
          </a:xfrm>
        </p:grpSpPr>
        <p:grpSp>
          <p:nvGrpSpPr>
            <p:cNvPr id="8" name="组合 7"/>
            <p:cNvGrpSpPr/>
            <p:nvPr/>
          </p:nvGrpSpPr>
          <p:grpSpPr>
            <a:xfrm>
              <a:off x="1307687" y="2844488"/>
              <a:ext cx="1809136" cy="2033065"/>
              <a:chOff x="1150371" y="2888733"/>
              <a:chExt cx="1809136" cy="2033065"/>
            </a:xfrm>
          </p:grpSpPr>
          <p:sp>
            <p:nvSpPr>
              <p:cNvPr id="6" name="椭圆 5"/>
              <p:cNvSpPr/>
              <p:nvPr/>
            </p:nvSpPr>
            <p:spPr>
              <a:xfrm>
                <a:off x="1150371" y="2888733"/>
                <a:ext cx="1809136" cy="180913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33713" y="4839877"/>
                <a:ext cx="442453" cy="81921"/>
              </a:xfrm>
              <a:prstGeom prst="ellipse">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1350481" y="3384755"/>
              <a:ext cx="1723549" cy="707886"/>
            </a:xfrm>
            <a:prstGeom prst="rect">
              <a:avLst/>
            </a:prstGeom>
          </p:spPr>
          <p:txBody>
            <a:bodyPr wrap="none">
              <a:spAutoFit/>
            </a:bodyPr>
            <a:lstStyle/>
            <a:p>
              <a:r>
                <a:rPr lang="zh-CN" altLang="en-US" sz="4000" b="0" i="0" dirty="0">
                  <a:solidFill>
                    <a:schemeClr val="bg1"/>
                  </a:solidFill>
                  <a:effectLst/>
                  <a:latin typeface="思源宋体 CN Heavy" panose="02020900000000000000" pitchFamily="18" charset="-122"/>
                  <a:ea typeface="思源宋体 CN Heavy" panose="02020900000000000000" pitchFamily="18" charset="-122"/>
                </a:rPr>
                <a:t>守初心</a:t>
              </a:r>
              <a:endParaRPr lang="zh-CN" altLang="en-US" sz="4000" dirty="0">
                <a:solidFill>
                  <a:schemeClr val="bg1"/>
                </a:solidFill>
                <a:latin typeface="思源宋体 CN Heavy" panose="02020900000000000000" pitchFamily="18" charset="-122"/>
                <a:ea typeface="思源宋体 CN Heavy" panose="02020900000000000000" pitchFamily="18" charset="-122"/>
              </a:endParaRPr>
            </a:p>
          </p:txBody>
        </p:sp>
      </p:grpSp>
      <p:grpSp>
        <p:nvGrpSpPr>
          <p:cNvPr id="11" name="组合 10"/>
          <p:cNvGrpSpPr/>
          <p:nvPr/>
        </p:nvGrpSpPr>
        <p:grpSpPr>
          <a:xfrm>
            <a:off x="3777223" y="3270538"/>
            <a:ext cx="1809136" cy="2033065"/>
            <a:chOff x="1307687" y="2844488"/>
            <a:chExt cx="1809136" cy="2033065"/>
          </a:xfrm>
        </p:grpSpPr>
        <p:grpSp>
          <p:nvGrpSpPr>
            <p:cNvPr id="12" name="组合 11"/>
            <p:cNvGrpSpPr/>
            <p:nvPr/>
          </p:nvGrpSpPr>
          <p:grpSpPr>
            <a:xfrm>
              <a:off x="1307687" y="2844488"/>
              <a:ext cx="1809136" cy="2033065"/>
              <a:chOff x="1150371" y="2888733"/>
              <a:chExt cx="1809136" cy="2033065"/>
            </a:xfrm>
          </p:grpSpPr>
          <p:sp>
            <p:nvSpPr>
              <p:cNvPr id="14" name="椭圆 13"/>
              <p:cNvSpPr/>
              <p:nvPr/>
            </p:nvSpPr>
            <p:spPr>
              <a:xfrm>
                <a:off x="1150371" y="2888733"/>
                <a:ext cx="1809136" cy="180913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833713" y="4839877"/>
                <a:ext cx="442453" cy="81921"/>
              </a:xfrm>
              <a:prstGeom prst="ellipse">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1350481" y="3384755"/>
              <a:ext cx="1723549" cy="707886"/>
            </a:xfrm>
            <a:prstGeom prst="rect">
              <a:avLst/>
            </a:prstGeom>
          </p:spPr>
          <p:txBody>
            <a:bodyPr wrap="none">
              <a:spAutoFit/>
            </a:bodyPr>
            <a:lstStyle/>
            <a:p>
              <a:r>
                <a:rPr lang="zh-CN" altLang="en-US" sz="4000" dirty="0">
                  <a:solidFill>
                    <a:schemeClr val="bg1"/>
                  </a:solidFill>
                  <a:latin typeface="思源宋体 CN Heavy" panose="02020900000000000000" pitchFamily="18" charset="-122"/>
                  <a:ea typeface="思源宋体 CN Heavy" panose="02020900000000000000" pitchFamily="18" charset="-122"/>
                </a:rPr>
                <a:t>担使命</a:t>
              </a:r>
            </a:p>
          </p:txBody>
        </p:sp>
      </p:grpSp>
      <p:grpSp>
        <p:nvGrpSpPr>
          <p:cNvPr id="16" name="组合 15"/>
          <p:cNvGrpSpPr/>
          <p:nvPr/>
        </p:nvGrpSpPr>
        <p:grpSpPr>
          <a:xfrm>
            <a:off x="6236926" y="3270538"/>
            <a:ext cx="1809136" cy="2033065"/>
            <a:chOff x="1307687" y="2844488"/>
            <a:chExt cx="1809136" cy="2033065"/>
          </a:xfrm>
        </p:grpSpPr>
        <p:grpSp>
          <p:nvGrpSpPr>
            <p:cNvPr id="17" name="组合 16"/>
            <p:cNvGrpSpPr/>
            <p:nvPr/>
          </p:nvGrpSpPr>
          <p:grpSpPr>
            <a:xfrm>
              <a:off x="1307687" y="2844488"/>
              <a:ext cx="1809136" cy="2033065"/>
              <a:chOff x="1150371" y="2888733"/>
              <a:chExt cx="1809136" cy="2033065"/>
            </a:xfrm>
          </p:grpSpPr>
          <p:sp>
            <p:nvSpPr>
              <p:cNvPr id="19" name="椭圆 18"/>
              <p:cNvSpPr/>
              <p:nvPr/>
            </p:nvSpPr>
            <p:spPr>
              <a:xfrm>
                <a:off x="1150371" y="2888733"/>
                <a:ext cx="1809136" cy="180913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833713" y="4839877"/>
                <a:ext cx="442453" cy="81921"/>
              </a:xfrm>
              <a:prstGeom prst="ellipse">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1350481" y="3384755"/>
              <a:ext cx="1723549" cy="707886"/>
            </a:xfrm>
            <a:prstGeom prst="rect">
              <a:avLst/>
            </a:prstGeom>
          </p:spPr>
          <p:txBody>
            <a:bodyPr wrap="none">
              <a:spAutoFit/>
            </a:bodyPr>
            <a:lstStyle/>
            <a:p>
              <a:r>
                <a:rPr lang="zh-CN" altLang="en-US" sz="4000" dirty="0">
                  <a:solidFill>
                    <a:schemeClr val="bg1"/>
                  </a:solidFill>
                  <a:latin typeface="思源宋体 CN Heavy" panose="02020900000000000000" pitchFamily="18" charset="-122"/>
                  <a:ea typeface="思源宋体 CN Heavy" panose="02020900000000000000" pitchFamily="18" charset="-122"/>
                </a:rPr>
                <a:t>找差距</a:t>
              </a:r>
            </a:p>
          </p:txBody>
        </p:sp>
      </p:grpSp>
      <p:grpSp>
        <p:nvGrpSpPr>
          <p:cNvPr id="21" name="组合 20"/>
          <p:cNvGrpSpPr/>
          <p:nvPr/>
        </p:nvGrpSpPr>
        <p:grpSpPr>
          <a:xfrm>
            <a:off x="8696630" y="3270538"/>
            <a:ext cx="1809136" cy="2033065"/>
            <a:chOff x="1307687" y="2844488"/>
            <a:chExt cx="1809136" cy="2033065"/>
          </a:xfrm>
        </p:grpSpPr>
        <p:grpSp>
          <p:nvGrpSpPr>
            <p:cNvPr id="22" name="组合 21"/>
            <p:cNvGrpSpPr/>
            <p:nvPr/>
          </p:nvGrpSpPr>
          <p:grpSpPr>
            <a:xfrm>
              <a:off x="1307687" y="2844488"/>
              <a:ext cx="1809136" cy="2033065"/>
              <a:chOff x="1150371" y="2888733"/>
              <a:chExt cx="1809136" cy="2033065"/>
            </a:xfrm>
          </p:grpSpPr>
          <p:sp>
            <p:nvSpPr>
              <p:cNvPr id="24" name="椭圆 23"/>
              <p:cNvSpPr/>
              <p:nvPr/>
            </p:nvSpPr>
            <p:spPr>
              <a:xfrm>
                <a:off x="1150371" y="2888733"/>
                <a:ext cx="1809136" cy="180913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833713" y="4839877"/>
                <a:ext cx="442453" cy="81921"/>
              </a:xfrm>
              <a:prstGeom prst="ellipse">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p:nvSpPr>
          <p:spPr>
            <a:xfrm>
              <a:off x="1350481" y="3384755"/>
              <a:ext cx="1723549" cy="707886"/>
            </a:xfrm>
            <a:prstGeom prst="rect">
              <a:avLst/>
            </a:prstGeom>
          </p:spPr>
          <p:txBody>
            <a:bodyPr wrap="none">
              <a:spAutoFit/>
            </a:bodyPr>
            <a:lstStyle/>
            <a:p>
              <a:r>
                <a:rPr lang="zh-CN" altLang="en-US" sz="4000" dirty="0">
                  <a:solidFill>
                    <a:schemeClr val="bg1"/>
                  </a:solidFill>
                  <a:latin typeface="思源宋体 CN Heavy" panose="02020900000000000000" pitchFamily="18" charset="-122"/>
                  <a:ea typeface="思源宋体 CN Heavy" panose="02020900000000000000" pitchFamily="18" charset="-122"/>
                </a:rPr>
                <a:t>抓落实</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856540" y="1171982"/>
            <a:ext cx="5757673" cy="1035360"/>
            <a:chOff x="3856540" y="1233868"/>
            <a:chExt cx="5757673" cy="1035360"/>
          </a:xfrm>
        </p:grpSpPr>
        <p:sp>
          <p:nvSpPr>
            <p:cNvPr id="6" name="文本框 5"/>
            <p:cNvSpPr txBox="1"/>
            <p:nvPr/>
          </p:nvSpPr>
          <p:spPr>
            <a:xfrm>
              <a:off x="3856540" y="1295423"/>
              <a:ext cx="543739" cy="523220"/>
            </a:xfrm>
            <a:prstGeom prst="rect">
              <a:avLst/>
            </a:prstGeom>
            <a:noFill/>
          </p:spPr>
          <p:txBody>
            <a:bodyPr wrap="none" rtlCol="0">
              <a:spAutoFit/>
            </a:bodyPr>
            <a:lstStyle/>
            <a:p>
              <a:r>
                <a:rPr lang="en-US" altLang="zh-CN" sz="2800" dirty="0">
                  <a:latin typeface="Times New Roman" panose="02020603050405020304" pitchFamily="18" charset="0"/>
                  <a:cs typeface="Times New Roman" panose="02020603050405020304" pitchFamily="18" charset="0"/>
                </a:rPr>
                <a:t>01</a:t>
              </a:r>
              <a:endParaRPr lang="zh-CN" altLang="en-US" sz="2800" dirty="0">
                <a:latin typeface="Times New Roman" panose="02020603050405020304" pitchFamily="18" charset="0"/>
                <a:cs typeface="Times New Roman" panose="02020603050405020304" pitchFamily="18" charset="0"/>
              </a:endParaRPr>
            </a:p>
          </p:txBody>
        </p:sp>
        <p:sp>
          <p:nvSpPr>
            <p:cNvPr id="9" name="矩形 8"/>
            <p:cNvSpPr/>
            <p:nvPr/>
          </p:nvSpPr>
          <p:spPr>
            <a:xfrm rot="2700000">
              <a:off x="4119990" y="1495557"/>
              <a:ext cx="334548" cy="587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flipH="1">
              <a:off x="4069502" y="1500342"/>
              <a:ext cx="255196" cy="255196"/>
            </a:xfrm>
            <a:prstGeom prst="line">
              <a:avLst/>
            </a:prstGeom>
          </p:spPr>
          <p:style>
            <a:lnRef idx="1">
              <a:schemeClr val="dk1"/>
            </a:lnRef>
            <a:fillRef idx="0">
              <a:schemeClr val="dk1"/>
            </a:fillRef>
            <a:effectRef idx="0">
              <a:schemeClr val="dk1"/>
            </a:effectRef>
            <a:fontRef idx="minor">
              <a:schemeClr val="tx1"/>
            </a:fontRef>
          </p:style>
        </p:cxnSp>
        <p:sp>
          <p:nvSpPr>
            <p:cNvPr id="12" name="矩形 11"/>
            <p:cNvSpPr/>
            <p:nvPr/>
          </p:nvSpPr>
          <p:spPr>
            <a:xfrm>
              <a:off x="4505122" y="1233868"/>
              <a:ext cx="5109091" cy="584775"/>
            </a:xfrm>
            <a:prstGeom prst="rect">
              <a:avLst/>
            </a:prstGeom>
          </p:spPr>
          <p:txBody>
            <a:bodyPr wrap="none">
              <a:spAutoFit/>
            </a:bodyPr>
            <a:lstStyle/>
            <a:p>
              <a:r>
                <a:rPr lang="zh-CN" altLang="en-US" sz="3200" b="0" i="0" dirty="0">
                  <a:solidFill>
                    <a:srgbClr val="404040"/>
                  </a:solidFill>
                  <a:effectLst/>
                  <a:latin typeface="思源宋体 CN Heavy" panose="02020900000000000000" pitchFamily="18" charset="-122"/>
                  <a:ea typeface="思源宋体 CN Heavy" panose="02020900000000000000" pitchFamily="18" charset="-122"/>
                </a:rPr>
                <a:t>以坚定的理想信念坚守初心</a:t>
              </a:r>
              <a:endParaRPr lang="zh-CN" altLang="en-US" sz="3200" dirty="0"/>
            </a:p>
          </p:txBody>
        </p:sp>
        <p:sp>
          <p:nvSpPr>
            <p:cNvPr id="13" name="矩形 12"/>
            <p:cNvSpPr/>
            <p:nvPr/>
          </p:nvSpPr>
          <p:spPr>
            <a:xfrm>
              <a:off x="4505122" y="1899896"/>
              <a:ext cx="5032147" cy="369332"/>
            </a:xfrm>
            <a:prstGeom prst="rect">
              <a:avLst/>
            </a:prstGeom>
          </p:spPr>
          <p:txBody>
            <a:bodyPr wrap="none">
              <a:spAutoFit/>
            </a:bodyPr>
            <a:lstStyle/>
            <a:p>
              <a:r>
                <a:rPr lang="zh-CN" altLang="en-US" b="0" i="0" dirty="0">
                  <a:solidFill>
                    <a:srgbClr val="404040"/>
                  </a:solidFill>
                  <a:effectLst/>
                  <a:latin typeface="思源宋体 CN" panose="02020400000000000000" pitchFamily="18" charset="-122"/>
                  <a:ea typeface="思源宋体 CN" panose="02020400000000000000" pitchFamily="18" charset="-122"/>
                </a:rPr>
                <a:t>牢记人民对美好生活的向往就是我们的奋斗目标</a:t>
              </a:r>
              <a:endParaRPr lang="zh-CN" altLang="en-US" dirty="0"/>
            </a:p>
          </p:txBody>
        </p:sp>
      </p:grpSp>
      <p:grpSp>
        <p:nvGrpSpPr>
          <p:cNvPr id="15" name="组合 14"/>
          <p:cNvGrpSpPr/>
          <p:nvPr/>
        </p:nvGrpSpPr>
        <p:grpSpPr>
          <a:xfrm>
            <a:off x="3856540" y="2550217"/>
            <a:ext cx="6547301" cy="1545756"/>
            <a:chOff x="3856540" y="1233868"/>
            <a:chExt cx="6547301" cy="1545756"/>
          </a:xfrm>
        </p:grpSpPr>
        <p:sp>
          <p:nvSpPr>
            <p:cNvPr id="16" name="文本框 15"/>
            <p:cNvSpPr txBox="1"/>
            <p:nvPr/>
          </p:nvSpPr>
          <p:spPr>
            <a:xfrm>
              <a:off x="3856540" y="1295423"/>
              <a:ext cx="543739" cy="523220"/>
            </a:xfrm>
            <a:prstGeom prst="rect">
              <a:avLst/>
            </a:prstGeom>
            <a:noFill/>
          </p:spPr>
          <p:txBody>
            <a:bodyPr wrap="none" rtlCol="0">
              <a:spAutoFit/>
            </a:bodyPr>
            <a:lstStyle/>
            <a:p>
              <a:r>
                <a:rPr lang="en-US" altLang="zh-CN" sz="2800" dirty="0">
                  <a:latin typeface="Times New Roman" panose="02020603050405020304" pitchFamily="18" charset="0"/>
                  <a:cs typeface="Times New Roman" panose="02020603050405020304" pitchFamily="18" charset="0"/>
                </a:rPr>
                <a:t>02</a:t>
              </a:r>
              <a:endParaRPr lang="zh-CN" altLang="en-US" sz="2800" dirty="0">
                <a:latin typeface="Times New Roman" panose="02020603050405020304" pitchFamily="18" charset="0"/>
                <a:cs typeface="Times New Roman" panose="02020603050405020304" pitchFamily="18" charset="0"/>
              </a:endParaRPr>
            </a:p>
          </p:txBody>
        </p:sp>
        <p:sp>
          <p:nvSpPr>
            <p:cNvPr id="17" name="矩形 16"/>
            <p:cNvSpPr/>
            <p:nvPr/>
          </p:nvSpPr>
          <p:spPr>
            <a:xfrm rot="2700000">
              <a:off x="4119990" y="1495557"/>
              <a:ext cx="334548" cy="587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flipH="1">
              <a:off x="4069502" y="1500342"/>
              <a:ext cx="255196" cy="255196"/>
            </a:xfrm>
            <a:prstGeom prst="line">
              <a:avLst/>
            </a:prstGeom>
          </p:spPr>
          <p:style>
            <a:lnRef idx="1">
              <a:schemeClr val="dk1"/>
            </a:lnRef>
            <a:fillRef idx="0">
              <a:schemeClr val="dk1"/>
            </a:fillRef>
            <a:effectRef idx="0">
              <a:schemeClr val="dk1"/>
            </a:effectRef>
            <a:fontRef idx="minor">
              <a:schemeClr val="tx1"/>
            </a:fontRef>
          </p:style>
        </p:cxnSp>
        <p:sp>
          <p:nvSpPr>
            <p:cNvPr id="19" name="矩形 18"/>
            <p:cNvSpPr/>
            <p:nvPr/>
          </p:nvSpPr>
          <p:spPr>
            <a:xfrm>
              <a:off x="4505122" y="1233868"/>
              <a:ext cx="5109091" cy="584775"/>
            </a:xfrm>
            <a:prstGeom prst="rect">
              <a:avLst/>
            </a:prstGeom>
          </p:spPr>
          <p:txBody>
            <a:bodyPr wrap="none">
              <a:spAutoFit/>
            </a:bodyPr>
            <a:lstStyle/>
            <a:p>
              <a:r>
                <a:rPr lang="zh-CN" altLang="en-US" sz="3200" b="0" i="0" dirty="0">
                  <a:solidFill>
                    <a:srgbClr val="404040"/>
                  </a:solidFill>
                  <a:effectLst/>
                  <a:latin typeface="思源宋体 CN Heavy" panose="02020900000000000000" pitchFamily="18" charset="-122"/>
                  <a:ea typeface="思源宋体 CN Heavy" panose="02020900000000000000" pitchFamily="18" charset="-122"/>
                </a:rPr>
                <a:t>以真挚的人民情怀滋养初心</a:t>
              </a:r>
              <a:endParaRPr lang="zh-CN" altLang="en-US" sz="3200" dirty="0"/>
            </a:p>
          </p:txBody>
        </p:sp>
        <p:sp>
          <p:nvSpPr>
            <p:cNvPr id="20" name="矩形 19"/>
            <p:cNvSpPr/>
            <p:nvPr/>
          </p:nvSpPr>
          <p:spPr>
            <a:xfrm>
              <a:off x="4505123" y="1899896"/>
              <a:ext cx="5898718" cy="879728"/>
            </a:xfrm>
            <a:prstGeom prst="rect">
              <a:avLst/>
            </a:prstGeom>
          </p:spPr>
          <p:txBody>
            <a:bodyPr wrap="square">
              <a:spAutoFit/>
            </a:bodyPr>
            <a:lstStyle/>
            <a:p>
              <a:pPr>
                <a:lnSpc>
                  <a:spcPct val="150000"/>
                </a:lnSpc>
              </a:pPr>
              <a:r>
                <a:rPr lang="zh-CN" altLang="en-US" b="0" i="0" dirty="0">
                  <a:solidFill>
                    <a:srgbClr val="404040"/>
                  </a:solidFill>
                  <a:effectLst/>
                  <a:latin typeface="思源宋体 CN" panose="02020400000000000000" pitchFamily="18" charset="-122"/>
                  <a:ea typeface="思源宋体 CN" panose="02020400000000000000" pitchFamily="18" charset="-122"/>
                </a:rPr>
                <a:t>时刻不忘我们党来自人民、根植人民，人民群众的支持和拥护是我们胜利前进的不竭力量源泉</a:t>
              </a:r>
              <a:endParaRPr lang="zh-CN" altLang="en-US" dirty="0"/>
            </a:p>
          </p:txBody>
        </p:sp>
      </p:grpSp>
      <p:grpSp>
        <p:nvGrpSpPr>
          <p:cNvPr id="21" name="组合 20"/>
          <p:cNvGrpSpPr/>
          <p:nvPr/>
        </p:nvGrpSpPr>
        <p:grpSpPr>
          <a:xfrm>
            <a:off x="3856540" y="4295213"/>
            <a:ext cx="6547301" cy="1545756"/>
            <a:chOff x="3856540" y="1233868"/>
            <a:chExt cx="6547301" cy="1545756"/>
          </a:xfrm>
        </p:grpSpPr>
        <p:sp>
          <p:nvSpPr>
            <p:cNvPr id="22" name="文本框 21"/>
            <p:cNvSpPr txBox="1"/>
            <p:nvPr/>
          </p:nvSpPr>
          <p:spPr>
            <a:xfrm>
              <a:off x="3856540" y="1295423"/>
              <a:ext cx="543739" cy="523220"/>
            </a:xfrm>
            <a:prstGeom prst="rect">
              <a:avLst/>
            </a:prstGeom>
            <a:noFill/>
          </p:spPr>
          <p:txBody>
            <a:bodyPr wrap="none" rtlCol="0">
              <a:spAutoFit/>
            </a:bodyPr>
            <a:lstStyle/>
            <a:p>
              <a:r>
                <a:rPr lang="en-US" altLang="zh-CN" sz="2800" dirty="0">
                  <a:latin typeface="Times New Roman" panose="02020603050405020304" pitchFamily="18" charset="0"/>
                  <a:cs typeface="Times New Roman" panose="02020603050405020304" pitchFamily="18" charset="0"/>
                </a:rPr>
                <a:t>03</a:t>
              </a:r>
              <a:endParaRPr lang="zh-CN" altLang="en-US" sz="2800" dirty="0">
                <a:latin typeface="Times New Roman" panose="02020603050405020304" pitchFamily="18" charset="0"/>
                <a:cs typeface="Times New Roman" panose="02020603050405020304" pitchFamily="18" charset="0"/>
              </a:endParaRPr>
            </a:p>
          </p:txBody>
        </p:sp>
        <p:sp>
          <p:nvSpPr>
            <p:cNvPr id="23" name="矩形 22"/>
            <p:cNvSpPr/>
            <p:nvPr/>
          </p:nvSpPr>
          <p:spPr>
            <a:xfrm rot="2700000">
              <a:off x="4119990" y="1495557"/>
              <a:ext cx="334548" cy="587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flipH="1">
              <a:off x="4069502" y="1500342"/>
              <a:ext cx="255196" cy="255196"/>
            </a:xfrm>
            <a:prstGeom prst="line">
              <a:avLst/>
            </a:prstGeom>
          </p:spPr>
          <p:style>
            <a:lnRef idx="1">
              <a:schemeClr val="dk1"/>
            </a:lnRef>
            <a:fillRef idx="0">
              <a:schemeClr val="dk1"/>
            </a:fillRef>
            <a:effectRef idx="0">
              <a:schemeClr val="dk1"/>
            </a:effectRef>
            <a:fontRef idx="minor">
              <a:schemeClr val="tx1"/>
            </a:fontRef>
          </p:style>
        </p:cxnSp>
        <p:sp>
          <p:nvSpPr>
            <p:cNvPr id="25" name="矩形 24"/>
            <p:cNvSpPr/>
            <p:nvPr/>
          </p:nvSpPr>
          <p:spPr>
            <a:xfrm>
              <a:off x="4505122" y="1233868"/>
              <a:ext cx="5109091" cy="584775"/>
            </a:xfrm>
            <a:prstGeom prst="rect">
              <a:avLst/>
            </a:prstGeom>
          </p:spPr>
          <p:txBody>
            <a:bodyPr wrap="none">
              <a:spAutoFit/>
            </a:bodyPr>
            <a:lstStyle/>
            <a:p>
              <a:r>
                <a:rPr lang="zh-CN" altLang="en-US" sz="3200" dirty="0">
                  <a:solidFill>
                    <a:srgbClr val="404040"/>
                  </a:solidFill>
                  <a:latin typeface="思源宋体 CN Heavy" panose="02020900000000000000" pitchFamily="18" charset="-122"/>
                  <a:ea typeface="思源宋体 CN Heavy" panose="02020900000000000000" pitchFamily="18" charset="-122"/>
                </a:rPr>
                <a:t>以牢固的公仆意识践行初心</a:t>
              </a:r>
              <a:endParaRPr lang="zh-CN" altLang="en-US" sz="3200" dirty="0"/>
            </a:p>
          </p:txBody>
        </p:sp>
        <p:sp>
          <p:nvSpPr>
            <p:cNvPr id="26" name="矩形 25"/>
            <p:cNvSpPr/>
            <p:nvPr/>
          </p:nvSpPr>
          <p:spPr>
            <a:xfrm>
              <a:off x="4505123" y="1899896"/>
              <a:ext cx="5898718" cy="879728"/>
            </a:xfrm>
            <a:prstGeom prst="rect">
              <a:avLst/>
            </a:prstGeom>
          </p:spPr>
          <p:txBody>
            <a:bodyPr wrap="square">
              <a:spAutoFit/>
            </a:bodyPr>
            <a:lstStyle/>
            <a:p>
              <a:pPr>
                <a:lnSpc>
                  <a:spcPct val="150000"/>
                </a:lnSpc>
              </a:pPr>
              <a:r>
                <a:rPr lang="zh-CN" altLang="en-US" b="0" i="0" dirty="0">
                  <a:solidFill>
                    <a:srgbClr val="404040"/>
                  </a:solidFill>
                  <a:effectLst/>
                  <a:latin typeface="思源宋体 CN" panose="02020400000000000000" pitchFamily="18" charset="-122"/>
                  <a:ea typeface="思源宋体 CN" panose="02020400000000000000" pitchFamily="18" charset="-122"/>
                </a:rPr>
                <a:t>永远铭记人民是共产党人的衣食父母，共产党人是人民的勤务员，永远不能脱离群众、轻视群众、漠视群众疾苦。</a:t>
              </a:r>
              <a:endParaRPr lang="zh-CN" altLang="en-US" dirty="0"/>
            </a:p>
          </p:txBody>
        </p:sp>
      </p:grpSp>
      <p:grpSp>
        <p:nvGrpSpPr>
          <p:cNvPr id="30" name="组合 29"/>
          <p:cNvGrpSpPr/>
          <p:nvPr/>
        </p:nvGrpSpPr>
        <p:grpSpPr>
          <a:xfrm>
            <a:off x="863212" y="1323419"/>
            <a:ext cx="1248790" cy="3785652"/>
            <a:chOff x="863212" y="1323419"/>
            <a:chExt cx="1248790" cy="3785652"/>
          </a:xfrm>
        </p:grpSpPr>
        <p:sp>
          <p:nvSpPr>
            <p:cNvPr id="27" name="椭圆 26"/>
            <p:cNvSpPr/>
            <p:nvPr/>
          </p:nvSpPr>
          <p:spPr>
            <a:xfrm>
              <a:off x="988762" y="1401379"/>
              <a:ext cx="997691" cy="99769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988762" y="2638131"/>
              <a:ext cx="997691" cy="99769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988762" y="3874883"/>
              <a:ext cx="997691" cy="99769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3212" y="1323419"/>
              <a:ext cx="1248790" cy="3785652"/>
            </a:xfrm>
            <a:prstGeom prst="rect">
              <a:avLst/>
            </a:prstGeom>
          </p:spPr>
          <p:txBody>
            <a:bodyPr wrap="square">
              <a:spAutoFit/>
            </a:bodyPr>
            <a:lstStyle/>
            <a:p>
              <a:r>
                <a:rPr lang="zh-CN" altLang="en-US" sz="8000" b="0" i="0" dirty="0">
                  <a:solidFill>
                    <a:srgbClr val="FFC000"/>
                  </a:solidFill>
                  <a:effectLst/>
                  <a:latin typeface="思源宋体 CN Heavy" panose="02020900000000000000" pitchFamily="18" charset="-122"/>
                  <a:ea typeface="思源宋体 CN Heavy" panose="02020900000000000000" pitchFamily="18" charset="-122"/>
                </a:rPr>
                <a:t>守初心</a:t>
              </a:r>
              <a:endParaRPr lang="zh-CN" altLang="en-US" sz="8000" dirty="0">
                <a:solidFill>
                  <a:srgbClr val="FFC000"/>
                </a:solidFill>
                <a:latin typeface="思源宋体 CN Heavy" panose="02020900000000000000" pitchFamily="18" charset="-122"/>
                <a:ea typeface="思源宋体 CN Heavy" panose="02020900000000000000" pitchFamily="18" charset="-122"/>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35046" y="1348282"/>
            <a:ext cx="8087140" cy="3905300"/>
          </a:xfrm>
          <a:prstGeom prst="rect">
            <a:avLst/>
          </a:prstGeom>
        </p:spPr>
        <p:txBody>
          <a:bodyPr wrap="square">
            <a:spAutoFit/>
          </a:bodyPr>
          <a:lstStyle/>
          <a:p>
            <a:pPr marL="342900" indent="-342900">
              <a:lnSpc>
                <a:spcPct val="150000"/>
              </a:lnSpc>
              <a:buFont typeface="Arial" panose="020B0604020202020204" pitchFamily="34" charset="0"/>
              <a:buChar char="•"/>
            </a:pPr>
            <a:r>
              <a:rPr lang="zh-CN" altLang="en-US" sz="2400" dirty="0">
                <a:solidFill>
                  <a:schemeClr val="tx1">
                    <a:lumMod val="75000"/>
                    <a:lumOff val="25000"/>
                  </a:schemeClr>
                </a:solidFill>
                <a:latin typeface="思源宋体 CN" panose="02020400000000000000" pitchFamily="18" charset="-122"/>
                <a:ea typeface="思源宋体 CN" panose="02020400000000000000" pitchFamily="18" charset="-122"/>
              </a:rPr>
              <a:t>勇于担当负责，积极主动作为，用科学的理念、长远的眼光、务实的作风谋划事业；</a:t>
            </a:r>
            <a:endParaRPr lang="en-US" altLang="zh-CN" sz="2400" dirty="0">
              <a:solidFill>
                <a:schemeClr val="tx1">
                  <a:lumMod val="75000"/>
                  <a:lumOff val="25000"/>
                </a:schemeClr>
              </a:solidFill>
              <a:latin typeface="思源宋体 CN" panose="02020400000000000000" pitchFamily="18" charset="-122"/>
              <a:ea typeface="思源宋体 CN" panose="02020400000000000000" pitchFamily="18" charset="-122"/>
            </a:endParaRPr>
          </a:p>
          <a:p>
            <a:pPr marL="342900" indent="-342900">
              <a:lnSpc>
                <a:spcPct val="150000"/>
              </a:lnSpc>
              <a:buFont typeface="Arial" panose="020B0604020202020204" pitchFamily="34" charset="0"/>
              <a:buChar char="•"/>
            </a:pPr>
            <a:r>
              <a:rPr lang="zh-CN" altLang="en-US" sz="2400" dirty="0">
                <a:solidFill>
                  <a:schemeClr val="tx1">
                    <a:lumMod val="75000"/>
                    <a:lumOff val="25000"/>
                  </a:schemeClr>
                </a:solidFill>
                <a:latin typeface="思源宋体 CN" panose="02020400000000000000" pitchFamily="18" charset="-122"/>
                <a:ea typeface="思源宋体 CN" panose="02020400000000000000" pitchFamily="18" charset="-122"/>
              </a:rPr>
              <a:t>保持斗争精神，敢于直面风险挑战，知重负重、攻坚克难，以坚忍不拔的意志和无私无畏的勇气战胜前进道路上的一切艰难险阻；</a:t>
            </a:r>
            <a:endParaRPr lang="en-US" altLang="zh-CN" sz="2400" dirty="0">
              <a:solidFill>
                <a:schemeClr val="tx1">
                  <a:lumMod val="75000"/>
                  <a:lumOff val="25000"/>
                </a:schemeClr>
              </a:solidFill>
              <a:latin typeface="思源宋体 CN" panose="02020400000000000000" pitchFamily="18" charset="-122"/>
              <a:ea typeface="思源宋体 CN" panose="02020400000000000000" pitchFamily="18" charset="-122"/>
            </a:endParaRPr>
          </a:p>
          <a:p>
            <a:pPr marL="342900" indent="-342900">
              <a:lnSpc>
                <a:spcPct val="150000"/>
              </a:lnSpc>
              <a:buFont typeface="Arial" panose="020B0604020202020204" pitchFamily="34" charset="0"/>
              <a:buChar char="•"/>
            </a:pPr>
            <a:r>
              <a:rPr lang="zh-CN" altLang="en-US" sz="2400" dirty="0">
                <a:solidFill>
                  <a:schemeClr val="tx1">
                    <a:lumMod val="75000"/>
                    <a:lumOff val="25000"/>
                  </a:schemeClr>
                </a:solidFill>
                <a:latin typeface="思源宋体 CN" panose="02020400000000000000" pitchFamily="18" charset="-122"/>
                <a:ea typeface="思源宋体 CN" panose="02020400000000000000" pitchFamily="18" charset="-122"/>
              </a:rPr>
              <a:t>在实践历练中增长经验智慧，在经风雨、见世面中壮筋骨、长才干。</a:t>
            </a:r>
          </a:p>
        </p:txBody>
      </p:sp>
      <p:grpSp>
        <p:nvGrpSpPr>
          <p:cNvPr id="27" name="组合 26"/>
          <p:cNvGrpSpPr/>
          <p:nvPr/>
        </p:nvGrpSpPr>
        <p:grpSpPr>
          <a:xfrm>
            <a:off x="863212" y="1323419"/>
            <a:ext cx="1248790" cy="3785652"/>
            <a:chOff x="863212" y="1323419"/>
            <a:chExt cx="1248790" cy="3785652"/>
          </a:xfrm>
        </p:grpSpPr>
        <p:sp>
          <p:nvSpPr>
            <p:cNvPr id="28" name="椭圆 27"/>
            <p:cNvSpPr/>
            <p:nvPr/>
          </p:nvSpPr>
          <p:spPr>
            <a:xfrm>
              <a:off x="988762" y="1401379"/>
              <a:ext cx="997691" cy="99769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988762" y="2638131"/>
              <a:ext cx="997691" cy="99769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988762" y="3874883"/>
              <a:ext cx="997691" cy="99769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63212" y="1323419"/>
              <a:ext cx="1248790" cy="3785652"/>
            </a:xfrm>
            <a:prstGeom prst="rect">
              <a:avLst/>
            </a:prstGeom>
          </p:spPr>
          <p:txBody>
            <a:bodyPr wrap="square">
              <a:spAutoFit/>
            </a:bodyPr>
            <a:lstStyle/>
            <a:p>
              <a:r>
                <a:rPr lang="zh-CN" altLang="en-US" sz="8000" dirty="0">
                  <a:solidFill>
                    <a:srgbClr val="FFC000"/>
                  </a:solidFill>
                  <a:latin typeface="思源宋体 CN Heavy" panose="02020900000000000000" pitchFamily="18" charset="-122"/>
                  <a:ea typeface="思源宋体 CN Heavy" panose="02020900000000000000" pitchFamily="18" charset="-122"/>
                </a:rPr>
                <a:t>担使命</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3646172" y="3841311"/>
            <a:ext cx="568970" cy="1602259"/>
          </a:xfrm>
          <a:prstGeom prst="rect">
            <a:avLst/>
          </a:prstGeom>
          <a:solidFill>
            <a:srgbClr val="C000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633571" y="1556943"/>
            <a:ext cx="568970" cy="1109479"/>
          </a:xfrm>
          <a:prstGeom prst="rect">
            <a:avLst/>
          </a:prstGeom>
          <a:solidFill>
            <a:srgbClr val="C000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743445" y="3291796"/>
            <a:ext cx="5678749" cy="2952090"/>
          </a:xfrm>
          <a:prstGeom prst="rect">
            <a:avLst/>
          </a:prstGeom>
        </p:spPr>
        <p:txBody>
          <a:bodyPr wrap="square">
            <a:spAutoFit/>
          </a:bodyPr>
          <a:lstStyle/>
          <a:p>
            <a:pPr marL="342900" indent="-342900">
              <a:lnSpc>
                <a:spcPct val="150000"/>
              </a:lnSpc>
              <a:buFont typeface="Wingdings" panose="05000000000000000000" pitchFamily="2" charset="2"/>
              <a:buChar char="n"/>
            </a:pPr>
            <a:r>
              <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rPr>
              <a:t>在增强“四个意识”、坚定“四个自信”、做到“两个维护”方面存在哪些差距</a:t>
            </a:r>
            <a:endParaRPr lang="en-US" altLang="zh-CN" dirty="0">
              <a:solidFill>
                <a:schemeClr val="tx1">
                  <a:lumMod val="75000"/>
                  <a:lumOff val="25000"/>
                </a:schemeClr>
              </a:solidFill>
              <a:latin typeface="思源宋体 CN" panose="02020400000000000000" pitchFamily="18" charset="-122"/>
              <a:ea typeface="思源宋体 CN" panose="02020400000000000000" pitchFamily="18" charset="-122"/>
            </a:endParaRPr>
          </a:p>
          <a:p>
            <a:pPr marL="342900" indent="-342900">
              <a:lnSpc>
                <a:spcPct val="150000"/>
              </a:lnSpc>
              <a:buFont typeface="Wingdings" panose="05000000000000000000" pitchFamily="2" charset="2"/>
              <a:buChar char="n"/>
            </a:pPr>
            <a:r>
              <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rPr>
              <a:t>在知敬畏、存戒惧、守底线方面存在哪些差距</a:t>
            </a:r>
            <a:endParaRPr lang="en-US" altLang="zh-CN" dirty="0">
              <a:solidFill>
                <a:schemeClr val="tx1">
                  <a:lumMod val="75000"/>
                  <a:lumOff val="25000"/>
                </a:schemeClr>
              </a:solidFill>
              <a:latin typeface="思源宋体 CN" panose="02020400000000000000" pitchFamily="18" charset="-122"/>
              <a:ea typeface="思源宋体 CN" panose="02020400000000000000" pitchFamily="18" charset="-122"/>
            </a:endParaRPr>
          </a:p>
          <a:p>
            <a:pPr marL="342900" indent="-342900">
              <a:lnSpc>
                <a:spcPct val="150000"/>
              </a:lnSpc>
              <a:buFont typeface="Wingdings" panose="05000000000000000000" pitchFamily="2" charset="2"/>
              <a:buChar char="n"/>
            </a:pPr>
            <a:r>
              <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rPr>
              <a:t>在群众观点、群众立场、群众感情、服务群众方面存在哪些差距</a:t>
            </a:r>
            <a:endParaRPr lang="en-US" altLang="zh-CN" dirty="0">
              <a:solidFill>
                <a:schemeClr val="tx1">
                  <a:lumMod val="75000"/>
                  <a:lumOff val="25000"/>
                </a:schemeClr>
              </a:solidFill>
              <a:latin typeface="思源宋体 CN" panose="02020400000000000000" pitchFamily="18" charset="-122"/>
              <a:ea typeface="思源宋体 CN" panose="02020400000000000000" pitchFamily="18" charset="-122"/>
            </a:endParaRPr>
          </a:p>
          <a:p>
            <a:pPr marL="342900" indent="-342900">
              <a:lnSpc>
                <a:spcPct val="150000"/>
              </a:lnSpc>
              <a:buFont typeface="Wingdings" panose="05000000000000000000" pitchFamily="2" charset="2"/>
              <a:buChar char="n"/>
            </a:pPr>
            <a:r>
              <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rPr>
              <a:t>在思想觉悟、能力素质、道德修养、作风形象方面存在哪些差距，有的放矢进行整改。</a:t>
            </a:r>
          </a:p>
        </p:txBody>
      </p:sp>
      <p:grpSp>
        <p:nvGrpSpPr>
          <p:cNvPr id="27" name="组合 26"/>
          <p:cNvGrpSpPr/>
          <p:nvPr/>
        </p:nvGrpSpPr>
        <p:grpSpPr>
          <a:xfrm>
            <a:off x="863212" y="1323419"/>
            <a:ext cx="1248790" cy="3785652"/>
            <a:chOff x="863212" y="1323419"/>
            <a:chExt cx="1248790" cy="3785652"/>
          </a:xfrm>
        </p:grpSpPr>
        <p:sp>
          <p:nvSpPr>
            <p:cNvPr id="28" name="椭圆 27"/>
            <p:cNvSpPr/>
            <p:nvPr/>
          </p:nvSpPr>
          <p:spPr>
            <a:xfrm>
              <a:off x="988762" y="1401379"/>
              <a:ext cx="997691" cy="99769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988762" y="2638131"/>
              <a:ext cx="997691" cy="99769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988762" y="3874883"/>
              <a:ext cx="997691" cy="99769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63212" y="1323419"/>
              <a:ext cx="1248790" cy="3785652"/>
            </a:xfrm>
            <a:prstGeom prst="rect">
              <a:avLst/>
            </a:prstGeom>
          </p:spPr>
          <p:txBody>
            <a:bodyPr wrap="square">
              <a:spAutoFit/>
            </a:bodyPr>
            <a:lstStyle/>
            <a:p>
              <a:r>
                <a:rPr lang="zh-CN" altLang="en-US" sz="8000" dirty="0">
                  <a:solidFill>
                    <a:srgbClr val="FFC000"/>
                  </a:solidFill>
                  <a:latin typeface="思源宋体 CN Heavy" panose="02020900000000000000" pitchFamily="18" charset="-122"/>
                  <a:ea typeface="思源宋体 CN Heavy" panose="02020900000000000000" pitchFamily="18" charset="-122"/>
                </a:rPr>
                <a:t>找差距</a:t>
              </a:r>
            </a:p>
          </p:txBody>
        </p:sp>
      </p:grpSp>
      <p:sp>
        <p:nvSpPr>
          <p:cNvPr id="3" name="矩形 2"/>
          <p:cNvSpPr/>
          <p:nvPr/>
        </p:nvSpPr>
        <p:spPr>
          <a:xfrm>
            <a:off x="3621710" y="1568072"/>
            <a:ext cx="534501" cy="1077218"/>
          </a:xfrm>
          <a:prstGeom prst="rect">
            <a:avLst/>
          </a:prstGeom>
        </p:spPr>
        <p:txBody>
          <a:bodyPr wrap="square">
            <a:spAutoFit/>
          </a:bodyPr>
          <a:lstStyle/>
          <a:p>
            <a:r>
              <a:rPr lang="zh-CN" altLang="en-US" sz="3200" dirty="0">
                <a:solidFill>
                  <a:schemeClr val="bg1"/>
                </a:solidFill>
                <a:latin typeface="思源宋体 CN Heavy" panose="02020900000000000000" pitchFamily="18" charset="-122"/>
                <a:ea typeface="思源宋体 CN Heavy" panose="02020900000000000000" pitchFamily="18" charset="-122"/>
              </a:rPr>
              <a:t>对照</a:t>
            </a:r>
          </a:p>
        </p:txBody>
      </p:sp>
      <p:sp>
        <p:nvSpPr>
          <p:cNvPr id="4" name="矩形 3"/>
          <p:cNvSpPr/>
          <p:nvPr/>
        </p:nvSpPr>
        <p:spPr>
          <a:xfrm>
            <a:off x="4743445" y="1253884"/>
            <a:ext cx="6096000" cy="1705595"/>
          </a:xfrm>
          <a:prstGeom prst="rect">
            <a:avLst/>
          </a:prstGeom>
        </p:spPr>
        <p:txBody>
          <a:bodyPr>
            <a:spAutoFit/>
          </a:bodyPr>
          <a:lstStyle/>
          <a:p>
            <a:pPr marL="342900" indent="-342900">
              <a:lnSpc>
                <a:spcPct val="150000"/>
              </a:lnSpc>
              <a:buFont typeface="Wingdings" panose="05000000000000000000" pitchFamily="2" charset="2"/>
              <a:buChar char="n"/>
            </a:pPr>
            <a:r>
              <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rPr>
              <a:t>新时代中国特色社会主义思想和党中央决策部署</a:t>
            </a:r>
            <a:endParaRPr lang="en-US" altLang="zh-CN" dirty="0">
              <a:solidFill>
                <a:schemeClr val="tx1">
                  <a:lumMod val="75000"/>
                  <a:lumOff val="25000"/>
                </a:schemeClr>
              </a:solidFill>
              <a:latin typeface="思源宋体 CN" panose="02020400000000000000" pitchFamily="18" charset="-122"/>
              <a:ea typeface="思源宋体 CN" panose="02020400000000000000" pitchFamily="18" charset="-122"/>
            </a:endParaRPr>
          </a:p>
          <a:p>
            <a:pPr marL="342900" indent="-342900">
              <a:lnSpc>
                <a:spcPct val="150000"/>
              </a:lnSpc>
              <a:buFont typeface="Wingdings" panose="05000000000000000000" pitchFamily="2" charset="2"/>
              <a:buChar char="n"/>
            </a:pPr>
            <a:r>
              <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rPr>
              <a:t>党章党规</a:t>
            </a:r>
            <a:endParaRPr lang="en-US" altLang="zh-CN" dirty="0">
              <a:solidFill>
                <a:schemeClr val="tx1">
                  <a:lumMod val="75000"/>
                  <a:lumOff val="25000"/>
                </a:schemeClr>
              </a:solidFill>
              <a:latin typeface="思源宋体 CN" panose="02020400000000000000" pitchFamily="18" charset="-122"/>
              <a:ea typeface="思源宋体 CN" panose="02020400000000000000" pitchFamily="18" charset="-122"/>
            </a:endParaRPr>
          </a:p>
          <a:p>
            <a:pPr marL="342900" indent="-342900">
              <a:lnSpc>
                <a:spcPct val="150000"/>
              </a:lnSpc>
              <a:buFont typeface="Wingdings" panose="05000000000000000000" pitchFamily="2" charset="2"/>
              <a:buChar char="n"/>
            </a:pPr>
            <a:r>
              <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rPr>
              <a:t>人民群众新期待</a:t>
            </a:r>
            <a:endParaRPr lang="en-US" altLang="zh-CN" dirty="0">
              <a:solidFill>
                <a:schemeClr val="tx1">
                  <a:lumMod val="75000"/>
                  <a:lumOff val="25000"/>
                </a:schemeClr>
              </a:solidFill>
              <a:latin typeface="思源宋体 CN" panose="02020400000000000000" pitchFamily="18" charset="-122"/>
              <a:ea typeface="思源宋体 CN" panose="02020400000000000000" pitchFamily="18" charset="-122"/>
            </a:endParaRPr>
          </a:p>
          <a:p>
            <a:pPr marL="342900" indent="-342900">
              <a:lnSpc>
                <a:spcPct val="150000"/>
              </a:lnSpc>
              <a:buFont typeface="Wingdings" panose="05000000000000000000" pitchFamily="2" charset="2"/>
              <a:buChar char="n"/>
            </a:pPr>
            <a:r>
              <a:rPr lang="zh-CN" altLang="en-US" dirty="0">
                <a:solidFill>
                  <a:schemeClr val="tx1">
                    <a:lumMod val="75000"/>
                    <a:lumOff val="25000"/>
                  </a:schemeClr>
                </a:solidFill>
                <a:latin typeface="思源宋体 CN" panose="02020400000000000000" pitchFamily="18" charset="-122"/>
                <a:ea typeface="思源宋体 CN" panose="02020400000000000000" pitchFamily="18" charset="-122"/>
              </a:rPr>
              <a:t>先进典型、身边榜样，坚持高标准、严要求</a:t>
            </a:r>
            <a:endParaRPr lang="en-US" altLang="zh-CN"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sp>
        <p:nvSpPr>
          <p:cNvPr id="11" name="矩形 10"/>
          <p:cNvSpPr/>
          <p:nvPr/>
        </p:nvSpPr>
        <p:spPr>
          <a:xfrm>
            <a:off x="3646172" y="3874883"/>
            <a:ext cx="534134" cy="1569660"/>
          </a:xfrm>
          <a:prstGeom prst="rect">
            <a:avLst/>
          </a:prstGeom>
        </p:spPr>
        <p:txBody>
          <a:bodyPr wrap="square">
            <a:spAutoFit/>
          </a:bodyPr>
          <a:lstStyle/>
          <a:p>
            <a:r>
              <a:rPr lang="zh-CN" altLang="en-US" sz="3200" dirty="0">
                <a:solidFill>
                  <a:schemeClr val="bg1"/>
                </a:solidFill>
                <a:latin typeface="思源宋体 CN Heavy" panose="02020900000000000000" pitchFamily="18" charset="-122"/>
                <a:ea typeface="思源宋体 CN Heavy" panose="02020900000000000000" pitchFamily="18" charset="-122"/>
              </a:rPr>
              <a:t>找一找</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41522" y="1377779"/>
            <a:ext cx="7959321" cy="3905300"/>
          </a:xfrm>
          <a:prstGeom prst="rect">
            <a:avLst/>
          </a:prstGeom>
        </p:spPr>
        <p:txBody>
          <a:bodyPr wrap="square">
            <a:spAutoFit/>
          </a:bodyPr>
          <a:lstStyle/>
          <a:p>
            <a:pPr marL="342900" indent="-342900">
              <a:lnSpc>
                <a:spcPct val="150000"/>
              </a:lnSpc>
              <a:buFont typeface="Arial" panose="020B0604020202020204" pitchFamily="34" charset="0"/>
              <a:buChar char="•"/>
            </a:pPr>
            <a:r>
              <a:rPr lang="zh-CN" altLang="en-US" sz="2400" dirty="0">
                <a:solidFill>
                  <a:schemeClr val="tx1">
                    <a:lumMod val="75000"/>
                    <a:lumOff val="25000"/>
                  </a:schemeClr>
                </a:solidFill>
                <a:latin typeface="思源宋体 CN" panose="02020400000000000000" pitchFamily="18" charset="-122"/>
                <a:ea typeface="思源宋体 CN" panose="02020400000000000000" pitchFamily="18" charset="-122"/>
              </a:rPr>
              <a:t>把新时代中国特色社会主义思想转化为推进改革发展稳定和党的建设各项工作的实际行动</a:t>
            </a:r>
            <a:endParaRPr lang="en-US" altLang="zh-CN" sz="2400" dirty="0">
              <a:solidFill>
                <a:schemeClr val="tx1">
                  <a:lumMod val="75000"/>
                  <a:lumOff val="25000"/>
                </a:schemeClr>
              </a:solidFill>
              <a:latin typeface="思源宋体 CN" panose="02020400000000000000" pitchFamily="18" charset="-122"/>
              <a:ea typeface="思源宋体 CN" panose="02020400000000000000" pitchFamily="18" charset="-122"/>
            </a:endParaRPr>
          </a:p>
          <a:p>
            <a:pPr marL="342900" indent="-342900">
              <a:lnSpc>
                <a:spcPct val="150000"/>
              </a:lnSpc>
              <a:buFont typeface="Arial" panose="020B0604020202020204" pitchFamily="34" charset="0"/>
              <a:buChar char="•"/>
            </a:pPr>
            <a:r>
              <a:rPr lang="zh-CN" altLang="en-US" sz="2400" dirty="0">
                <a:solidFill>
                  <a:schemeClr val="tx1">
                    <a:lumMod val="75000"/>
                    <a:lumOff val="25000"/>
                  </a:schemeClr>
                </a:solidFill>
                <a:latin typeface="思源宋体 CN" panose="02020400000000000000" pitchFamily="18" charset="-122"/>
                <a:ea typeface="思源宋体 CN" panose="02020400000000000000" pitchFamily="18" charset="-122"/>
              </a:rPr>
              <a:t>把初心使命变成党员干部锐意进取、开拓创新的精气神和埋头苦干、真抓实干的自觉行动</a:t>
            </a:r>
            <a:endParaRPr lang="en-US" altLang="zh-CN" sz="2400" dirty="0">
              <a:solidFill>
                <a:schemeClr val="tx1">
                  <a:lumMod val="75000"/>
                  <a:lumOff val="25000"/>
                </a:schemeClr>
              </a:solidFill>
              <a:latin typeface="思源宋体 CN" panose="02020400000000000000" pitchFamily="18" charset="-122"/>
              <a:ea typeface="思源宋体 CN" panose="02020400000000000000" pitchFamily="18" charset="-122"/>
            </a:endParaRPr>
          </a:p>
          <a:p>
            <a:pPr marL="342900" indent="-342900">
              <a:lnSpc>
                <a:spcPct val="150000"/>
              </a:lnSpc>
              <a:buFont typeface="Arial" panose="020B0604020202020204" pitchFamily="34" charset="0"/>
              <a:buChar char="•"/>
            </a:pPr>
            <a:r>
              <a:rPr lang="zh-CN" altLang="en-US" sz="2400" dirty="0">
                <a:solidFill>
                  <a:schemeClr val="tx1">
                    <a:lumMod val="75000"/>
                    <a:lumOff val="25000"/>
                  </a:schemeClr>
                </a:solidFill>
                <a:latin typeface="思源宋体 CN" panose="02020400000000000000" pitchFamily="18" charset="-122"/>
                <a:ea typeface="思源宋体 CN" panose="02020400000000000000" pitchFamily="18" charset="-122"/>
              </a:rPr>
              <a:t>力戒形式主义、官僚主义，推动党的路线方针政策落地生根，推动解决人民群众反映强烈的突出问题，不断增强人民群众获得感、幸福感、安全感。</a:t>
            </a:r>
          </a:p>
        </p:txBody>
      </p:sp>
      <p:grpSp>
        <p:nvGrpSpPr>
          <p:cNvPr id="27" name="组合 26"/>
          <p:cNvGrpSpPr/>
          <p:nvPr/>
        </p:nvGrpSpPr>
        <p:grpSpPr>
          <a:xfrm>
            <a:off x="863212" y="1323419"/>
            <a:ext cx="1248790" cy="3785652"/>
            <a:chOff x="863212" y="1323419"/>
            <a:chExt cx="1248790" cy="3785652"/>
          </a:xfrm>
        </p:grpSpPr>
        <p:sp>
          <p:nvSpPr>
            <p:cNvPr id="28" name="椭圆 27"/>
            <p:cNvSpPr/>
            <p:nvPr/>
          </p:nvSpPr>
          <p:spPr>
            <a:xfrm>
              <a:off x="988762" y="1401379"/>
              <a:ext cx="997691" cy="99769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988762" y="2638131"/>
              <a:ext cx="997691" cy="99769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988762" y="3874883"/>
              <a:ext cx="997691" cy="99769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63212" y="1323419"/>
              <a:ext cx="1248790" cy="3785652"/>
            </a:xfrm>
            <a:prstGeom prst="rect">
              <a:avLst/>
            </a:prstGeom>
          </p:spPr>
          <p:txBody>
            <a:bodyPr wrap="square">
              <a:spAutoFit/>
            </a:bodyPr>
            <a:lstStyle/>
            <a:p>
              <a:r>
                <a:rPr lang="zh-CN" altLang="en-US" sz="8000" dirty="0">
                  <a:solidFill>
                    <a:srgbClr val="FFC000"/>
                  </a:solidFill>
                  <a:latin typeface="思源宋体 CN Heavy" panose="02020900000000000000" pitchFamily="18" charset="-122"/>
                  <a:ea typeface="思源宋体 CN Heavy" panose="02020900000000000000" pitchFamily="18" charset="-122"/>
                </a:rPr>
                <a:t>抓落实</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77223" y="2583584"/>
            <a:ext cx="4698722" cy="769441"/>
          </a:xfrm>
          <a:prstGeom prst="rect">
            <a:avLst/>
          </a:prstGeom>
        </p:spPr>
        <p:txBody>
          <a:bodyPr wrap="none">
            <a:spAutoFit/>
          </a:bodyPr>
          <a:lstStyle/>
          <a:p>
            <a:r>
              <a:rPr lang="zh-CN" altLang="en-US" sz="4400" dirty="0">
                <a:solidFill>
                  <a:srgbClr val="404040"/>
                </a:solidFill>
                <a:latin typeface="思源宋体 CN Heavy" panose="02020900000000000000" pitchFamily="18" charset="-122"/>
                <a:ea typeface="思源宋体 CN Heavy" panose="02020900000000000000" pitchFamily="18" charset="-122"/>
              </a:rPr>
              <a:t>牢牢把握目标任务</a:t>
            </a:r>
            <a:endParaRPr lang="zh-CN" altLang="en-US" sz="4400" dirty="0">
              <a:latin typeface="思源宋体 CN Heavy" panose="02020900000000000000" pitchFamily="18" charset="-122"/>
              <a:ea typeface="思源宋体 CN Heavy" panose="02020900000000000000" pitchFamily="18" charset="-122"/>
            </a:endParaRPr>
          </a:p>
        </p:txBody>
      </p:sp>
      <p:grpSp>
        <p:nvGrpSpPr>
          <p:cNvPr id="26" name="组合 25"/>
          <p:cNvGrpSpPr/>
          <p:nvPr/>
        </p:nvGrpSpPr>
        <p:grpSpPr>
          <a:xfrm>
            <a:off x="5653548" y="1356324"/>
            <a:ext cx="884903" cy="884903"/>
            <a:chOff x="707921" y="1080500"/>
            <a:chExt cx="884903" cy="884903"/>
          </a:xfrm>
        </p:grpSpPr>
        <p:sp>
          <p:nvSpPr>
            <p:cNvPr id="4" name="星形: 五角 3"/>
            <p:cNvSpPr/>
            <p:nvPr/>
          </p:nvSpPr>
          <p:spPr>
            <a:xfrm>
              <a:off x="707921" y="1080500"/>
              <a:ext cx="884903" cy="88490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04150" y="1348904"/>
              <a:ext cx="492443" cy="461665"/>
            </a:xfrm>
            <a:prstGeom prst="rect">
              <a:avLst/>
            </a:prstGeom>
            <a:noFill/>
          </p:spPr>
          <p:txBody>
            <a:bodyPr wrap="none" rtlCol="0">
              <a:spAutoFit/>
            </a:bodyPr>
            <a:lstStyle/>
            <a:p>
              <a:r>
                <a:rPr lang="en-US" altLang="zh-CN" sz="2400" dirty="0">
                  <a:solidFill>
                    <a:srgbClr val="FFC000"/>
                  </a:solidFill>
                  <a:latin typeface="Times New Roman" panose="02020603050405020304" pitchFamily="18" charset="0"/>
                  <a:cs typeface="Times New Roman" panose="02020603050405020304" pitchFamily="18" charset="0"/>
                </a:rPr>
                <a:t>02</a:t>
              </a:r>
              <a:endParaRPr lang="zh-CN" altLang="en-US" sz="2400" dirty="0">
                <a:solidFill>
                  <a:srgbClr val="FFC000"/>
                </a:solidFill>
                <a:latin typeface="Times New Roman" panose="02020603050405020304" pitchFamily="18" charset="0"/>
                <a:cs typeface="Times New Roman" panose="02020603050405020304" pitchFamily="18" charset="0"/>
              </a:endParaRPr>
            </a:p>
          </p:txBody>
        </p:sp>
      </p:grpSp>
      <p:sp>
        <p:nvSpPr>
          <p:cNvPr id="2" name="矩形 1"/>
          <p:cNvSpPr/>
          <p:nvPr/>
        </p:nvSpPr>
        <p:spPr>
          <a:xfrm>
            <a:off x="3185650" y="3567124"/>
            <a:ext cx="5820696" cy="1290097"/>
          </a:xfrm>
          <a:prstGeom prst="rect">
            <a:avLst/>
          </a:prstGeom>
        </p:spPr>
        <p:txBody>
          <a:bodyPr wrap="square">
            <a:spAutoFit/>
          </a:bodyPr>
          <a:lstStyle/>
          <a:p>
            <a:pPr algn="ctr">
              <a:lnSpc>
                <a:spcPct val="150000"/>
              </a:lnSpc>
            </a:pPr>
            <a:r>
              <a:rPr lang="zh-CN" altLang="en-US" b="0" i="0" dirty="0">
                <a:solidFill>
                  <a:srgbClr val="404040"/>
                </a:solidFill>
                <a:effectLst/>
                <a:latin typeface="思源宋体 CN" panose="02020400000000000000" pitchFamily="18" charset="-122"/>
                <a:ea typeface="思源宋体 CN" panose="02020400000000000000" pitchFamily="18" charset="-122"/>
              </a:rPr>
              <a:t>开展这次主题教育，根本任务是深入学习贯彻新时代中国特色社会主义思想，锤炼忠诚干净担当的政治品格，团结带领全国各族人民为实现伟大梦想共同奋斗。</a:t>
            </a:r>
            <a:endParaRPr lang="zh-CN" altLang="en-US" dirty="0">
              <a:latin typeface="思源宋体 CN" panose="02020400000000000000" pitchFamily="18" charset="-122"/>
              <a:ea typeface="思源宋体 CN" panose="02020400000000000000" pitchFamily="18"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3464510" y="1597334"/>
            <a:ext cx="5262979" cy="769441"/>
          </a:xfrm>
          <a:prstGeom prst="rect">
            <a:avLst/>
          </a:prstGeom>
        </p:spPr>
        <p:txBody>
          <a:bodyPr wrap="none">
            <a:spAutoFit/>
          </a:bodyPr>
          <a:lstStyle/>
          <a:p>
            <a:r>
              <a:rPr lang="zh-CN" altLang="en-US" sz="4400" b="0" i="0" dirty="0">
                <a:solidFill>
                  <a:srgbClr val="404040"/>
                </a:solidFill>
                <a:effectLst/>
                <a:latin typeface="思源宋体 CN Heavy" panose="02020900000000000000" pitchFamily="18" charset="-122"/>
                <a:ea typeface="思源宋体 CN Heavy" panose="02020900000000000000" pitchFamily="18" charset="-122"/>
              </a:rPr>
              <a:t>主题教育的具体目标</a:t>
            </a:r>
            <a:endParaRPr lang="zh-CN" altLang="en-US" sz="4400" dirty="0">
              <a:latin typeface="思源宋体 CN Heavy" panose="02020900000000000000" pitchFamily="18" charset="-122"/>
              <a:ea typeface="思源宋体 CN Heavy" panose="02020900000000000000" pitchFamily="18" charset="-122"/>
            </a:endParaRPr>
          </a:p>
        </p:txBody>
      </p:sp>
      <p:grpSp>
        <p:nvGrpSpPr>
          <p:cNvPr id="49" name="组合 48"/>
          <p:cNvGrpSpPr/>
          <p:nvPr/>
        </p:nvGrpSpPr>
        <p:grpSpPr>
          <a:xfrm>
            <a:off x="785436" y="2901157"/>
            <a:ext cx="1809136" cy="2033065"/>
            <a:chOff x="1307687" y="2844488"/>
            <a:chExt cx="1809136" cy="2033065"/>
          </a:xfrm>
        </p:grpSpPr>
        <p:grpSp>
          <p:nvGrpSpPr>
            <p:cNvPr id="51" name="组合 50"/>
            <p:cNvGrpSpPr/>
            <p:nvPr/>
          </p:nvGrpSpPr>
          <p:grpSpPr>
            <a:xfrm>
              <a:off x="1307687" y="2844488"/>
              <a:ext cx="1809136" cy="2033065"/>
              <a:chOff x="1150371" y="2888733"/>
              <a:chExt cx="1809136" cy="2033065"/>
            </a:xfrm>
          </p:grpSpPr>
          <p:sp>
            <p:nvSpPr>
              <p:cNvPr id="54" name="椭圆 53"/>
              <p:cNvSpPr/>
              <p:nvPr/>
            </p:nvSpPr>
            <p:spPr>
              <a:xfrm>
                <a:off x="1150371" y="2888733"/>
                <a:ext cx="1809136" cy="180913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1833713" y="4839877"/>
                <a:ext cx="442453" cy="81921"/>
              </a:xfrm>
              <a:prstGeom prst="ellipse">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矩形 52"/>
            <p:cNvSpPr/>
            <p:nvPr/>
          </p:nvSpPr>
          <p:spPr>
            <a:xfrm>
              <a:off x="1401776" y="3321065"/>
              <a:ext cx="1620957" cy="954107"/>
            </a:xfrm>
            <a:prstGeom prst="rect">
              <a:avLst/>
            </a:prstGeom>
          </p:spPr>
          <p:txBody>
            <a:bodyPr wrap="none">
              <a:spAutoFit/>
            </a:bodyPr>
            <a:lstStyle/>
            <a:p>
              <a:pPr algn="ctr"/>
              <a:r>
                <a:rPr lang="zh-CN" altLang="en-US" sz="2800" dirty="0">
                  <a:solidFill>
                    <a:schemeClr val="bg1"/>
                  </a:solidFill>
                  <a:latin typeface="思源宋体 CN Heavy" panose="02020900000000000000" pitchFamily="18" charset="-122"/>
                  <a:ea typeface="思源宋体 CN Heavy" panose="02020900000000000000" pitchFamily="18" charset="-122"/>
                </a:rPr>
                <a:t>理论学习</a:t>
              </a:r>
              <a:endParaRPr lang="en-US" altLang="zh-CN" sz="2800" dirty="0">
                <a:solidFill>
                  <a:schemeClr val="bg1"/>
                </a:solidFill>
                <a:latin typeface="思源宋体 CN Heavy" panose="02020900000000000000" pitchFamily="18" charset="-122"/>
                <a:ea typeface="思源宋体 CN Heavy" panose="02020900000000000000" pitchFamily="18" charset="-122"/>
              </a:endParaRPr>
            </a:p>
            <a:p>
              <a:pPr algn="ctr"/>
              <a:r>
                <a:rPr lang="zh-CN" altLang="en-US" sz="2800" dirty="0">
                  <a:solidFill>
                    <a:schemeClr val="bg1"/>
                  </a:solidFill>
                  <a:latin typeface="思源宋体 CN Heavy" panose="02020900000000000000" pitchFamily="18" charset="-122"/>
                  <a:ea typeface="思源宋体 CN Heavy" panose="02020900000000000000" pitchFamily="18" charset="-122"/>
                </a:rPr>
                <a:t>有收获</a:t>
              </a:r>
            </a:p>
          </p:txBody>
        </p:sp>
      </p:grpSp>
      <p:grpSp>
        <p:nvGrpSpPr>
          <p:cNvPr id="56" name="组合 55"/>
          <p:cNvGrpSpPr/>
          <p:nvPr/>
        </p:nvGrpSpPr>
        <p:grpSpPr>
          <a:xfrm>
            <a:off x="2999170" y="2901157"/>
            <a:ext cx="1809136" cy="2033065"/>
            <a:chOff x="1307687" y="2844488"/>
            <a:chExt cx="1809136" cy="2033065"/>
          </a:xfrm>
        </p:grpSpPr>
        <p:grpSp>
          <p:nvGrpSpPr>
            <p:cNvPr id="57" name="组合 56"/>
            <p:cNvGrpSpPr/>
            <p:nvPr/>
          </p:nvGrpSpPr>
          <p:grpSpPr>
            <a:xfrm>
              <a:off x="1307687" y="2844488"/>
              <a:ext cx="1809136" cy="2033065"/>
              <a:chOff x="1150371" y="2888733"/>
              <a:chExt cx="1809136" cy="2033065"/>
            </a:xfrm>
          </p:grpSpPr>
          <p:sp>
            <p:nvSpPr>
              <p:cNvPr id="61" name="椭圆 60"/>
              <p:cNvSpPr/>
              <p:nvPr/>
            </p:nvSpPr>
            <p:spPr>
              <a:xfrm>
                <a:off x="1150371" y="2888733"/>
                <a:ext cx="1809136" cy="180913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1833713" y="4839877"/>
                <a:ext cx="442453" cy="81921"/>
              </a:xfrm>
              <a:prstGeom prst="ellipse">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9" name="矩形 58"/>
            <p:cNvSpPr/>
            <p:nvPr/>
          </p:nvSpPr>
          <p:spPr>
            <a:xfrm>
              <a:off x="1401776" y="3321065"/>
              <a:ext cx="1620957" cy="954107"/>
            </a:xfrm>
            <a:prstGeom prst="rect">
              <a:avLst/>
            </a:prstGeom>
          </p:spPr>
          <p:txBody>
            <a:bodyPr wrap="none">
              <a:spAutoFit/>
            </a:bodyPr>
            <a:lstStyle/>
            <a:p>
              <a:pPr algn="ctr"/>
              <a:r>
                <a:rPr lang="zh-CN" altLang="en-US" sz="2800" dirty="0">
                  <a:solidFill>
                    <a:schemeClr val="bg1"/>
                  </a:solidFill>
                  <a:latin typeface="思源宋体 CN Heavy" panose="02020900000000000000" pitchFamily="18" charset="-122"/>
                  <a:ea typeface="思源宋体 CN Heavy" panose="02020900000000000000" pitchFamily="18" charset="-122"/>
                </a:rPr>
                <a:t>思想政治</a:t>
              </a:r>
              <a:endParaRPr lang="en-US" altLang="zh-CN" sz="2800" dirty="0">
                <a:solidFill>
                  <a:schemeClr val="bg1"/>
                </a:solidFill>
                <a:latin typeface="思源宋体 CN Heavy" panose="02020900000000000000" pitchFamily="18" charset="-122"/>
                <a:ea typeface="思源宋体 CN Heavy" panose="02020900000000000000" pitchFamily="18" charset="-122"/>
              </a:endParaRPr>
            </a:p>
            <a:p>
              <a:pPr algn="ctr"/>
              <a:r>
                <a:rPr lang="zh-CN" altLang="en-US" sz="2800" dirty="0">
                  <a:solidFill>
                    <a:schemeClr val="bg1"/>
                  </a:solidFill>
                  <a:latin typeface="思源宋体 CN Heavy" panose="02020900000000000000" pitchFamily="18" charset="-122"/>
                  <a:ea typeface="思源宋体 CN Heavy" panose="02020900000000000000" pitchFamily="18" charset="-122"/>
                </a:rPr>
                <a:t>受洗礼</a:t>
              </a:r>
            </a:p>
          </p:txBody>
        </p:sp>
      </p:grpSp>
      <p:grpSp>
        <p:nvGrpSpPr>
          <p:cNvPr id="63" name="组合 62"/>
          <p:cNvGrpSpPr/>
          <p:nvPr/>
        </p:nvGrpSpPr>
        <p:grpSpPr>
          <a:xfrm>
            <a:off x="5212904" y="2901157"/>
            <a:ext cx="1809136" cy="2033065"/>
            <a:chOff x="1307687" y="2844488"/>
            <a:chExt cx="1809136" cy="2033065"/>
          </a:xfrm>
        </p:grpSpPr>
        <p:grpSp>
          <p:nvGrpSpPr>
            <p:cNvPr id="64" name="组合 63"/>
            <p:cNvGrpSpPr/>
            <p:nvPr/>
          </p:nvGrpSpPr>
          <p:grpSpPr>
            <a:xfrm>
              <a:off x="1307687" y="2844488"/>
              <a:ext cx="1809136" cy="2033065"/>
              <a:chOff x="1150371" y="2888733"/>
              <a:chExt cx="1809136" cy="2033065"/>
            </a:xfrm>
          </p:grpSpPr>
          <p:sp>
            <p:nvSpPr>
              <p:cNvPr id="67" name="椭圆 66"/>
              <p:cNvSpPr/>
              <p:nvPr/>
            </p:nvSpPr>
            <p:spPr>
              <a:xfrm>
                <a:off x="1150371" y="2888733"/>
                <a:ext cx="1809136" cy="180913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1833713" y="4839877"/>
                <a:ext cx="442453" cy="81921"/>
              </a:xfrm>
              <a:prstGeom prst="ellipse">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矩形 64"/>
            <p:cNvSpPr/>
            <p:nvPr/>
          </p:nvSpPr>
          <p:spPr>
            <a:xfrm>
              <a:off x="1401776" y="3321065"/>
              <a:ext cx="1620957" cy="954107"/>
            </a:xfrm>
            <a:prstGeom prst="rect">
              <a:avLst/>
            </a:prstGeom>
          </p:spPr>
          <p:txBody>
            <a:bodyPr wrap="none">
              <a:spAutoFit/>
            </a:bodyPr>
            <a:lstStyle/>
            <a:p>
              <a:pPr algn="ctr"/>
              <a:r>
                <a:rPr lang="zh-CN" altLang="en-US" sz="2800" dirty="0">
                  <a:solidFill>
                    <a:schemeClr val="bg1"/>
                  </a:solidFill>
                  <a:latin typeface="思源宋体 CN Heavy" panose="02020900000000000000" pitchFamily="18" charset="-122"/>
                  <a:ea typeface="思源宋体 CN Heavy" panose="02020900000000000000" pitchFamily="18" charset="-122"/>
                </a:rPr>
                <a:t>干事创业</a:t>
              </a:r>
              <a:endParaRPr lang="en-US" altLang="zh-CN" sz="2800" dirty="0">
                <a:solidFill>
                  <a:schemeClr val="bg1"/>
                </a:solidFill>
                <a:latin typeface="思源宋体 CN Heavy" panose="02020900000000000000" pitchFamily="18" charset="-122"/>
                <a:ea typeface="思源宋体 CN Heavy" panose="02020900000000000000" pitchFamily="18" charset="-122"/>
              </a:endParaRPr>
            </a:p>
            <a:p>
              <a:pPr algn="ctr"/>
              <a:r>
                <a:rPr lang="zh-CN" altLang="en-US" sz="2800" dirty="0">
                  <a:solidFill>
                    <a:schemeClr val="bg1"/>
                  </a:solidFill>
                  <a:latin typeface="思源宋体 CN Heavy" panose="02020900000000000000" pitchFamily="18" charset="-122"/>
                  <a:ea typeface="思源宋体 CN Heavy" panose="02020900000000000000" pitchFamily="18" charset="-122"/>
                </a:rPr>
                <a:t>敢担当</a:t>
              </a:r>
            </a:p>
          </p:txBody>
        </p:sp>
      </p:grpSp>
      <p:grpSp>
        <p:nvGrpSpPr>
          <p:cNvPr id="69" name="组合 68"/>
          <p:cNvGrpSpPr/>
          <p:nvPr/>
        </p:nvGrpSpPr>
        <p:grpSpPr>
          <a:xfrm>
            <a:off x="7426638" y="2901157"/>
            <a:ext cx="1809136" cy="2033065"/>
            <a:chOff x="1307687" y="2844488"/>
            <a:chExt cx="1809136" cy="2033065"/>
          </a:xfrm>
        </p:grpSpPr>
        <p:grpSp>
          <p:nvGrpSpPr>
            <p:cNvPr id="70" name="组合 69"/>
            <p:cNvGrpSpPr/>
            <p:nvPr/>
          </p:nvGrpSpPr>
          <p:grpSpPr>
            <a:xfrm>
              <a:off x="1307687" y="2844488"/>
              <a:ext cx="1809136" cy="2033065"/>
              <a:chOff x="1150371" y="2888733"/>
              <a:chExt cx="1809136" cy="2033065"/>
            </a:xfrm>
          </p:grpSpPr>
          <p:sp>
            <p:nvSpPr>
              <p:cNvPr id="72" name="椭圆 71"/>
              <p:cNvSpPr/>
              <p:nvPr/>
            </p:nvSpPr>
            <p:spPr>
              <a:xfrm>
                <a:off x="1150371" y="2888733"/>
                <a:ext cx="1809136" cy="180913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1833713" y="4839877"/>
                <a:ext cx="442453" cy="81921"/>
              </a:xfrm>
              <a:prstGeom prst="ellipse">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矩形 70"/>
            <p:cNvSpPr/>
            <p:nvPr/>
          </p:nvSpPr>
          <p:spPr>
            <a:xfrm>
              <a:off x="1401776" y="3321065"/>
              <a:ext cx="1620957" cy="954107"/>
            </a:xfrm>
            <a:prstGeom prst="rect">
              <a:avLst/>
            </a:prstGeom>
          </p:spPr>
          <p:txBody>
            <a:bodyPr wrap="none">
              <a:spAutoFit/>
            </a:bodyPr>
            <a:lstStyle/>
            <a:p>
              <a:pPr algn="ctr"/>
              <a:r>
                <a:rPr lang="zh-CN" altLang="en-US" sz="2800" dirty="0">
                  <a:solidFill>
                    <a:schemeClr val="bg1"/>
                  </a:solidFill>
                  <a:latin typeface="思源宋体 CN Heavy" panose="02020900000000000000" pitchFamily="18" charset="-122"/>
                  <a:ea typeface="思源宋体 CN Heavy" panose="02020900000000000000" pitchFamily="18" charset="-122"/>
                </a:rPr>
                <a:t>为民服务</a:t>
              </a:r>
              <a:endParaRPr lang="en-US" altLang="zh-CN" sz="2800" dirty="0">
                <a:solidFill>
                  <a:schemeClr val="bg1"/>
                </a:solidFill>
                <a:latin typeface="思源宋体 CN Heavy" panose="02020900000000000000" pitchFamily="18" charset="-122"/>
                <a:ea typeface="思源宋体 CN Heavy" panose="02020900000000000000" pitchFamily="18" charset="-122"/>
              </a:endParaRPr>
            </a:p>
            <a:p>
              <a:pPr algn="ctr"/>
              <a:r>
                <a:rPr lang="zh-CN" altLang="en-US" sz="2800" dirty="0">
                  <a:solidFill>
                    <a:schemeClr val="bg1"/>
                  </a:solidFill>
                  <a:latin typeface="思源宋体 CN Heavy" panose="02020900000000000000" pitchFamily="18" charset="-122"/>
                  <a:ea typeface="思源宋体 CN Heavy" panose="02020900000000000000" pitchFamily="18" charset="-122"/>
                </a:rPr>
                <a:t>解难题</a:t>
              </a:r>
            </a:p>
          </p:txBody>
        </p:sp>
      </p:grpSp>
      <p:grpSp>
        <p:nvGrpSpPr>
          <p:cNvPr id="74" name="组合 73"/>
          <p:cNvGrpSpPr/>
          <p:nvPr/>
        </p:nvGrpSpPr>
        <p:grpSpPr>
          <a:xfrm>
            <a:off x="9640372" y="2901157"/>
            <a:ext cx="1809136" cy="2033065"/>
            <a:chOff x="1307687" y="2844488"/>
            <a:chExt cx="1809136" cy="2033065"/>
          </a:xfrm>
        </p:grpSpPr>
        <p:grpSp>
          <p:nvGrpSpPr>
            <p:cNvPr id="75" name="组合 74"/>
            <p:cNvGrpSpPr/>
            <p:nvPr/>
          </p:nvGrpSpPr>
          <p:grpSpPr>
            <a:xfrm>
              <a:off x="1307687" y="2844488"/>
              <a:ext cx="1809136" cy="2033065"/>
              <a:chOff x="1150371" y="2888733"/>
              <a:chExt cx="1809136" cy="2033065"/>
            </a:xfrm>
          </p:grpSpPr>
          <p:sp>
            <p:nvSpPr>
              <p:cNvPr id="77" name="椭圆 76"/>
              <p:cNvSpPr/>
              <p:nvPr/>
            </p:nvSpPr>
            <p:spPr>
              <a:xfrm>
                <a:off x="1150371" y="2888733"/>
                <a:ext cx="1809136" cy="180913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1833713" y="4839877"/>
                <a:ext cx="442453" cy="81921"/>
              </a:xfrm>
              <a:prstGeom prst="ellipse">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矩形 75"/>
            <p:cNvSpPr/>
            <p:nvPr/>
          </p:nvSpPr>
          <p:spPr>
            <a:xfrm>
              <a:off x="1401776" y="3321065"/>
              <a:ext cx="1620957" cy="954107"/>
            </a:xfrm>
            <a:prstGeom prst="rect">
              <a:avLst/>
            </a:prstGeom>
          </p:spPr>
          <p:txBody>
            <a:bodyPr wrap="none">
              <a:spAutoFit/>
            </a:bodyPr>
            <a:lstStyle/>
            <a:p>
              <a:pPr algn="ctr"/>
              <a:r>
                <a:rPr lang="zh-CN" altLang="en-US" sz="2800" dirty="0">
                  <a:solidFill>
                    <a:schemeClr val="bg1"/>
                  </a:solidFill>
                  <a:latin typeface="思源宋体 CN Heavy" panose="02020900000000000000" pitchFamily="18" charset="-122"/>
                  <a:ea typeface="思源宋体 CN Heavy" panose="02020900000000000000" pitchFamily="18" charset="-122"/>
                </a:rPr>
                <a:t>清正廉洁</a:t>
              </a:r>
              <a:endParaRPr lang="en-US" altLang="zh-CN" sz="2800" dirty="0">
                <a:solidFill>
                  <a:schemeClr val="bg1"/>
                </a:solidFill>
                <a:latin typeface="思源宋体 CN Heavy" panose="02020900000000000000" pitchFamily="18" charset="-122"/>
                <a:ea typeface="思源宋体 CN Heavy" panose="02020900000000000000" pitchFamily="18" charset="-122"/>
              </a:endParaRPr>
            </a:p>
            <a:p>
              <a:pPr algn="ctr"/>
              <a:r>
                <a:rPr lang="zh-CN" altLang="en-US" sz="2800" dirty="0">
                  <a:solidFill>
                    <a:schemeClr val="bg1"/>
                  </a:solidFill>
                  <a:latin typeface="思源宋体 CN Heavy" panose="02020900000000000000" pitchFamily="18" charset="-122"/>
                  <a:ea typeface="思源宋体 CN Heavy" panose="02020900000000000000" pitchFamily="18" charset="-122"/>
                </a:rPr>
                <a:t>作表率</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638823" y="1138013"/>
            <a:ext cx="3416320" cy="646331"/>
          </a:xfrm>
          <a:prstGeom prst="rect">
            <a:avLst/>
          </a:prstGeom>
        </p:spPr>
        <p:txBody>
          <a:bodyPr wrap="none">
            <a:spAutoFit/>
          </a:bodyPr>
          <a:lstStyle/>
          <a:p>
            <a:r>
              <a:rPr lang="zh-CN" altLang="en-US" sz="3600" b="0" i="0" dirty="0">
                <a:effectLst/>
                <a:latin typeface="思源宋体 CN Heavy" panose="02020900000000000000" pitchFamily="18" charset="-122"/>
                <a:ea typeface="思源宋体 CN Heavy" panose="02020900000000000000" pitchFamily="18" charset="-122"/>
              </a:rPr>
              <a:t>理论学习有收获</a:t>
            </a:r>
            <a:endParaRPr lang="zh-CN" altLang="en-US" sz="3600" dirty="0">
              <a:latin typeface="思源宋体 CN Heavy" panose="02020900000000000000" pitchFamily="18" charset="-122"/>
              <a:ea typeface="思源宋体 CN Heavy" panose="02020900000000000000" pitchFamily="18" charset="-122"/>
            </a:endParaRPr>
          </a:p>
        </p:txBody>
      </p:sp>
      <p:sp>
        <p:nvSpPr>
          <p:cNvPr id="4" name="矩形 3"/>
          <p:cNvSpPr/>
          <p:nvPr/>
        </p:nvSpPr>
        <p:spPr>
          <a:xfrm>
            <a:off x="6638823" y="1837721"/>
            <a:ext cx="5058919" cy="1895647"/>
          </a:xfrm>
          <a:prstGeom prst="rect">
            <a:avLst/>
          </a:prstGeom>
        </p:spPr>
        <p:txBody>
          <a:bodyPr wrap="square">
            <a:spAutoFit/>
          </a:bodyPr>
          <a:lstStyle/>
          <a:p>
            <a:pPr>
              <a:lnSpc>
                <a:spcPct val="150000"/>
              </a:lnSpc>
            </a:pPr>
            <a:r>
              <a:rPr lang="zh-CN" altLang="en-US" sz="1600" b="0" i="0" dirty="0">
                <a:solidFill>
                  <a:srgbClr val="404040"/>
                </a:solidFill>
                <a:effectLst/>
                <a:latin typeface="思源宋体 CN" panose="02020400000000000000" pitchFamily="18" charset="-122"/>
                <a:ea typeface="思源宋体 CN" panose="02020400000000000000" pitchFamily="18" charset="-122"/>
              </a:rPr>
              <a:t>重点是教育引导广大党员干部在原有学习的基础上取得新进步，加深对新时代中国特色社会主义思想和党中央大政方针的理解，学深悟透、融会贯通，增强贯彻落实的自觉性和坚定性，提高运用党的创新理论指导实践、推动工作的能力。</a:t>
            </a:r>
            <a:endParaRPr lang="zh-CN" altLang="en-US" sz="1600" dirty="0">
              <a:latin typeface="思源宋体 CN" panose="02020400000000000000" pitchFamily="18" charset="-122"/>
              <a:ea typeface="思源宋体 CN" panose="02020400000000000000" pitchFamily="18" charset="-122"/>
            </a:endParaRPr>
          </a:p>
        </p:txBody>
      </p:sp>
      <p:cxnSp>
        <p:nvCxnSpPr>
          <p:cNvPr id="6" name="直接连接符 5"/>
          <p:cNvCxnSpPr/>
          <p:nvPr/>
        </p:nvCxnSpPr>
        <p:spPr>
          <a:xfrm>
            <a:off x="6096000" y="0"/>
            <a:ext cx="0" cy="6774426"/>
          </a:xfrm>
          <a:prstGeom prst="line">
            <a:avLst/>
          </a:prstGeom>
        </p:spPr>
        <p:style>
          <a:lnRef idx="1">
            <a:schemeClr val="dk1"/>
          </a:lnRef>
          <a:fillRef idx="0">
            <a:schemeClr val="dk1"/>
          </a:fillRef>
          <a:effectRef idx="0">
            <a:schemeClr val="dk1"/>
          </a:effectRef>
          <a:fontRef idx="minor">
            <a:schemeClr val="tx1"/>
          </a:fontRef>
        </p:style>
      </p:cxnSp>
      <p:sp>
        <p:nvSpPr>
          <p:cNvPr id="7" name="矩形 6"/>
          <p:cNvSpPr/>
          <p:nvPr/>
        </p:nvSpPr>
        <p:spPr>
          <a:xfrm>
            <a:off x="2496145" y="2695516"/>
            <a:ext cx="3416320" cy="646331"/>
          </a:xfrm>
          <a:prstGeom prst="rect">
            <a:avLst/>
          </a:prstGeom>
        </p:spPr>
        <p:txBody>
          <a:bodyPr wrap="none">
            <a:spAutoFit/>
          </a:bodyPr>
          <a:lstStyle/>
          <a:p>
            <a:r>
              <a:rPr lang="zh-CN" altLang="en-US" sz="3600" dirty="0">
                <a:latin typeface="思源宋体 CN Heavy" panose="02020900000000000000" pitchFamily="18" charset="-122"/>
                <a:ea typeface="思源宋体 CN Heavy" panose="02020900000000000000" pitchFamily="18" charset="-122"/>
              </a:rPr>
              <a:t>思想政治受洗礼</a:t>
            </a:r>
          </a:p>
        </p:txBody>
      </p:sp>
      <p:sp>
        <p:nvSpPr>
          <p:cNvPr id="8" name="矩形 7"/>
          <p:cNvSpPr/>
          <p:nvPr/>
        </p:nvSpPr>
        <p:spPr>
          <a:xfrm>
            <a:off x="667164" y="3516154"/>
            <a:ext cx="5157425" cy="1895647"/>
          </a:xfrm>
          <a:prstGeom prst="rect">
            <a:avLst/>
          </a:prstGeom>
        </p:spPr>
        <p:txBody>
          <a:bodyPr wrap="square">
            <a:spAutoFit/>
          </a:bodyPr>
          <a:lstStyle/>
          <a:p>
            <a:pPr algn="r">
              <a:lnSpc>
                <a:spcPct val="150000"/>
              </a:lnSpc>
            </a:pPr>
            <a:r>
              <a:rPr lang="zh-CN" altLang="en-US" sz="1600" dirty="0">
                <a:solidFill>
                  <a:srgbClr val="404040"/>
                </a:solidFill>
                <a:latin typeface="思源宋体 CN" panose="02020400000000000000" pitchFamily="18" charset="-122"/>
                <a:ea typeface="思源宋体 CN" panose="02020400000000000000" pitchFamily="18" charset="-122"/>
              </a:rPr>
              <a:t>重点是教育引导广大党员干部坚定对马克思主义的信仰、对中国特色社会主义的信念，传承红色基因，增强“四个意识”、坚定“四个自信”、做到“两个维护”，自觉在思想上政治上行动上同党中央保持高度一致，始终忠诚于党、忠诚于人民、忠诚于马克思主义。</a:t>
            </a:r>
            <a:endParaRPr lang="zh-CN" altLang="en-US" sz="1600" dirty="0">
              <a:latin typeface="思源宋体 CN" panose="02020400000000000000" pitchFamily="18" charset="-122"/>
              <a:ea typeface="思源宋体 CN" panose="02020400000000000000" pitchFamily="18" charset="-122"/>
            </a:endParaRPr>
          </a:p>
        </p:txBody>
      </p:sp>
      <p:grpSp>
        <p:nvGrpSpPr>
          <p:cNvPr id="16" name="组合 15"/>
          <p:cNvGrpSpPr/>
          <p:nvPr/>
        </p:nvGrpSpPr>
        <p:grpSpPr>
          <a:xfrm>
            <a:off x="5894663" y="1167919"/>
            <a:ext cx="402674" cy="367070"/>
            <a:chOff x="5894663" y="1167919"/>
            <a:chExt cx="402674" cy="367070"/>
          </a:xfrm>
        </p:grpSpPr>
        <p:sp>
          <p:nvSpPr>
            <p:cNvPr id="14" name="椭圆 13"/>
            <p:cNvSpPr/>
            <p:nvPr/>
          </p:nvSpPr>
          <p:spPr>
            <a:xfrm>
              <a:off x="5912465" y="1167919"/>
              <a:ext cx="367070" cy="36707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894663" y="1197565"/>
              <a:ext cx="402674" cy="307777"/>
            </a:xfrm>
            <a:prstGeom prst="rect">
              <a:avLst/>
            </a:prstGeom>
            <a:noFill/>
          </p:spPr>
          <p:txBody>
            <a:bodyPr wrap="none" rtlCol="0">
              <a:spAutoFit/>
            </a:bodyPr>
            <a:lstStyle/>
            <a:p>
              <a:r>
                <a:rPr lang="en-US" altLang="zh-CN" sz="1400" dirty="0">
                  <a:solidFill>
                    <a:schemeClr val="bg1"/>
                  </a:solidFill>
                  <a:latin typeface="思源宋体 CN Heavy" panose="02020900000000000000" pitchFamily="18" charset="-122"/>
                  <a:ea typeface="思源宋体 CN Heavy" panose="02020900000000000000" pitchFamily="18" charset="-122"/>
                </a:rPr>
                <a:t>01</a:t>
              </a:r>
              <a:endParaRPr lang="zh-CN" altLang="en-US" sz="1400" dirty="0">
                <a:solidFill>
                  <a:schemeClr val="bg1"/>
                </a:solidFill>
                <a:latin typeface="思源宋体 CN Heavy" panose="02020900000000000000" pitchFamily="18" charset="-122"/>
                <a:ea typeface="思源宋体 CN Heavy" panose="02020900000000000000" pitchFamily="18" charset="-122"/>
              </a:endParaRPr>
            </a:p>
          </p:txBody>
        </p:sp>
      </p:grpSp>
      <p:grpSp>
        <p:nvGrpSpPr>
          <p:cNvPr id="17" name="组合 16"/>
          <p:cNvGrpSpPr/>
          <p:nvPr/>
        </p:nvGrpSpPr>
        <p:grpSpPr>
          <a:xfrm>
            <a:off x="5876863" y="2757758"/>
            <a:ext cx="402674" cy="367070"/>
            <a:chOff x="5894663" y="1167919"/>
            <a:chExt cx="402674" cy="367070"/>
          </a:xfrm>
        </p:grpSpPr>
        <p:sp>
          <p:nvSpPr>
            <p:cNvPr id="18" name="椭圆 17"/>
            <p:cNvSpPr/>
            <p:nvPr/>
          </p:nvSpPr>
          <p:spPr>
            <a:xfrm>
              <a:off x="5912465" y="1167919"/>
              <a:ext cx="367070" cy="36707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894663" y="1197565"/>
              <a:ext cx="402674" cy="307777"/>
            </a:xfrm>
            <a:prstGeom prst="rect">
              <a:avLst/>
            </a:prstGeom>
            <a:noFill/>
          </p:spPr>
          <p:txBody>
            <a:bodyPr wrap="none" rtlCol="0">
              <a:spAutoFit/>
            </a:bodyPr>
            <a:lstStyle/>
            <a:p>
              <a:r>
                <a:rPr lang="en-US" altLang="zh-CN" sz="1400" dirty="0">
                  <a:solidFill>
                    <a:schemeClr val="bg1"/>
                  </a:solidFill>
                  <a:latin typeface="思源宋体 CN Heavy" panose="02020900000000000000" pitchFamily="18" charset="-122"/>
                  <a:ea typeface="思源宋体 CN Heavy" panose="02020900000000000000" pitchFamily="18" charset="-122"/>
                </a:rPr>
                <a:t>02</a:t>
              </a:r>
              <a:endParaRPr lang="zh-CN" altLang="en-US" sz="1400" dirty="0">
                <a:solidFill>
                  <a:schemeClr val="bg1"/>
                </a:solidFill>
                <a:latin typeface="思源宋体 CN Heavy" panose="02020900000000000000" pitchFamily="18" charset="-122"/>
                <a:ea typeface="思源宋体 CN Heavy" panose="02020900000000000000" pitchFamily="18" charset="-122"/>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460543" y="2666758"/>
            <a:ext cx="3416320" cy="646331"/>
          </a:xfrm>
          <a:prstGeom prst="rect">
            <a:avLst/>
          </a:prstGeom>
        </p:spPr>
        <p:txBody>
          <a:bodyPr wrap="none">
            <a:spAutoFit/>
          </a:bodyPr>
          <a:lstStyle/>
          <a:p>
            <a:r>
              <a:rPr lang="zh-CN" altLang="en-US" sz="3600" dirty="0">
                <a:latin typeface="思源宋体 CN Heavy" panose="02020900000000000000" pitchFamily="18" charset="-122"/>
                <a:ea typeface="思源宋体 CN Heavy" panose="02020900000000000000" pitchFamily="18" charset="-122"/>
              </a:rPr>
              <a:t>为民服务解难题</a:t>
            </a:r>
          </a:p>
        </p:txBody>
      </p:sp>
      <p:sp>
        <p:nvSpPr>
          <p:cNvPr id="4" name="矩形 3"/>
          <p:cNvSpPr/>
          <p:nvPr/>
        </p:nvSpPr>
        <p:spPr>
          <a:xfrm>
            <a:off x="771609" y="3429000"/>
            <a:ext cx="5058919" cy="1895647"/>
          </a:xfrm>
          <a:prstGeom prst="rect">
            <a:avLst/>
          </a:prstGeom>
        </p:spPr>
        <p:txBody>
          <a:bodyPr wrap="square">
            <a:spAutoFit/>
          </a:bodyPr>
          <a:lstStyle/>
          <a:p>
            <a:pPr algn="r">
              <a:lnSpc>
                <a:spcPct val="150000"/>
              </a:lnSpc>
            </a:pPr>
            <a:r>
              <a:rPr lang="zh-CN" altLang="en-US" sz="1600" dirty="0">
                <a:solidFill>
                  <a:srgbClr val="404040"/>
                </a:solidFill>
                <a:latin typeface="思源宋体 CN" panose="02020400000000000000" pitchFamily="18" charset="-122"/>
                <a:ea typeface="思源宋体 CN" panose="02020400000000000000" pitchFamily="18" charset="-122"/>
              </a:rPr>
              <a:t>重点是教育引导广大党员干部坚守人民立场，树立以人民为中心的发展理念，增进同人民群众的感情，自觉同人民想在一起、干在一起，着力解决群众的操心事、烦心事，以为民谋利、为民尽责的实际成效取信于民。</a:t>
            </a:r>
            <a:endParaRPr lang="zh-CN" altLang="en-US" sz="1600" dirty="0">
              <a:latin typeface="思源宋体 CN" panose="02020400000000000000" pitchFamily="18" charset="-122"/>
              <a:ea typeface="思源宋体 CN" panose="02020400000000000000" pitchFamily="18" charset="-122"/>
            </a:endParaRPr>
          </a:p>
        </p:txBody>
      </p:sp>
      <p:cxnSp>
        <p:nvCxnSpPr>
          <p:cNvPr id="6" name="直接连接符 5"/>
          <p:cNvCxnSpPr/>
          <p:nvPr/>
        </p:nvCxnSpPr>
        <p:spPr>
          <a:xfrm>
            <a:off x="6096000" y="0"/>
            <a:ext cx="0" cy="6774426"/>
          </a:xfrm>
          <a:prstGeom prst="line">
            <a:avLst/>
          </a:prstGeom>
        </p:spPr>
        <p:style>
          <a:lnRef idx="1">
            <a:schemeClr val="dk1"/>
          </a:lnRef>
          <a:fillRef idx="0">
            <a:schemeClr val="dk1"/>
          </a:fillRef>
          <a:effectRef idx="0">
            <a:schemeClr val="dk1"/>
          </a:effectRef>
          <a:fontRef idx="minor">
            <a:schemeClr val="tx1"/>
          </a:fontRef>
        </p:style>
      </p:cxnSp>
      <p:sp>
        <p:nvSpPr>
          <p:cNvPr id="7" name="矩形 6"/>
          <p:cNvSpPr/>
          <p:nvPr/>
        </p:nvSpPr>
        <p:spPr>
          <a:xfrm>
            <a:off x="6361473" y="1028289"/>
            <a:ext cx="3416320" cy="646331"/>
          </a:xfrm>
          <a:prstGeom prst="rect">
            <a:avLst/>
          </a:prstGeom>
        </p:spPr>
        <p:txBody>
          <a:bodyPr wrap="none">
            <a:spAutoFit/>
          </a:bodyPr>
          <a:lstStyle/>
          <a:p>
            <a:r>
              <a:rPr lang="zh-CN" altLang="en-US" sz="3600" dirty="0">
                <a:latin typeface="思源宋体 CN Heavy" panose="02020900000000000000" pitchFamily="18" charset="-122"/>
                <a:ea typeface="思源宋体 CN Heavy" panose="02020900000000000000" pitchFamily="18" charset="-122"/>
              </a:rPr>
              <a:t>干事创业敢担当</a:t>
            </a:r>
          </a:p>
        </p:txBody>
      </p:sp>
      <p:sp>
        <p:nvSpPr>
          <p:cNvPr id="8" name="矩形 7"/>
          <p:cNvSpPr/>
          <p:nvPr/>
        </p:nvSpPr>
        <p:spPr>
          <a:xfrm>
            <a:off x="6425373" y="1718935"/>
            <a:ext cx="5157425" cy="2264979"/>
          </a:xfrm>
          <a:prstGeom prst="rect">
            <a:avLst/>
          </a:prstGeom>
        </p:spPr>
        <p:txBody>
          <a:bodyPr wrap="square">
            <a:spAutoFit/>
          </a:bodyPr>
          <a:lstStyle/>
          <a:p>
            <a:pPr>
              <a:lnSpc>
                <a:spcPct val="150000"/>
              </a:lnSpc>
            </a:pPr>
            <a:r>
              <a:rPr lang="zh-CN" altLang="en-US" sz="1600" dirty="0">
                <a:solidFill>
                  <a:srgbClr val="404040"/>
                </a:solidFill>
                <a:latin typeface="思源宋体 CN" panose="02020400000000000000" pitchFamily="18" charset="-122"/>
                <a:ea typeface="思源宋体 CN" panose="02020400000000000000" pitchFamily="18" charset="-122"/>
              </a:rPr>
              <a:t>重点是教育引导广大党员干部以强烈的政治责任感和历史使命感，保持只争朝夕、奋发有为的奋斗姿态和越是艰险越向前的斗争精神，以钉钉子精神抓工作落实，坚决摒弃一切明哲保身、得过且过、敷衍塞责、懒政怠政等消极行为，努力创造经得起实践、人民、历史检验的实绩。</a:t>
            </a:r>
            <a:endParaRPr lang="zh-CN" altLang="en-US" sz="1600" dirty="0">
              <a:latin typeface="思源宋体 CN" panose="02020400000000000000" pitchFamily="18" charset="-122"/>
              <a:ea typeface="思源宋体 CN" panose="02020400000000000000" pitchFamily="18" charset="-122"/>
            </a:endParaRPr>
          </a:p>
        </p:txBody>
      </p:sp>
      <p:grpSp>
        <p:nvGrpSpPr>
          <p:cNvPr id="16" name="组合 15"/>
          <p:cNvGrpSpPr/>
          <p:nvPr/>
        </p:nvGrpSpPr>
        <p:grpSpPr>
          <a:xfrm>
            <a:off x="5894663" y="1167919"/>
            <a:ext cx="402674" cy="367070"/>
            <a:chOff x="5894663" y="1167919"/>
            <a:chExt cx="402674" cy="367070"/>
          </a:xfrm>
        </p:grpSpPr>
        <p:sp>
          <p:nvSpPr>
            <p:cNvPr id="14" name="椭圆 13"/>
            <p:cNvSpPr/>
            <p:nvPr/>
          </p:nvSpPr>
          <p:spPr>
            <a:xfrm>
              <a:off x="5912465" y="1167919"/>
              <a:ext cx="367070" cy="36707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894663" y="1197565"/>
              <a:ext cx="402674" cy="307777"/>
            </a:xfrm>
            <a:prstGeom prst="rect">
              <a:avLst/>
            </a:prstGeom>
            <a:noFill/>
          </p:spPr>
          <p:txBody>
            <a:bodyPr wrap="none" rtlCol="0">
              <a:spAutoFit/>
            </a:bodyPr>
            <a:lstStyle/>
            <a:p>
              <a:r>
                <a:rPr lang="en-US" altLang="zh-CN" sz="1400" dirty="0">
                  <a:solidFill>
                    <a:schemeClr val="bg1"/>
                  </a:solidFill>
                  <a:latin typeface="思源宋体 CN Heavy" panose="02020900000000000000" pitchFamily="18" charset="-122"/>
                  <a:ea typeface="思源宋体 CN Heavy" panose="02020900000000000000" pitchFamily="18" charset="-122"/>
                </a:rPr>
                <a:t>03</a:t>
              </a:r>
              <a:endParaRPr lang="zh-CN" altLang="en-US" sz="1400" dirty="0">
                <a:solidFill>
                  <a:schemeClr val="bg1"/>
                </a:solidFill>
                <a:latin typeface="思源宋体 CN Heavy" panose="02020900000000000000" pitchFamily="18" charset="-122"/>
                <a:ea typeface="思源宋体 CN Heavy" panose="02020900000000000000" pitchFamily="18" charset="-122"/>
              </a:endParaRPr>
            </a:p>
          </p:txBody>
        </p:sp>
      </p:grpSp>
      <p:grpSp>
        <p:nvGrpSpPr>
          <p:cNvPr id="17" name="组合 16"/>
          <p:cNvGrpSpPr/>
          <p:nvPr/>
        </p:nvGrpSpPr>
        <p:grpSpPr>
          <a:xfrm>
            <a:off x="5876863" y="2757758"/>
            <a:ext cx="402674" cy="367070"/>
            <a:chOff x="5894663" y="1167919"/>
            <a:chExt cx="402674" cy="367070"/>
          </a:xfrm>
        </p:grpSpPr>
        <p:sp>
          <p:nvSpPr>
            <p:cNvPr id="18" name="椭圆 17"/>
            <p:cNvSpPr/>
            <p:nvPr/>
          </p:nvSpPr>
          <p:spPr>
            <a:xfrm>
              <a:off x="5912465" y="1167919"/>
              <a:ext cx="367070" cy="36707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894663" y="1197565"/>
              <a:ext cx="402674" cy="307777"/>
            </a:xfrm>
            <a:prstGeom prst="rect">
              <a:avLst/>
            </a:prstGeom>
            <a:noFill/>
          </p:spPr>
          <p:txBody>
            <a:bodyPr wrap="none" rtlCol="0">
              <a:spAutoFit/>
            </a:bodyPr>
            <a:lstStyle/>
            <a:p>
              <a:r>
                <a:rPr lang="en-US" altLang="zh-CN" sz="1400" dirty="0">
                  <a:solidFill>
                    <a:schemeClr val="bg1"/>
                  </a:solidFill>
                  <a:latin typeface="思源宋体 CN Heavy" panose="02020900000000000000" pitchFamily="18" charset="-122"/>
                  <a:ea typeface="思源宋体 CN Heavy" panose="02020900000000000000" pitchFamily="18" charset="-122"/>
                </a:rPr>
                <a:t>04</a:t>
              </a:r>
              <a:endParaRPr lang="zh-CN" altLang="en-US" sz="1400" dirty="0">
                <a:solidFill>
                  <a:schemeClr val="bg1"/>
                </a:solidFill>
                <a:latin typeface="思源宋体 CN Heavy" panose="02020900000000000000" pitchFamily="18" charset="-122"/>
                <a:ea typeface="思源宋体 CN Heavy" panose="02020900000000000000" pitchFamily="18" charset="-122"/>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731520"/>
          </a:xfrm>
          <a:prstGeom prst="rect">
            <a:avLst/>
          </a:prstGeom>
          <a:solidFill>
            <a:srgbClr val="C50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panose="020F0502020204030204"/>
              <a:ea typeface="等线" panose="02010600030101010101" pitchFamily="2" charset="-122"/>
              <a:cs typeface="+mn-cs"/>
            </a:endParaRPr>
          </a:p>
        </p:txBody>
      </p:sp>
      <p:sp>
        <p:nvSpPr>
          <p:cNvPr id="3" name="文本框 2"/>
          <p:cNvSpPr txBox="1"/>
          <p:nvPr/>
        </p:nvSpPr>
        <p:spPr>
          <a:xfrm>
            <a:off x="1200807" y="134928"/>
            <a:ext cx="45821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0" cap="none" spc="600" normalizeH="0" baseline="0" noProof="0" dirty="0">
                <a:ln>
                  <a:noFill/>
                </a:ln>
                <a:solidFill>
                  <a:prstClr val="white"/>
                </a:solidFill>
                <a:effectLst/>
                <a:uLnTx/>
                <a:uFillTx/>
                <a:latin typeface="站酷高端黑" panose="02010600030101010101" pitchFamily="2" charset="-122"/>
                <a:ea typeface="站酷高端黑" panose="02010600030101010101" pitchFamily="2" charset="-122"/>
              </a:rPr>
              <a:t>主题教育基本情况</a:t>
            </a:r>
          </a:p>
        </p:txBody>
      </p:sp>
      <p:sp>
        <p:nvSpPr>
          <p:cNvPr id="7" name="PA-文本框 6"/>
          <p:cNvSpPr txBox="1"/>
          <p:nvPr>
            <p:custDataLst>
              <p:tags r:id="rId1"/>
            </p:custDataLst>
          </p:nvPr>
        </p:nvSpPr>
        <p:spPr>
          <a:xfrm>
            <a:off x="10968318" y="184365"/>
            <a:ext cx="694582" cy="369017"/>
          </a:xfrm>
          <a:custGeom>
            <a:avLst/>
            <a:gdLst/>
            <a:ahLst/>
            <a:cxnLst/>
            <a:rect l="l" t="t" r="r" b="b"/>
            <a:pathLst>
              <a:path w="694582" h="369017">
                <a:moveTo>
                  <a:pt x="665264" y="306943"/>
                </a:moveTo>
                <a:lnTo>
                  <a:pt x="685895" y="306943"/>
                </a:lnTo>
                <a:lnTo>
                  <a:pt x="685895" y="360150"/>
                </a:lnTo>
                <a:lnTo>
                  <a:pt x="685714" y="360150"/>
                </a:lnTo>
                <a:lnTo>
                  <a:pt x="685714" y="362502"/>
                </a:lnTo>
                <a:lnTo>
                  <a:pt x="663092" y="362502"/>
                </a:lnTo>
                <a:lnTo>
                  <a:pt x="658568" y="353996"/>
                </a:lnTo>
                <a:lnTo>
                  <a:pt x="665264" y="353996"/>
                </a:lnTo>
                <a:close/>
                <a:moveTo>
                  <a:pt x="624726" y="306943"/>
                </a:moveTo>
                <a:lnTo>
                  <a:pt x="665083" y="306943"/>
                </a:lnTo>
                <a:lnTo>
                  <a:pt x="660335" y="315449"/>
                </a:lnTo>
                <a:lnTo>
                  <a:pt x="645357" y="315449"/>
                </a:lnTo>
                <a:lnTo>
                  <a:pt x="645357" y="368836"/>
                </a:lnTo>
                <a:lnTo>
                  <a:pt x="624726" y="368836"/>
                </a:lnTo>
                <a:close/>
                <a:moveTo>
                  <a:pt x="550707" y="306943"/>
                </a:moveTo>
                <a:lnTo>
                  <a:pt x="593500" y="306943"/>
                </a:lnTo>
                <a:lnTo>
                  <a:pt x="588892" y="315449"/>
                </a:lnTo>
                <a:lnTo>
                  <a:pt x="571338" y="315449"/>
                </a:lnTo>
                <a:lnTo>
                  <a:pt x="571338" y="361054"/>
                </a:lnTo>
                <a:lnTo>
                  <a:pt x="593598" y="361054"/>
                </a:lnTo>
                <a:lnTo>
                  <a:pt x="593598" y="306943"/>
                </a:lnTo>
                <a:lnTo>
                  <a:pt x="614229" y="306943"/>
                </a:lnTo>
                <a:lnTo>
                  <a:pt x="614229" y="368836"/>
                </a:lnTo>
                <a:lnTo>
                  <a:pt x="550707" y="368836"/>
                </a:lnTo>
                <a:close/>
                <a:moveTo>
                  <a:pt x="593598" y="306762"/>
                </a:moveTo>
                <a:lnTo>
                  <a:pt x="593598" y="306943"/>
                </a:lnTo>
                <a:lnTo>
                  <a:pt x="593500" y="306943"/>
                </a:lnTo>
                <a:close/>
                <a:moveTo>
                  <a:pt x="548535" y="293732"/>
                </a:moveTo>
                <a:lnTo>
                  <a:pt x="688248" y="293732"/>
                </a:lnTo>
                <a:lnTo>
                  <a:pt x="683724" y="302238"/>
                </a:lnTo>
                <a:lnTo>
                  <a:pt x="548535" y="302238"/>
                </a:lnTo>
                <a:close/>
                <a:moveTo>
                  <a:pt x="424024" y="291922"/>
                </a:moveTo>
                <a:lnTo>
                  <a:pt x="424024" y="318706"/>
                </a:lnTo>
                <a:lnTo>
                  <a:pt x="444113" y="318706"/>
                </a:lnTo>
                <a:lnTo>
                  <a:pt x="444113" y="291922"/>
                </a:lnTo>
                <a:close/>
                <a:moveTo>
                  <a:pt x="185680" y="290655"/>
                </a:moveTo>
                <a:lnTo>
                  <a:pt x="216808" y="290655"/>
                </a:lnTo>
                <a:lnTo>
                  <a:pt x="216808" y="347843"/>
                </a:lnTo>
                <a:lnTo>
                  <a:pt x="230200" y="340785"/>
                </a:lnTo>
                <a:lnTo>
                  <a:pt x="226038" y="353454"/>
                </a:lnTo>
                <a:lnTo>
                  <a:pt x="196177" y="369017"/>
                </a:lnTo>
                <a:lnTo>
                  <a:pt x="196177" y="298618"/>
                </a:lnTo>
                <a:lnTo>
                  <a:pt x="185680" y="298618"/>
                </a:lnTo>
                <a:close/>
                <a:moveTo>
                  <a:pt x="487728" y="285820"/>
                </a:moveTo>
                <a:lnTo>
                  <a:pt x="481032" y="291922"/>
                </a:lnTo>
                <a:lnTo>
                  <a:pt x="466915" y="291922"/>
                </a:lnTo>
                <a:lnTo>
                  <a:pt x="466915" y="318706"/>
                </a:lnTo>
                <a:lnTo>
                  <a:pt x="487728" y="318706"/>
                </a:lnTo>
                <a:close/>
                <a:moveTo>
                  <a:pt x="64427" y="281244"/>
                </a:moveTo>
                <a:lnTo>
                  <a:pt x="85058" y="281244"/>
                </a:lnTo>
                <a:lnTo>
                  <a:pt x="85058" y="299161"/>
                </a:lnTo>
                <a:lnTo>
                  <a:pt x="138989" y="298980"/>
                </a:lnTo>
                <a:lnTo>
                  <a:pt x="136455" y="307667"/>
                </a:lnTo>
                <a:lnTo>
                  <a:pt x="85058" y="307667"/>
                </a:lnTo>
                <a:lnTo>
                  <a:pt x="85058" y="335718"/>
                </a:lnTo>
                <a:lnTo>
                  <a:pt x="144961" y="335718"/>
                </a:lnTo>
                <a:lnTo>
                  <a:pt x="142427" y="344224"/>
                </a:lnTo>
                <a:lnTo>
                  <a:pt x="85058" y="344224"/>
                </a:lnTo>
                <a:lnTo>
                  <a:pt x="85058" y="368836"/>
                </a:lnTo>
                <a:lnTo>
                  <a:pt x="64427" y="368836"/>
                </a:lnTo>
                <a:lnTo>
                  <a:pt x="64427" y="344224"/>
                </a:lnTo>
                <a:lnTo>
                  <a:pt x="5791" y="344224"/>
                </a:lnTo>
                <a:lnTo>
                  <a:pt x="5791" y="335718"/>
                </a:lnTo>
                <a:lnTo>
                  <a:pt x="64427" y="335718"/>
                </a:lnTo>
                <a:lnTo>
                  <a:pt x="64427" y="307667"/>
                </a:lnTo>
                <a:lnTo>
                  <a:pt x="30947" y="307667"/>
                </a:lnTo>
                <a:lnTo>
                  <a:pt x="26422" y="320335"/>
                </a:lnTo>
                <a:lnTo>
                  <a:pt x="5791" y="320335"/>
                </a:lnTo>
                <a:lnTo>
                  <a:pt x="18097" y="286312"/>
                </a:lnTo>
                <a:lnTo>
                  <a:pt x="38910" y="286312"/>
                </a:lnTo>
                <a:lnTo>
                  <a:pt x="34204" y="298980"/>
                </a:lnTo>
                <a:lnTo>
                  <a:pt x="64427" y="299161"/>
                </a:lnTo>
                <a:close/>
                <a:moveTo>
                  <a:pt x="237258" y="259889"/>
                </a:moveTo>
                <a:lnTo>
                  <a:pt x="319421" y="259889"/>
                </a:lnTo>
                <a:lnTo>
                  <a:pt x="319421" y="309115"/>
                </a:lnTo>
                <a:lnTo>
                  <a:pt x="257527" y="309115"/>
                </a:lnTo>
                <a:lnTo>
                  <a:pt x="257527" y="357073"/>
                </a:lnTo>
                <a:lnTo>
                  <a:pt x="327022" y="357073"/>
                </a:lnTo>
                <a:lnTo>
                  <a:pt x="322859" y="364855"/>
                </a:lnTo>
                <a:lnTo>
                  <a:pt x="237258" y="364855"/>
                </a:lnTo>
                <a:lnTo>
                  <a:pt x="237258" y="301333"/>
                </a:lnTo>
                <a:lnTo>
                  <a:pt x="299152" y="301333"/>
                </a:lnTo>
                <a:lnTo>
                  <a:pt x="299152" y="268395"/>
                </a:lnTo>
                <a:lnTo>
                  <a:pt x="237258" y="268395"/>
                </a:lnTo>
                <a:close/>
                <a:moveTo>
                  <a:pt x="381495" y="258442"/>
                </a:moveTo>
                <a:lnTo>
                  <a:pt x="403031" y="258442"/>
                </a:lnTo>
                <a:lnTo>
                  <a:pt x="384283" y="303504"/>
                </a:lnTo>
                <a:lnTo>
                  <a:pt x="392716" y="303504"/>
                </a:lnTo>
                <a:lnTo>
                  <a:pt x="392716" y="368836"/>
                </a:lnTo>
                <a:lnTo>
                  <a:pt x="372084" y="368836"/>
                </a:lnTo>
                <a:lnTo>
                  <a:pt x="372084" y="312010"/>
                </a:lnTo>
                <a:lnTo>
                  <a:pt x="357968" y="312010"/>
                </a:lnTo>
                <a:close/>
                <a:moveTo>
                  <a:pt x="62074" y="257718"/>
                </a:moveTo>
                <a:lnTo>
                  <a:pt x="82706" y="257718"/>
                </a:lnTo>
                <a:lnTo>
                  <a:pt x="82706" y="264957"/>
                </a:lnTo>
                <a:lnTo>
                  <a:pt x="143694" y="265138"/>
                </a:lnTo>
                <a:lnTo>
                  <a:pt x="143694" y="281244"/>
                </a:lnTo>
                <a:lnTo>
                  <a:pt x="123425" y="281244"/>
                </a:lnTo>
                <a:lnTo>
                  <a:pt x="123425" y="265681"/>
                </a:lnTo>
                <a:lnTo>
                  <a:pt x="118901" y="273643"/>
                </a:lnTo>
                <a:lnTo>
                  <a:pt x="26060" y="273643"/>
                </a:lnTo>
                <a:lnTo>
                  <a:pt x="26060" y="281244"/>
                </a:lnTo>
                <a:lnTo>
                  <a:pt x="5791" y="281244"/>
                </a:lnTo>
                <a:lnTo>
                  <a:pt x="5791" y="265138"/>
                </a:lnTo>
                <a:lnTo>
                  <a:pt x="62074" y="264957"/>
                </a:lnTo>
                <a:close/>
                <a:moveTo>
                  <a:pt x="603552" y="257537"/>
                </a:moveTo>
                <a:lnTo>
                  <a:pt x="633231" y="257537"/>
                </a:lnTo>
                <a:lnTo>
                  <a:pt x="688248" y="289931"/>
                </a:lnTo>
                <a:lnTo>
                  <a:pt x="662550" y="289931"/>
                </a:lnTo>
                <a:lnTo>
                  <a:pt x="618392" y="263871"/>
                </a:lnTo>
                <a:lnTo>
                  <a:pt x="574234" y="289931"/>
                </a:lnTo>
                <a:lnTo>
                  <a:pt x="548535" y="289931"/>
                </a:lnTo>
                <a:close/>
                <a:moveTo>
                  <a:pt x="444113" y="257537"/>
                </a:moveTo>
                <a:lnTo>
                  <a:pt x="466915" y="257537"/>
                </a:lnTo>
                <a:lnTo>
                  <a:pt x="466915" y="268757"/>
                </a:lnTo>
                <a:lnTo>
                  <a:pt x="506006" y="268757"/>
                </a:lnTo>
                <a:lnTo>
                  <a:pt x="498586" y="277263"/>
                </a:lnTo>
                <a:lnTo>
                  <a:pt x="466915" y="277263"/>
                </a:lnTo>
                <a:lnTo>
                  <a:pt x="466915" y="283416"/>
                </a:lnTo>
                <a:lnTo>
                  <a:pt x="507635" y="283416"/>
                </a:lnTo>
                <a:lnTo>
                  <a:pt x="507635" y="327212"/>
                </a:lnTo>
                <a:lnTo>
                  <a:pt x="460219" y="327212"/>
                </a:lnTo>
                <a:lnTo>
                  <a:pt x="453523" y="334994"/>
                </a:lnTo>
                <a:lnTo>
                  <a:pt x="487547" y="334994"/>
                </a:lnTo>
                <a:lnTo>
                  <a:pt x="516864" y="368836"/>
                </a:lnTo>
                <a:lnTo>
                  <a:pt x="489537" y="368836"/>
                </a:lnTo>
                <a:lnTo>
                  <a:pt x="467639" y="343500"/>
                </a:lnTo>
                <a:lnTo>
                  <a:pt x="446284" y="343500"/>
                </a:lnTo>
                <a:lnTo>
                  <a:pt x="424386" y="368836"/>
                </a:lnTo>
                <a:lnTo>
                  <a:pt x="397059" y="368836"/>
                </a:lnTo>
                <a:lnTo>
                  <a:pt x="419096" y="343500"/>
                </a:lnTo>
                <a:lnTo>
                  <a:pt x="401976" y="343500"/>
                </a:lnTo>
                <a:lnTo>
                  <a:pt x="397059" y="334994"/>
                </a:lnTo>
                <a:lnTo>
                  <a:pt x="426196" y="334994"/>
                </a:lnTo>
                <a:lnTo>
                  <a:pt x="432892" y="327212"/>
                </a:lnTo>
                <a:lnTo>
                  <a:pt x="403393" y="327212"/>
                </a:lnTo>
                <a:lnTo>
                  <a:pt x="403393" y="283416"/>
                </a:lnTo>
                <a:lnTo>
                  <a:pt x="444113" y="283416"/>
                </a:lnTo>
                <a:lnTo>
                  <a:pt x="444113" y="277263"/>
                </a:lnTo>
                <a:lnTo>
                  <a:pt x="403031" y="277263"/>
                </a:lnTo>
                <a:lnTo>
                  <a:pt x="403031" y="268757"/>
                </a:lnTo>
                <a:lnTo>
                  <a:pt x="444113" y="268757"/>
                </a:lnTo>
                <a:close/>
                <a:moveTo>
                  <a:pt x="189843" y="257537"/>
                </a:moveTo>
                <a:lnTo>
                  <a:pt x="212465" y="257537"/>
                </a:lnTo>
                <a:lnTo>
                  <a:pt x="224771" y="280521"/>
                </a:lnTo>
                <a:lnTo>
                  <a:pt x="202511" y="280521"/>
                </a:lnTo>
                <a:close/>
                <a:moveTo>
                  <a:pt x="293722" y="67684"/>
                </a:moveTo>
                <a:lnTo>
                  <a:pt x="315258" y="67684"/>
                </a:lnTo>
                <a:lnTo>
                  <a:pt x="331546" y="112023"/>
                </a:lnTo>
                <a:lnTo>
                  <a:pt x="309829" y="112023"/>
                </a:lnTo>
                <a:close/>
                <a:moveTo>
                  <a:pt x="250831" y="67684"/>
                </a:moveTo>
                <a:lnTo>
                  <a:pt x="272367" y="67684"/>
                </a:lnTo>
                <a:lnTo>
                  <a:pt x="282864" y="93745"/>
                </a:lnTo>
                <a:lnTo>
                  <a:pt x="261328" y="93745"/>
                </a:lnTo>
                <a:close/>
                <a:moveTo>
                  <a:pt x="220970" y="67684"/>
                </a:moveTo>
                <a:lnTo>
                  <a:pt x="241964" y="67684"/>
                </a:lnTo>
                <a:lnTo>
                  <a:pt x="241964" y="104060"/>
                </a:lnTo>
                <a:lnTo>
                  <a:pt x="299333" y="104060"/>
                </a:lnTo>
                <a:lnTo>
                  <a:pt x="302590" y="111842"/>
                </a:lnTo>
                <a:lnTo>
                  <a:pt x="220970" y="111842"/>
                </a:lnTo>
                <a:close/>
                <a:moveTo>
                  <a:pt x="192738" y="67322"/>
                </a:moveTo>
                <a:lnTo>
                  <a:pt x="214636" y="67322"/>
                </a:lnTo>
                <a:lnTo>
                  <a:pt x="203235" y="111842"/>
                </a:lnTo>
                <a:lnTo>
                  <a:pt x="181337" y="111842"/>
                </a:lnTo>
                <a:close/>
                <a:moveTo>
                  <a:pt x="91754" y="34204"/>
                </a:moveTo>
                <a:lnTo>
                  <a:pt x="115462" y="34204"/>
                </a:lnTo>
                <a:lnTo>
                  <a:pt x="150752" y="87592"/>
                </a:lnTo>
                <a:lnTo>
                  <a:pt x="127044" y="87592"/>
                </a:lnTo>
                <a:close/>
                <a:moveTo>
                  <a:pt x="663092" y="8506"/>
                </a:moveTo>
                <a:lnTo>
                  <a:pt x="684447" y="8506"/>
                </a:lnTo>
                <a:lnTo>
                  <a:pt x="694582" y="110033"/>
                </a:lnTo>
                <a:lnTo>
                  <a:pt x="672865" y="110033"/>
                </a:lnTo>
                <a:close/>
                <a:moveTo>
                  <a:pt x="552336" y="8506"/>
                </a:moveTo>
                <a:lnTo>
                  <a:pt x="573510" y="8506"/>
                </a:lnTo>
                <a:lnTo>
                  <a:pt x="563737" y="110033"/>
                </a:lnTo>
                <a:lnTo>
                  <a:pt x="542020" y="110033"/>
                </a:lnTo>
                <a:close/>
                <a:moveTo>
                  <a:pt x="621649" y="8325"/>
                </a:moveTo>
                <a:lnTo>
                  <a:pt x="642823" y="8325"/>
                </a:lnTo>
                <a:lnTo>
                  <a:pt x="653139" y="94107"/>
                </a:lnTo>
                <a:lnTo>
                  <a:pt x="631422" y="94107"/>
                </a:lnTo>
                <a:close/>
                <a:moveTo>
                  <a:pt x="490080" y="3438"/>
                </a:moveTo>
                <a:lnTo>
                  <a:pt x="511073" y="3438"/>
                </a:lnTo>
                <a:lnTo>
                  <a:pt x="511073" y="111661"/>
                </a:lnTo>
                <a:lnTo>
                  <a:pt x="478498" y="111661"/>
                </a:lnTo>
                <a:lnTo>
                  <a:pt x="478498" y="103879"/>
                </a:lnTo>
                <a:lnTo>
                  <a:pt x="490080" y="103879"/>
                </a:lnTo>
                <a:close/>
                <a:moveTo>
                  <a:pt x="428911" y="3438"/>
                </a:moveTo>
                <a:lnTo>
                  <a:pt x="490080" y="3438"/>
                </a:lnTo>
                <a:lnTo>
                  <a:pt x="486280" y="11220"/>
                </a:lnTo>
                <a:lnTo>
                  <a:pt x="467820" y="11220"/>
                </a:lnTo>
                <a:lnTo>
                  <a:pt x="447189" y="111661"/>
                </a:lnTo>
                <a:lnTo>
                  <a:pt x="425291" y="111661"/>
                </a:lnTo>
                <a:lnTo>
                  <a:pt x="445922" y="11220"/>
                </a:lnTo>
                <a:lnTo>
                  <a:pt x="428911" y="11220"/>
                </a:lnTo>
                <a:close/>
                <a:moveTo>
                  <a:pt x="581654" y="1990"/>
                </a:moveTo>
                <a:lnTo>
                  <a:pt x="605361" y="1990"/>
                </a:lnTo>
                <a:lnTo>
                  <a:pt x="605361" y="102251"/>
                </a:lnTo>
                <a:lnTo>
                  <a:pt x="664902" y="102251"/>
                </a:lnTo>
                <a:lnTo>
                  <a:pt x="658568" y="110033"/>
                </a:lnTo>
                <a:lnTo>
                  <a:pt x="581654" y="110033"/>
                </a:lnTo>
                <a:close/>
                <a:moveTo>
                  <a:pt x="385296" y="543"/>
                </a:moveTo>
                <a:lnTo>
                  <a:pt x="405384" y="543"/>
                </a:lnTo>
                <a:lnTo>
                  <a:pt x="405384" y="12487"/>
                </a:lnTo>
                <a:lnTo>
                  <a:pt x="422215" y="12487"/>
                </a:lnTo>
                <a:lnTo>
                  <a:pt x="402126" y="50311"/>
                </a:lnTo>
                <a:lnTo>
                  <a:pt x="420586" y="38909"/>
                </a:lnTo>
                <a:lnTo>
                  <a:pt x="420586" y="51578"/>
                </a:lnTo>
                <a:lnTo>
                  <a:pt x="412080" y="57550"/>
                </a:lnTo>
                <a:lnTo>
                  <a:pt x="423481" y="83610"/>
                </a:lnTo>
                <a:lnTo>
                  <a:pt x="407556" y="83610"/>
                </a:lnTo>
                <a:lnTo>
                  <a:pt x="405022" y="77638"/>
                </a:lnTo>
                <a:lnTo>
                  <a:pt x="405022" y="111661"/>
                </a:lnTo>
                <a:lnTo>
                  <a:pt x="384934" y="111661"/>
                </a:lnTo>
                <a:lnTo>
                  <a:pt x="384934" y="81439"/>
                </a:lnTo>
                <a:lnTo>
                  <a:pt x="383486" y="84515"/>
                </a:lnTo>
                <a:lnTo>
                  <a:pt x="363760" y="84515"/>
                </a:lnTo>
                <a:lnTo>
                  <a:pt x="396697" y="21174"/>
                </a:lnTo>
                <a:lnTo>
                  <a:pt x="369189" y="21174"/>
                </a:lnTo>
                <a:lnTo>
                  <a:pt x="369189" y="12487"/>
                </a:lnTo>
                <a:lnTo>
                  <a:pt x="385296" y="12487"/>
                </a:lnTo>
                <a:close/>
                <a:moveTo>
                  <a:pt x="0" y="543"/>
                </a:moveTo>
                <a:lnTo>
                  <a:pt x="148580" y="543"/>
                </a:lnTo>
                <a:lnTo>
                  <a:pt x="144056" y="9049"/>
                </a:lnTo>
                <a:lnTo>
                  <a:pt x="74562" y="9049"/>
                </a:lnTo>
                <a:lnTo>
                  <a:pt x="64427" y="25698"/>
                </a:lnTo>
                <a:lnTo>
                  <a:pt x="85058" y="25698"/>
                </a:lnTo>
                <a:lnTo>
                  <a:pt x="85058" y="111842"/>
                </a:lnTo>
                <a:lnTo>
                  <a:pt x="63522" y="111842"/>
                </a:lnTo>
                <a:lnTo>
                  <a:pt x="63522" y="26965"/>
                </a:lnTo>
                <a:lnTo>
                  <a:pt x="26784" y="87592"/>
                </a:lnTo>
                <a:lnTo>
                  <a:pt x="1991" y="87592"/>
                </a:lnTo>
                <a:lnTo>
                  <a:pt x="49768" y="9049"/>
                </a:lnTo>
                <a:lnTo>
                  <a:pt x="0" y="9049"/>
                </a:lnTo>
                <a:close/>
                <a:moveTo>
                  <a:pt x="246126" y="0"/>
                </a:moveTo>
                <a:lnTo>
                  <a:pt x="270920" y="0"/>
                </a:lnTo>
                <a:lnTo>
                  <a:pt x="275082" y="15383"/>
                </a:lnTo>
                <a:lnTo>
                  <a:pt x="329555" y="15383"/>
                </a:lnTo>
                <a:lnTo>
                  <a:pt x="324126" y="23527"/>
                </a:lnTo>
                <a:lnTo>
                  <a:pt x="216989" y="23527"/>
                </a:lnTo>
                <a:lnTo>
                  <a:pt x="216989" y="50673"/>
                </a:lnTo>
                <a:lnTo>
                  <a:pt x="322678" y="50673"/>
                </a:lnTo>
                <a:lnTo>
                  <a:pt x="317249" y="58817"/>
                </a:lnTo>
                <a:lnTo>
                  <a:pt x="192014" y="58817"/>
                </a:lnTo>
                <a:lnTo>
                  <a:pt x="192014" y="23527"/>
                </a:lnTo>
                <a:lnTo>
                  <a:pt x="181880" y="23527"/>
                </a:lnTo>
                <a:lnTo>
                  <a:pt x="181880" y="15383"/>
                </a:lnTo>
                <a:lnTo>
                  <a:pt x="250288" y="15383"/>
                </a:lnTo>
                <a:close/>
              </a:path>
            </a:pathLst>
          </a:custGeom>
          <a:solidFill>
            <a:prstClr val="whit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站酷高端黑" panose="02010600030101010101" pitchFamily="2" charset="-122"/>
              <a:ea typeface="站酷高端黑" panose="02010600030101010101" pitchFamily="2" charset="-122"/>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l="1993" t="16534" r="88892" b="68085"/>
          <a:stretch/>
        </p:blipFill>
        <p:spPr>
          <a:xfrm>
            <a:off x="486134" y="9296"/>
            <a:ext cx="844952" cy="712928"/>
          </a:xfrm>
          <a:prstGeom prst="rect">
            <a:avLst/>
          </a:prstGeom>
        </p:spPr>
      </p:pic>
      <p:cxnSp>
        <p:nvCxnSpPr>
          <p:cNvPr id="12" name="直接连接符 11"/>
          <p:cNvCxnSpPr/>
          <p:nvPr/>
        </p:nvCxnSpPr>
        <p:spPr>
          <a:xfrm>
            <a:off x="986970" y="1598510"/>
            <a:ext cx="0" cy="5259490"/>
          </a:xfrm>
          <a:prstGeom prst="line">
            <a:avLst/>
          </a:prstGeom>
          <a:ln>
            <a:solidFill>
              <a:srgbClr val="C50E01"/>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767317" y="1174160"/>
            <a:ext cx="439307" cy="439307"/>
            <a:chOff x="767317" y="1159203"/>
            <a:chExt cx="439307" cy="439307"/>
          </a:xfrm>
        </p:grpSpPr>
        <p:sp>
          <p:nvSpPr>
            <p:cNvPr id="9" name="椭圆 8"/>
            <p:cNvSpPr/>
            <p:nvPr/>
          </p:nvSpPr>
          <p:spPr>
            <a:xfrm>
              <a:off x="767317" y="1159203"/>
              <a:ext cx="439307" cy="439307"/>
            </a:xfrm>
            <a:prstGeom prst="ellipse">
              <a:avLst/>
            </a:prstGeom>
            <a:noFill/>
            <a:ln>
              <a:solidFill>
                <a:srgbClr val="C50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85370" y="1277256"/>
              <a:ext cx="203200" cy="203200"/>
            </a:xfrm>
            <a:prstGeom prst="ellipse">
              <a:avLst/>
            </a:prstGeom>
            <a:solidFill>
              <a:srgbClr val="C50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1453896" y="1162981"/>
            <a:ext cx="1088136" cy="461665"/>
          </a:xfrm>
          <a:prstGeom prst="rect">
            <a:avLst/>
          </a:prstGeom>
          <a:noFill/>
        </p:spPr>
        <p:txBody>
          <a:bodyPr wrap="square" rtlCol="0">
            <a:spAutoFit/>
          </a:bodyPr>
          <a:lstStyle/>
          <a:p>
            <a:r>
              <a:rPr lang="zh-CN" altLang="en-US" sz="2400" dirty="0">
                <a:latin typeface="站酷高端黑" panose="02010600030101010101" pitchFamily="2" charset="-122"/>
                <a:ea typeface="站酷高端黑" panose="02010600030101010101" pitchFamily="2" charset="-122"/>
              </a:rPr>
              <a:t>时间</a:t>
            </a:r>
          </a:p>
        </p:txBody>
      </p:sp>
      <p:sp>
        <p:nvSpPr>
          <p:cNvPr id="16" name="矩形 15"/>
          <p:cNvSpPr/>
          <p:nvPr/>
        </p:nvSpPr>
        <p:spPr>
          <a:xfrm>
            <a:off x="1545336" y="1704063"/>
            <a:ext cx="10080988" cy="704088"/>
          </a:xfrm>
          <a:prstGeom prst="rect">
            <a:avLst/>
          </a:prstGeom>
          <a:solidFill>
            <a:schemeClr val="bg1">
              <a:lumMod val="95000"/>
            </a:schemeClr>
          </a:solidFill>
          <a:ln>
            <a:noFill/>
          </a:ln>
          <a:effectLst>
            <a:outerShdw blurRad="63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latin typeface="思源黑体 CN Normal" panose="020B0400000000000000" pitchFamily="34" charset="-122"/>
                <a:ea typeface="思源黑体 CN Normal" panose="020B0400000000000000" pitchFamily="34" charset="-122"/>
              </a:rPr>
              <a:t>从今年</a:t>
            </a:r>
            <a:r>
              <a:rPr lang="en-US" altLang="zh-CN" dirty="0">
                <a:solidFill>
                  <a:schemeClr val="tx1"/>
                </a:solidFill>
                <a:latin typeface="思源黑体 CN Normal" panose="020B0400000000000000" pitchFamily="34" charset="-122"/>
                <a:ea typeface="思源黑体 CN Normal" panose="020B0400000000000000" pitchFamily="34" charset="-122"/>
              </a:rPr>
              <a:t>6</a:t>
            </a:r>
            <a:r>
              <a:rPr lang="zh-CN" altLang="en-US" dirty="0">
                <a:solidFill>
                  <a:schemeClr val="tx1"/>
                </a:solidFill>
                <a:latin typeface="思源黑体 CN Normal" panose="020B0400000000000000" pitchFamily="34" charset="-122"/>
                <a:ea typeface="思源黑体 CN Normal" panose="020B0400000000000000" pitchFamily="34" charset="-122"/>
              </a:rPr>
              <a:t>月开始，在全党自上而下分两批开展</a:t>
            </a:r>
          </a:p>
        </p:txBody>
      </p:sp>
      <p:grpSp>
        <p:nvGrpSpPr>
          <p:cNvPr id="17" name="组合 16"/>
          <p:cNvGrpSpPr/>
          <p:nvPr/>
        </p:nvGrpSpPr>
        <p:grpSpPr>
          <a:xfrm>
            <a:off x="767317" y="2533568"/>
            <a:ext cx="439307" cy="439307"/>
            <a:chOff x="767317" y="1159203"/>
            <a:chExt cx="439307" cy="439307"/>
          </a:xfrm>
        </p:grpSpPr>
        <p:sp>
          <p:nvSpPr>
            <p:cNvPr id="18" name="椭圆 17"/>
            <p:cNvSpPr/>
            <p:nvPr/>
          </p:nvSpPr>
          <p:spPr>
            <a:xfrm>
              <a:off x="767317" y="1159203"/>
              <a:ext cx="439307" cy="439307"/>
            </a:xfrm>
            <a:prstGeom prst="ellipse">
              <a:avLst/>
            </a:prstGeom>
            <a:noFill/>
            <a:ln>
              <a:solidFill>
                <a:srgbClr val="C50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85370" y="1277256"/>
              <a:ext cx="203200" cy="203200"/>
            </a:xfrm>
            <a:prstGeom prst="ellipse">
              <a:avLst/>
            </a:prstGeom>
            <a:solidFill>
              <a:srgbClr val="C50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1453896" y="2522389"/>
            <a:ext cx="1088136" cy="461665"/>
          </a:xfrm>
          <a:prstGeom prst="rect">
            <a:avLst/>
          </a:prstGeom>
          <a:noFill/>
        </p:spPr>
        <p:txBody>
          <a:bodyPr wrap="square" rtlCol="0">
            <a:spAutoFit/>
          </a:bodyPr>
          <a:lstStyle/>
          <a:p>
            <a:r>
              <a:rPr lang="zh-CN" altLang="en-US" sz="2400" dirty="0">
                <a:latin typeface="站酷高端黑" panose="02010600030101010101" pitchFamily="2" charset="-122"/>
                <a:ea typeface="站酷高端黑" panose="02010600030101010101" pitchFamily="2" charset="-122"/>
              </a:rPr>
              <a:t>范围</a:t>
            </a:r>
          </a:p>
        </p:txBody>
      </p:sp>
      <p:sp>
        <p:nvSpPr>
          <p:cNvPr id="21" name="矩形 20"/>
          <p:cNvSpPr/>
          <p:nvPr/>
        </p:nvSpPr>
        <p:spPr>
          <a:xfrm>
            <a:off x="1545336" y="3063471"/>
            <a:ext cx="10080988" cy="704088"/>
          </a:xfrm>
          <a:prstGeom prst="rect">
            <a:avLst/>
          </a:prstGeom>
          <a:solidFill>
            <a:schemeClr val="bg1">
              <a:lumMod val="95000"/>
            </a:schemeClr>
          </a:solidFill>
          <a:ln>
            <a:noFill/>
          </a:ln>
          <a:effectLst>
            <a:outerShdw blurRad="63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latin typeface="思源黑体 CN Normal" panose="020B0400000000000000" pitchFamily="34" charset="-122"/>
                <a:ea typeface="思源黑体 CN Normal" panose="020B0400000000000000" pitchFamily="34" charset="-122"/>
              </a:rPr>
              <a:t>根据党的十九大部署，以县处级以上领导干部为重点，在全党开展</a:t>
            </a:r>
          </a:p>
        </p:txBody>
      </p:sp>
      <p:grpSp>
        <p:nvGrpSpPr>
          <p:cNvPr id="25" name="组合 24"/>
          <p:cNvGrpSpPr/>
          <p:nvPr/>
        </p:nvGrpSpPr>
        <p:grpSpPr>
          <a:xfrm>
            <a:off x="767317" y="3892976"/>
            <a:ext cx="439307" cy="439307"/>
            <a:chOff x="767317" y="1159203"/>
            <a:chExt cx="439307" cy="439307"/>
          </a:xfrm>
        </p:grpSpPr>
        <p:sp>
          <p:nvSpPr>
            <p:cNvPr id="28" name="椭圆 27"/>
            <p:cNvSpPr/>
            <p:nvPr/>
          </p:nvSpPr>
          <p:spPr>
            <a:xfrm>
              <a:off x="767317" y="1159203"/>
              <a:ext cx="439307" cy="439307"/>
            </a:xfrm>
            <a:prstGeom prst="ellipse">
              <a:avLst/>
            </a:prstGeom>
            <a:noFill/>
            <a:ln>
              <a:solidFill>
                <a:srgbClr val="C50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885370" y="1277256"/>
              <a:ext cx="203200" cy="203200"/>
            </a:xfrm>
            <a:prstGeom prst="ellipse">
              <a:avLst/>
            </a:prstGeom>
            <a:solidFill>
              <a:srgbClr val="C50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1453896" y="3881797"/>
            <a:ext cx="1325880" cy="461665"/>
          </a:xfrm>
          <a:prstGeom prst="rect">
            <a:avLst/>
          </a:prstGeom>
          <a:noFill/>
        </p:spPr>
        <p:txBody>
          <a:bodyPr wrap="square" rtlCol="0">
            <a:spAutoFit/>
          </a:bodyPr>
          <a:lstStyle/>
          <a:p>
            <a:r>
              <a:rPr lang="zh-CN" altLang="en-US" sz="2400" dirty="0">
                <a:latin typeface="站酷高端黑" panose="02010600030101010101" pitchFamily="2" charset="-122"/>
                <a:ea typeface="站酷高端黑" panose="02010600030101010101" pitchFamily="2" charset="-122"/>
              </a:rPr>
              <a:t>总要求</a:t>
            </a:r>
          </a:p>
        </p:txBody>
      </p:sp>
      <p:sp>
        <p:nvSpPr>
          <p:cNvPr id="27" name="矩形 26"/>
          <p:cNvSpPr/>
          <p:nvPr/>
        </p:nvSpPr>
        <p:spPr>
          <a:xfrm>
            <a:off x="1545336" y="4422879"/>
            <a:ext cx="10080988" cy="704088"/>
          </a:xfrm>
          <a:prstGeom prst="rect">
            <a:avLst/>
          </a:prstGeom>
          <a:solidFill>
            <a:schemeClr val="bg1">
              <a:lumMod val="95000"/>
            </a:schemeClr>
          </a:solidFill>
          <a:ln>
            <a:noFill/>
          </a:ln>
          <a:effectLst>
            <a:outerShdw blurRad="63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latin typeface="思源黑体 CN Normal" panose="020B0400000000000000" pitchFamily="34" charset="-122"/>
                <a:ea typeface="思源黑体 CN Normal" panose="020B0400000000000000" pitchFamily="34" charset="-122"/>
              </a:rPr>
              <a:t>贯彻守初心、担使命，找差距、抓落实</a:t>
            </a:r>
          </a:p>
        </p:txBody>
      </p:sp>
      <p:grpSp>
        <p:nvGrpSpPr>
          <p:cNvPr id="31" name="组合 30"/>
          <p:cNvGrpSpPr/>
          <p:nvPr/>
        </p:nvGrpSpPr>
        <p:grpSpPr>
          <a:xfrm>
            <a:off x="767317" y="5252384"/>
            <a:ext cx="439307" cy="439307"/>
            <a:chOff x="767317" y="1159203"/>
            <a:chExt cx="439307" cy="439307"/>
          </a:xfrm>
        </p:grpSpPr>
        <p:sp>
          <p:nvSpPr>
            <p:cNvPr id="34" name="椭圆 33"/>
            <p:cNvSpPr/>
            <p:nvPr/>
          </p:nvSpPr>
          <p:spPr>
            <a:xfrm>
              <a:off x="767317" y="1159203"/>
              <a:ext cx="439307" cy="439307"/>
            </a:xfrm>
            <a:prstGeom prst="ellipse">
              <a:avLst/>
            </a:prstGeom>
            <a:noFill/>
            <a:ln>
              <a:solidFill>
                <a:srgbClr val="C50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885370" y="1277256"/>
              <a:ext cx="203200" cy="203200"/>
            </a:xfrm>
            <a:prstGeom prst="ellipse">
              <a:avLst/>
            </a:prstGeom>
            <a:solidFill>
              <a:srgbClr val="C50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文本框 31"/>
          <p:cNvSpPr txBox="1"/>
          <p:nvPr/>
        </p:nvSpPr>
        <p:spPr>
          <a:xfrm>
            <a:off x="1453896" y="5241205"/>
            <a:ext cx="1088136" cy="461665"/>
          </a:xfrm>
          <a:prstGeom prst="rect">
            <a:avLst/>
          </a:prstGeom>
          <a:noFill/>
        </p:spPr>
        <p:txBody>
          <a:bodyPr wrap="square" rtlCol="0">
            <a:spAutoFit/>
          </a:bodyPr>
          <a:lstStyle/>
          <a:p>
            <a:r>
              <a:rPr lang="zh-CN" altLang="en-US" sz="2400" dirty="0">
                <a:latin typeface="站酷高端黑" panose="02010600030101010101" pitchFamily="2" charset="-122"/>
                <a:ea typeface="站酷高端黑" panose="02010600030101010101" pitchFamily="2" charset="-122"/>
              </a:rPr>
              <a:t>目标</a:t>
            </a:r>
          </a:p>
        </p:txBody>
      </p:sp>
      <p:sp>
        <p:nvSpPr>
          <p:cNvPr id="33" name="矩形 32"/>
          <p:cNvSpPr/>
          <p:nvPr/>
        </p:nvSpPr>
        <p:spPr>
          <a:xfrm>
            <a:off x="1545336" y="5782287"/>
            <a:ext cx="10080988" cy="704088"/>
          </a:xfrm>
          <a:prstGeom prst="rect">
            <a:avLst/>
          </a:prstGeom>
          <a:solidFill>
            <a:schemeClr val="bg1">
              <a:lumMod val="95000"/>
            </a:schemeClr>
          </a:solidFill>
          <a:ln>
            <a:noFill/>
          </a:ln>
          <a:effectLst>
            <a:outerShdw blurRad="635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latin typeface="思源黑体 CN Normal" panose="020B0400000000000000" pitchFamily="34" charset="-122"/>
                <a:ea typeface="思源黑体 CN Normal" panose="020B0400000000000000" pitchFamily="34" charset="-122"/>
              </a:rPr>
              <a:t>达到理论学习有收获、思想政治受洗礼、干事创业敢担当、为民服务解难题、清正廉洁作表率</a:t>
            </a:r>
          </a:p>
        </p:txBody>
      </p:sp>
    </p:spTree>
    <p:extLst>
      <p:ext uri="{BB962C8B-B14F-4D97-AF65-F5344CB8AC3E}">
        <p14:creationId xmlns:p14="http://schemas.microsoft.com/office/powerpoint/2010/main" val="2104569985"/>
      </p:ext>
    </p:extLst>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750"/>
                                        <p:tgtEl>
                                          <p:spTgt spid="1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750"/>
                                        <p:tgtEl>
                                          <p:spTgt spid="15"/>
                                        </p:tgtEl>
                                      </p:cBhvr>
                                    </p:animEffect>
                                  </p:childTnLst>
                                </p:cTn>
                              </p:par>
                            </p:childTnLst>
                          </p:cTn>
                        </p:par>
                        <p:par>
                          <p:cTn id="16" fill="hold">
                            <p:stCondLst>
                              <p:cond delay="2250"/>
                            </p:stCondLst>
                            <p:childTnLst>
                              <p:par>
                                <p:cTn id="17" presetID="2" presetClass="entr" presetSubtype="2" decel="10000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750" fill="hold"/>
                                        <p:tgtEl>
                                          <p:spTgt spid="16"/>
                                        </p:tgtEl>
                                        <p:attrNameLst>
                                          <p:attrName>ppt_x</p:attrName>
                                        </p:attrNameLst>
                                      </p:cBhvr>
                                      <p:tavLst>
                                        <p:tav tm="0">
                                          <p:val>
                                            <p:strVal val="1+#ppt_w/2"/>
                                          </p:val>
                                        </p:tav>
                                        <p:tav tm="100000">
                                          <p:val>
                                            <p:strVal val="#ppt_x"/>
                                          </p:val>
                                        </p:tav>
                                      </p:tavLst>
                                    </p:anim>
                                    <p:anim calcmode="lin" valueType="num">
                                      <p:cBhvr additive="base">
                                        <p:cTn id="20" dur="75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9" presetClass="entr" presetSubtype="0" decel="10000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750" fill="hold"/>
                                        <p:tgtEl>
                                          <p:spTgt spid="17"/>
                                        </p:tgtEl>
                                        <p:attrNameLst>
                                          <p:attrName>ppt_w</p:attrName>
                                        </p:attrNameLst>
                                      </p:cBhvr>
                                      <p:tavLst>
                                        <p:tav tm="0">
                                          <p:val>
                                            <p:fltVal val="0"/>
                                          </p:val>
                                        </p:tav>
                                        <p:tav tm="100000">
                                          <p:val>
                                            <p:strVal val="#ppt_w"/>
                                          </p:val>
                                        </p:tav>
                                      </p:tavLst>
                                    </p:anim>
                                    <p:anim calcmode="lin" valueType="num">
                                      <p:cBhvr>
                                        <p:cTn id="25" dur="750" fill="hold"/>
                                        <p:tgtEl>
                                          <p:spTgt spid="17"/>
                                        </p:tgtEl>
                                        <p:attrNameLst>
                                          <p:attrName>ppt_h</p:attrName>
                                        </p:attrNameLst>
                                      </p:cBhvr>
                                      <p:tavLst>
                                        <p:tav tm="0">
                                          <p:val>
                                            <p:fltVal val="0"/>
                                          </p:val>
                                        </p:tav>
                                        <p:tav tm="100000">
                                          <p:val>
                                            <p:strVal val="#ppt_h"/>
                                          </p:val>
                                        </p:tav>
                                      </p:tavLst>
                                    </p:anim>
                                    <p:anim calcmode="lin" valueType="num">
                                      <p:cBhvr>
                                        <p:cTn id="26" dur="750" fill="hold"/>
                                        <p:tgtEl>
                                          <p:spTgt spid="17"/>
                                        </p:tgtEl>
                                        <p:attrNameLst>
                                          <p:attrName>style.rotation</p:attrName>
                                        </p:attrNameLst>
                                      </p:cBhvr>
                                      <p:tavLst>
                                        <p:tav tm="0">
                                          <p:val>
                                            <p:fltVal val="360"/>
                                          </p:val>
                                        </p:tav>
                                        <p:tav tm="100000">
                                          <p:val>
                                            <p:fltVal val="0"/>
                                          </p:val>
                                        </p:tav>
                                      </p:tavLst>
                                    </p:anim>
                                    <p:animEffect transition="in" filter="fade">
                                      <p:cBhvr>
                                        <p:cTn id="27" dur="750"/>
                                        <p:tgtEl>
                                          <p:spTgt spid="17"/>
                                        </p:tgtEl>
                                      </p:cBhvr>
                                    </p:animEffect>
                                  </p:childTnLst>
                                </p:cTn>
                              </p:par>
                            </p:childTnLst>
                          </p:cTn>
                        </p:par>
                        <p:par>
                          <p:cTn id="28" fill="hold">
                            <p:stCondLst>
                              <p:cond delay="375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4250"/>
                            </p:stCondLst>
                            <p:childTnLst>
                              <p:par>
                                <p:cTn id="33" presetID="2" presetClass="entr" presetSubtype="2" decel="10000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1+#ppt_w/2"/>
                                          </p:val>
                                        </p:tav>
                                        <p:tav tm="100000">
                                          <p:val>
                                            <p:strVal val="#ppt_x"/>
                                          </p:val>
                                        </p:tav>
                                      </p:tavLst>
                                    </p:anim>
                                    <p:anim calcmode="lin" valueType="num">
                                      <p:cBhvr additive="base">
                                        <p:cTn id="36" dur="750" fill="hold"/>
                                        <p:tgtEl>
                                          <p:spTgt spid="21"/>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9" presetClass="entr" presetSubtype="0" decel="100000"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750" fill="hold"/>
                                        <p:tgtEl>
                                          <p:spTgt spid="25"/>
                                        </p:tgtEl>
                                        <p:attrNameLst>
                                          <p:attrName>ppt_w</p:attrName>
                                        </p:attrNameLst>
                                      </p:cBhvr>
                                      <p:tavLst>
                                        <p:tav tm="0">
                                          <p:val>
                                            <p:fltVal val="0"/>
                                          </p:val>
                                        </p:tav>
                                        <p:tav tm="100000">
                                          <p:val>
                                            <p:strVal val="#ppt_w"/>
                                          </p:val>
                                        </p:tav>
                                      </p:tavLst>
                                    </p:anim>
                                    <p:anim calcmode="lin" valueType="num">
                                      <p:cBhvr>
                                        <p:cTn id="41" dur="750" fill="hold"/>
                                        <p:tgtEl>
                                          <p:spTgt spid="25"/>
                                        </p:tgtEl>
                                        <p:attrNameLst>
                                          <p:attrName>ppt_h</p:attrName>
                                        </p:attrNameLst>
                                      </p:cBhvr>
                                      <p:tavLst>
                                        <p:tav tm="0">
                                          <p:val>
                                            <p:fltVal val="0"/>
                                          </p:val>
                                        </p:tav>
                                        <p:tav tm="100000">
                                          <p:val>
                                            <p:strVal val="#ppt_h"/>
                                          </p:val>
                                        </p:tav>
                                      </p:tavLst>
                                    </p:anim>
                                    <p:anim calcmode="lin" valueType="num">
                                      <p:cBhvr>
                                        <p:cTn id="42" dur="750" fill="hold"/>
                                        <p:tgtEl>
                                          <p:spTgt spid="25"/>
                                        </p:tgtEl>
                                        <p:attrNameLst>
                                          <p:attrName>style.rotation</p:attrName>
                                        </p:attrNameLst>
                                      </p:cBhvr>
                                      <p:tavLst>
                                        <p:tav tm="0">
                                          <p:val>
                                            <p:fltVal val="360"/>
                                          </p:val>
                                        </p:tav>
                                        <p:tav tm="100000">
                                          <p:val>
                                            <p:fltVal val="0"/>
                                          </p:val>
                                        </p:tav>
                                      </p:tavLst>
                                    </p:anim>
                                    <p:animEffect transition="in" filter="fade">
                                      <p:cBhvr>
                                        <p:cTn id="43" dur="750"/>
                                        <p:tgtEl>
                                          <p:spTgt spid="25"/>
                                        </p:tgtEl>
                                      </p:cBhvr>
                                    </p:animEffect>
                                  </p:childTnLst>
                                </p:cTn>
                              </p:par>
                            </p:childTnLst>
                          </p:cTn>
                        </p:par>
                        <p:par>
                          <p:cTn id="44" fill="hold">
                            <p:stCondLst>
                              <p:cond delay="5750"/>
                            </p:stCondLst>
                            <p:childTnLst>
                              <p:par>
                                <p:cTn id="45" presetID="10"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par>
                          <p:cTn id="48" fill="hold">
                            <p:stCondLst>
                              <p:cond delay="6250"/>
                            </p:stCondLst>
                            <p:childTnLst>
                              <p:par>
                                <p:cTn id="49" presetID="2" presetClass="entr" presetSubtype="2" decel="10000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750" fill="hold"/>
                                        <p:tgtEl>
                                          <p:spTgt spid="27"/>
                                        </p:tgtEl>
                                        <p:attrNameLst>
                                          <p:attrName>ppt_x</p:attrName>
                                        </p:attrNameLst>
                                      </p:cBhvr>
                                      <p:tavLst>
                                        <p:tav tm="0">
                                          <p:val>
                                            <p:strVal val="1+#ppt_w/2"/>
                                          </p:val>
                                        </p:tav>
                                        <p:tav tm="100000">
                                          <p:val>
                                            <p:strVal val="#ppt_x"/>
                                          </p:val>
                                        </p:tav>
                                      </p:tavLst>
                                    </p:anim>
                                    <p:anim calcmode="lin" valueType="num">
                                      <p:cBhvr additive="base">
                                        <p:cTn id="52" dur="75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750" fill="hold"/>
                                        <p:tgtEl>
                                          <p:spTgt spid="31"/>
                                        </p:tgtEl>
                                        <p:attrNameLst>
                                          <p:attrName>ppt_w</p:attrName>
                                        </p:attrNameLst>
                                      </p:cBhvr>
                                      <p:tavLst>
                                        <p:tav tm="0">
                                          <p:val>
                                            <p:fltVal val="0"/>
                                          </p:val>
                                        </p:tav>
                                        <p:tav tm="100000">
                                          <p:val>
                                            <p:strVal val="#ppt_w"/>
                                          </p:val>
                                        </p:tav>
                                      </p:tavLst>
                                    </p:anim>
                                    <p:anim calcmode="lin" valueType="num">
                                      <p:cBhvr>
                                        <p:cTn id="57" dur="750" fill="hold"/>
                                        <p:tgtEl>
                                          <p:spTgt spid="31"/>
                                        </p:tgtEl>
                                        <p:attrNameLst>
                                          <p:attrName>ppt_h</p:attrName>
                                        </p:attrNameLst>
                                      </p:cBhvr>
                                      <p:tavLst>
                                        <p:tav tm="0">
                                          <p:val>
                                            <p:fltVal val="0"/>
                                          </p:val>
                                        </p:tav>
                                        <p:tav tm="100000">
                                          <p:val>
                                            <p:strVal val="#ppt_h"/>
                                          </p:val>
                                        </p:tav>
                                      </p:tavLst>
                                    </p:anim>
                                    <p:anim calcmode="lin" valueType="num">
                                      <p:cBhvr>
                                        <p:cTn id="58" dur="750" fill="hold"/>
                                        <p:tgtEl>
                                          <p:spTgt spid="31"/>
                                        </p:tgtEl>
                                        <p:attrNameLst>
                                          <p:attrName>style.rotation</p:attrName>
                                        </p:attrNameLst>
                                      </p:cBhvr>
                                      <p:tavLst>
                                        <p:tav tm="0">
                                          <p:val>
                                            <p:fltVal val="360"/>
                                          </p:val>
                                        </p:tav>
                                        <p:tav tm="100000">
                                          <p:val>
                                            <p:fltVal val="0"/>
                                          </p:val>
                                        </p:tav>
                                      </p:tavLst>
                                    </p:anim>
                                    <p:animEffect transition="in" filter="fade">
                                      <p:cBhvr>
                                        <p:cTn id="59" dur="750"/>
                                        <p:tgtEl>
                                          <p:spTgt spid="31"/>
                                        </p:tgtEl>
                                      </p:cBhvr>
                                    </p:animEffect>
                                  </p:childTnLst>
                                </p:cTn>
                              </p:par>
                            </p:childTnLst>
                          </p:cTn>
                        </p:par>
                        <p:par>
                          <p:cTn id="60" fill="hold">
                            <p:stCondLst>
                              <p:cond delay="7750"/>
                            </p:stCondLst>
                            <p:childTnLst>
                              <p:par>
                                <p:cTn id="61" presetID="10" presetClass="entr" presetSubtype="0"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par>
                          <p:cTn id="64" fill="hold">
                            <p:stCondLst>
                              <p:cond delay="8250"/>
                            </p:stCondLst>
                            <p:childTnLst>
                              <p:par>
                                <p:cTn id="65" presetID="2" presetClass="entr" presetSubtype="2" decel="100000"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750" fill="hold"/>
                                        <p:tgtEl>
                                          <p:spTgt spid="33"/>
                                        </p:tgtEl>
                                        <p:attrNameLst>
                                          <p:attrName>ppt_x</p:attrName>
                                        </p:attrNameLst>
                                      </p:cBhvr>
                                      <p:tavLst>
                                        <p:tav tm="0">
                                          <p:val>
                                            <p:strVal val="1+#ppt_w/2"/>
                                          </p:val>
                                        </p:tav>
                                        <p:tav tm="100000">
                                          <p:val>
                                            <p:strVal val="#ppt_x"/>
                                          </p:val>
                                        </p:tav>
                                      </p:tavLst>
                                    </p:anim>
                                    <p:anim calcmode="lin" valueType="num">
                                      <p:cBhvr additive="base">
                                        <p:cTn id="68" dur="75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0" grpId="0"/>
      <p:bldP spid="21" grpId="0" animBg="1"/>
      <p:bldP spid="26" grpId="0"/>
      <p:bldP spid="27" grpId="0" animBg="1"/>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6096000" y="0"/>
            <a:ext cx="0" cy="1505342"/>
          </a:xfrm>
          <a:prstGeom prst="line">
            <a:avLst/>
          </a:prstGeom>
        </p:spPr>
        <p:style>
          <a:lnRef idx="1">
            <a:schemeClr val="dk1"/>
          </a:lnRef>
          <a:fillRef idx="0">
            <a:schemeClr val="dk1"/>
          </a:fillRef>
          <a:effectRef idx="0">
            <a:schemeClr val="dk1"/>
          </a:effectRef>
          <a:fontRef idx="minor">
            <a:schemeClr val="tx1"/>
          </a:fontRef>
        </p:style>
      </p:cxnSp>
      <p:sp>
        <p:nvSpPr>
          <p:cNvPr id="7" name="矩形 6"/>
          <p:cNvSpPr/>
          <p:nvPr/>
        </p:nvSpPr>
        <p:spPr>
          <a:xfrm>
            <a:off x="4571375" y="1923024"/>
            <a:ext cx="3416320" cy="646331"/>
          </a:xfrm>
          <a:prstGeom prst="rect">
            <a:avLst/>
          </a:prstGeom>
        </p:spPr>
        <p:txBody>
          <a:bodyPr wrap="none">
            <a:spAutoFit/>
          </a:bodyPr>
          <a:lstStyle/>
          <a:p>
            <a:r>
              <a:rPr lang="zh-CN" altLang="en-US" sz="3600" dirty="0">
                <a:latin typeface="思源宋体 CN Heavy" panose="02020900000000000000" pitchFamily="18" charset="-122"/>
                <a:ea typeface="思源宋体 CN Heavy" panose="02020900000000000000" pitchFamily="18" charset="-122"/>
              </a:rPr>
              <a:t>清正廉洁作表率</a:t>
            </a:r>
          </a:p>
        </p:txBody>
      </p:sp>
      <p:sp>
        <p:nvSpPr>
          <p:cNvPr id="8" name="矩形 7"/>
          <p:cNvSpPr/>
          <p:nvPr/>
        </p:nvSpPr>
        <p:spPr>
          <a:xfrm>
            <a:off x="2713703" y="2673261"/>
            <a:ext cx="6538849" cy="1526315"/>
          </a:xfrm>
          <a:prstGeom prst="rect">
            <a:avLst/>
          </a:prstGeom>
        </p:spPr>
        <p:txBody>
          <a:bodyPr wrap="square">
            <a:spAutoFit/>
          </a:bodyPr>
          <a:lstStyle/>
          <a:p>
            <a:pPr algn="ctr">
              <a:lnSpc>
                <a:spcPct val="150000"/>
              </a:lnSpc>
            </a:pPr>
            <a:r>
              <a:rPr lang="zh-CN" altLang="en-US" sz="1600" dirty="0">
                <a:solidFill>
                  <a:srgbClr val="404040"/>
                </a:solidFill>
                <a:latin typeface="思源宋体 CN" panose="02020400000000000000" pitchFamily="18" charset="-122"/>
                <a:ea typeface="思源宋体 CN" panose="02020400000000000000" pitchFamily="18" charset="-122"/>
              </a:rPr>
              <a:t>重点是教育引导广大党员干部保持为民务实清廉的政治本色，正确处理公私、义利、是非、情法、亲清、俭奢、苦乐、得失的关系，自觉同特权思想和特权现象作斗争，坚决预防和反对腐败，清清白白为官、干干净净做事、老老实实做人。</a:t>
            </a:r>
            <a:endParaRPr lang="zh-CN" altLang="en-US" sz="1600" dirty="0">
              <a:latin typeface="思源宋体 CN" panose="02020400000000000000" pitchFamily="18" charset="-122"/>
              <a:ea typeface="思源宋体 CN" panose="02020400000000000000" pitchFamily="18" charset="-122"/>
            </a:endParaRPr>
          </a:p>
        </p:txBody>
      </p:sp>
      <p:grpSp>
        <p:nvGrpSpPr>
          <p:cNvPr id="16" name="组合 15"/>
          <p:cNvGrpSpPr/>
          <p:nvPr/>
        </p:nvGrpSpPr>
        <p:grpSpPr>
          <a:xfrm>
            <a:off x="5894663" y="1167919"/>
            <a:ext cx="402674" cy="367070"/>
            <a:chOff x="5894663" y="1167919"/>
            <a:chExt cx="402674" cy="367070"/>
          </a:xfrm>
        </p:grpSpPr>
        <p:sp>
          <p:nvSpPr>
            <p:cNvPr id="14" name="椭圆 13"/>
            <p:cNvSpPr/>
            <p:nvPr/>
          </p:nvSpPr>
          <p:spPr>
            <a:xfrm>
              <a:off x="5912465" y="1167919"/>
              <a:ext cx="367070" cy="36707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894663" y="1197565"/>
              <a:ext cx="402674" cy="307777"/>
            </a:xfrm>
            <a:prstGeom prst="rect">
              <a:avLst/>
            </a:prstGeom>
            <a:noFill/>
          </p:spPr>
          <p:txBody>
            <a:bodyPr wrap="none" rtlCol="0">
              <a:spAutoFit/>
            </a:bodyPr>
            <a:lstStyle/>
            <a:p>
              <a:r>
                <a:rPr lang="en-US" altLang="zh-CN" sz="1400" dirty="0">
                  <a:solidFill>
                    <a:schemeClr val="bg1"/>
                  </a:solidFill>
                  <a:latin typeface="思源宋体 CN Heavy" panose="02020900000000000000" pitchFamily="18" charset="-122"/>
                  <a:ea typeface="思源宋体 CN Heavy" panose="02020900000000000000" pitchFamily="18" charset="-122"/>
                </a:rPr>
                <a:t>05</a:t>
              </a:r>
              <a:endParaRPr lang="zh-CN" altLang="en-US" sz="1400" dirty="0">
                <a:solidFill>
                  <a:schemeClr val="bg1"/>
                </a:solidFill>
                <a:latin typeface="思源宋体 CN Heavy" panose="02020900000000000000" pitchFamily="18" charset="-122"/>
                <a:ea typeface="思源宋体 CN Heavy" panose="02020900000000000000" pitchFamily="18" charset="-122"/>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10896" y="2521435"/>
            <a:ext cx="3570208" cy="769441"/>
          </a:xfrm>
          <a:prstGeom prst="rect">
            <a:avLst/>
          </a:prstGeom>
        </p:spPr>
        <p:txBody>
          <a:bodyPr wrap="none">
            <a:spAutoFit/>
          </a:bodyPr>
          <a:lstStyle/>
          <a:p>
            <a:pPr algn="ctr"/>
            <a:r>
              <a:rPr lang="zh-CN" altLang="en-US" sz="4400" dirty="0">
                <a:solidFill>
                  <a:srgbClr val="404040"/>
                </a:solidFill>
                <a:latin typeface="思源宋体 CN Heavy" panose="02020900000000000000" pitchFamily="18" charset="-122"/>
                <a:ea typeface="思源宋体 CN Heavy" panose="02020900000000000000" pitchFamily="18" charset="-122"/>
              </a:rPr>
              <a:t>落实重点措施</a:t>
            </a:r>
            <a:endParaRPr lang="zh-CN" altLang="en-US" sz="4400" dirty="0">
              <a:latin typeface="思源宋体 CN Heavy" panose="02020900000000000000" pitchFamily="18" charset="-122"/>
              <a:ea typeface="思源宋体 CN Heavy" panose="02020900000000000000" pitchFamily="18" charset="-122"/>
            </a:endParaRPr>
          </a:p>
        </p:txBody>
      </p:sp>
      <p:grpSp>
        <p:nvGrpSpPr>
          <p:cNvPr id="26" name="组合 25"/>
          <p:cNvGrpSpPr/>
          <p:nvPr/>
        </p:nvGrpSpPr>
        <p:grpSpPr>
          <a:xfrm>
            <a:off x="5653548" y="1356324"/>
            <a:ext cx="884903" cy="884903"/>
            <a:chOff x="707921" y="1080500"/>
            <a:chExt cx="884903" cy="884903"/>
          </a:xfrm>
        </p:grpSpPr>
        <p:sp>
          <p:nvSpPr>
            <p:cNvPr id="4" name="星形: 五角 3"/>
            <p:cNvSpPr/>
            <p:nvPr/>
          </p:nvSpPr>
          <p:spPr>
            <a:xfrm>
              <a:off x="707921" y="1080500"/>
              <a:ext cx="884903" cy="88490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04150" y="1348904"/>
              <a:ext cx="492443" cy="461665"/>
            </a:xfrm>
            <a:prstGeom prst="rect">
              <a:avLst/>
            </a:prstGeom>
            <a:noFill/>
          </p:spPr>
          <p:txBody>
            <a:bodyPr wrap="none" rtlCol="0">
              <a:spAutoFit/>
            </a:bodyPr>
            <a:lstStyle/>
            <a:p>
              <a:r>
                <a:rPr lang="en-US" altLang="zh-CN" sz="2400" dirty="0">
                  <a:solidFill>
                    <a:srgbClr val="FFC000"/>
                  </a:solidFill>
                  <a:latin typeface="Times New Roman" panose="02020603050405020304" pitchFamily="18" charset="0"/>
                  <a:cs typeface="Times New Roman" panose="02020603050405020304" pitchFamily="18" charset="0"/>
                </a:rPr>
                <a:t>03</a:t>
              </a:r>
              <a:endParaRPr lang="zh-CN" altLang="en-US" sz="2400" dirty="0">
                <a:solidFill>
                  <a:srgbClr val="FFC000"/>
                </a:solidFill>
                <a:latin typeface="Times New Roman" panose="02020603050405020304" pitchFamily="18" charset="0"/>
                <a:cs typeface="Times New Roman" panose="02020603050405020304" pitchFamily="18" charset="0"/>
              </a:endParaRPr>
            </a:p>
          </p:txBody>
        </p:sp>
      </p:grpSp>
      <p:sp>
        <p:nvSpPr>
          <p:cNvPr id="2" name="矩形 1"/>
          <p:cNvSpPr/>
          <p:nvPr/>
        </p:nvSpPr>
        <p:spPr>
          <a:xfrm>
            <a:off x="3185650" y="3567124"/>
            <a:ext cx="5820696" cy="1705595"/>
          </a:xfrm>
          <a:prstGeom prst="rect">
            <a:avLst/>
          </a:prstGeom>
        </p:spPr>
        <p:txBody>
          <a:bodyPr wrap="square">
            <a:spAutoFit/>
          </a:bodyPr>
          <a:lstStyle/>
          <a:p>
            <a:pPr algn="ctr">
              <a:lnSpc>
                <a:spcPct val="150000"/>
              </a:lnSpc>
            </a:pPr>
            <a:r>
              <a:rPr lang="zh-CN" altLang="en-US" dirty="0">
                <a:solidFill>
                  <a:srgbClr val="404040"/>
                </a:solidFill>
                <a:latin typeface="思源宋体 CN" panose="02020400000000000000" pitchFamily="18" charset="-122"/>
                <a:ea typeface="思源宋体 CN" panose="02020400000000000000" pitchFamily="18" charset="-122"/>
              </a:rPr>
              <a:t>这次主题教育不划阶段、不分环节，不是降低标准，而是提出更高要求。各地区各部门各单位要结合实际，创造性开展工作，把学习教育、调查研究、检视问题、整改落实贯穿主题教育全过程，努力取得最好成效。</a:t>
            </a:r>
            <a:endParaRPr lang="zh-CN" altLang="en-US" dirty="0">
              <a:latin typeface="思源宋体 CN" panose="02020400000000000000" pitchFamily="18" charset="-122"/>
              <a:ea typeface="思源宋体 CN" panose="02020400000000000000" pitchFamily="18"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1408911" y="2679796"/>
            <a:ext cx="749204" cy="74920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2" name="椭圆 11"/>
          <p:cNvSpPr/>
          <p:nvPr/>
        </p:nvSpPr>
        <p:spPr>
          <a:xfrm>
            <a:off x="1408911" y="3435271"/>
            <a:ext cx="749204" cy="74920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3" name="椭圆 12"/>
          <p:cNvSpPr/>
          <p:nvPr/>
        </p:nvSpPr>
        <p:spPr>
          <a:xfrm>
            <a:off x="1408911" y="4190747"/>
            <a:ext cx="749204" cy="74920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0" name="椭圆 9"/>
          <p:cNvSpPr/>
          <p:nvPr/>
        </p:nvSpPr>
        <p:spPr>
          <a:xfrm>
            <a:off x="1408911" y="1905506"/>
            <a:ext cx="749204" cy="74920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 name="矩形 2"/>
          <p:cNvSpPr/>
          <p:nvPr/>
        </p:nvSpPr>
        <p:spPr>
          <a:xfrm>
            <a:off x="3016096" y="1893722"/>
            <a:ext cx="7766993" cy="2952090"/>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b="0" i="0" dirty="0">
                <a:solidFill>
                  <a:srgbClr val="404040"/>
                </a:solidFill>
                <a:effectLst/>
                <a:latin typeface="思源宋体 CN" panose="02020400000000000000" pitchFamily="18" charset="-122"/>
                <a:ea typeface="思源宋体 CN" panose="02020400000000000000" pitchFamily="18" charset="-122"/>
              </a:rPr>
              <a:t>要强化理论武装，聚焦解决思想根子问题，组织党员干部读原著、学原文、悟原理，自觉对表对标，及时校准偏差。</a:t>
            </a:r>
            <a:endParaRPr lang="en-US" altLang="zh-CN" b="0" i="0" dirty="0">
              <a:solidFill>
                <a:srgbClr val="404040"/>
              </a:solidFill>
              <a:effectLst/>
              <a:latin typeface="思源宋体 CN" panose="02020400000000000000" pitchFamily="18" charset="-122"/>
              <a:ea typeface="思源宋体 CN" panose="02020400000000000000" pitchFamily="18" charset="-122"/>
            </a:endParaRPr>
          </a:p>
          <a:p>
            <a:pPr marL="285750" indent="-285750">
              <a:lnSpc>
                <a:spcPct val="150000"/>
              </a:lnSpc>
              <a:buFont typeface="Wingdings" panose="05000000000000000000" pitchFamily="2" charset="2"/>
              <a:buChar char="n"/>
            </a:pPr>
            <a:r>
              <a:rPr lang="zh-CN" altLang="en-US" b="0" i="0" dirty="0">
                <a:solidFill>
                  <a:srgbClr val="404040"/>
                </a:solidFill>
                <a:effectLst/>
                <a:latin typeface="思源宋体 CN" panose="02020400000000000000" pitchFamily="18" charset="-122"/>
                <a:ea typeface="思源宋体 CN" panose="02020400000000000000" pitchFamily="18" charset="-122"/>
              </a:rPr>
              <a:t>要采取理论学习中心组学习、举办读书班等形式，分专题进行研讨交流。</a:t>
            </a:r>
            <a:endParaRPr lang="en-US" altLang="zh-CN" b="0" i="0" dirty="0">
              <a:solidFill>
                <a:srgbClr val="404040"/>
              </a:solidFill>
              <a:effectLst/>
              <a:latin typeface="思源宋体 CN" panose="02020400000000000000" pitchFamily="18" charset="-122"/>
              <a:ea typeface="思源宋体 CN" panose="02020400000000000000" pitchFamily="18" charset="-122"/>
            </a:endParaRPr>
          </a:p>
          <a:p>
            <a:pPr marL="285750" indent="-285750">
              <a:lnSpc>
                <a:spcPct val="150000"/>
              </a:lnSpc>
              <a:buFont typeface="Wingdings" panose="05000000000000000000" pitchFamily="2" charset="2"/>
              <a:buChar char="n"/>
            </a:pPr>
            <a:r>
              <a:rPr lang="zh-CN" altLang="en-US" b="0" i="0" dirty="0">
                <a:solidFill>
                  <a:srgbClr val="404040"/>
                </a:solidFill>
                <a:effectLst/>
                <a:latin typeface="思源宋体 CN" panose="02020400000000000000" pitchFamily="18" charset="-122"/>
                <a:ea typeface="思源宋体 CN" panose="02020400000000000000" pitchFamily="18" charset="-122"/>
              </a:rPr>
              <a:t>要采取多种形式，深入开展革命传统教育、形势政策教育、先进典型教育和警示教育，增强学习教育针对性、实效性、感染力。</a:t>
            </a:r>
            <a:endParaRPr lang="en-US" altLang="zh-CN" b="0" i="0" dirty="0">
              <a:solidFill>
                <a:srgbClr val="404040"/>
              </a:solidFill>
              <a:effectLst/>
              <a:latin typeface="思源宋体 CN" panose="02020400000000000000" pitchFamily="18" charset="-122"/>
              <a:ea typeface="思源宋体 CN" panose="02020400000000000000" pitchFamily="18" charset="-122"/>
            </a:endParaRPr>
          </a:p>
          <a:p>
            <a:pPr marL="285750" indent="-285750">
              <a:lnSpc>
                <a:spcPct val="150000"/>
              </a:lnSpc>
              <a:buFont typeface="Wingdings" panose="05000000000000000000" pitchFamily="2" charset="2"/>
              <a:buChar char="n"/>
            </a:pPr>
            <a:r>
              <a:rPr lang="zh-CN" altLang="en-US" b="0" i="0" dirty="0">
                <a:solidFill>
                  <a:srgbClr val="404040"/>
                </a:solidFill>
                <a:effectLst/>
                <a:latin typeface="思源宋体 CN" panose="02020400000000000000" pitchFamily="18" charset="-122"/>
                <a:ea typeface="思源宋体 CN" panose="02020400000000000000" pitchFamily="18" charset="-122"/>
              </a:rPr>
              <a:t>要宣传那些秉持理想信念、保持崇高境界、坚守初心使命、敢于担当作为的先进典型，形成学习先进、争当先进的良好风尚。</a:t>
            </a:r>
            <a:endParaRPr lang="zh-CN" altLang="en-US" dirty="0">
              <a:latin typeface="思源宋体 CN" panose="02020400000000000000" pitchFamily="18" charset="-122"/>
              <a:ea typeface="思源宋体 CN" panose="02020400000000000000" pitchFamily="18" charset="-122"/>
            </a:endParaRPr>
          </a:p>
        </p:txBody>
      </p:sp>
      <p:sp>
        <p:nvSpPr>
          <p:cNvPr id="4" name="矩形 3"/>
          <p:cNvSpPr/>
          <p:nvPr/>
        </p:nvSpPr>
        <p:spPr>
          <a:xfrm>
            <a:off x="1401522" y="1940172"/>
            <a:ext cx="756593" cy="3046988"/>
          </a:xfrm>
          <a:prstGeom prst="rect">
            <a:avLst/>
          </a:prstGeom>
        </p:spPr>
        <p:txBody>
          <a:bodyPr wrap="square">
            <a:spAutoFit/>
          </a:bodyPr>
          <a:lstStyle/>
          <a:p>
            <a:r>
              <a:rPr lang="zh-CN" altLang="en-US" sz="4800" b="0" i="0" dirty="0">
                <a:solidFill>
                  <a:srgbClr val="404040"/>
                </a:solidFill>
                <a:effectLst/>
                <a:latin typeface="思源宋体 CN Heavy" panose="02020900000000000000" pitchFamily="18" charset="-122"/>
                <a:ea typeface="思源宋体 CN Heavy" panose="02020900000000000000" pitchFamily="18" charset="-122"/>
              </a:rPr>
              <a:t>思想教育</a:t>
            </a:r>
            <a:endParaRPr lang="zh-CN" altLang="en-US" sz="4800" dirty="0">
              <a:latin typeface="思源宋体 CN Heavy" panose="02020900000000000000" pitchFamily="18" charset="-122"/>
              <a:ea typeface="思源宋体 CN Heavy" panose="02020900000000000000" pitchFamily="18"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88448" y="1711910"/>
            <a:ext cx="8084264" cy="769441"/>
          </a:xfrm>
          <a:prstGeom prst="rect">
            <a:avLst/>
          </a:prstGeom>
        </p:spPr>
        <p:txBody>
          <a:bodyPr wrap="none">
            <a:spAutoFit/>
          </a:bodyPr>
          <a:lstStyle/>
          <a:p>
            <a:r>
              <a:rPr lang="zh-CN" altLang="en-US" sz="4400" b="0" i="0" dirty="0">
                <a:solidFill>
                  <a:srgbClr val="404040"/>
                </a:solidFill>
                <a:effectLst/>
                <a:latin typeface="思源宋体 CN Heavy" panose="02020900000000000000" pitchFamily="18" charset="-122"/>
                <a:ea typeface="思源宋体 CN Heavy" panose="02020900000000000000" pitchFamily="18" charset="-122"/>
              </a:rPr>
              <a:t>“一语不能践，万卷徒空虚。”</a:t>
            </a:r>
            <a:endParaRPr lang="zh-CN" altLang="en-US" sz="4400" dirty="0">
              <a:latin typeface="思源宋体 CN Heavy" panose="02020900000000000000" pitchFamily="18" charset="-122"/>
              <a:ea typeface="思源宋体 CN Heavy" panose="02020900000000000000" pitchFamily="18" charset="-122"/>
            </a:endParaRPr>
          </a:p>
        </p:txBody>
      </p:sp>
      <p:sp>
        <p:nvSpPr>
          <p:cNvPr id="4" name="矩形 3"/>
          <p:cNvSpPr/>
          <p:nvPr/>
        </p:nvSpPr>
        <p:spPr>
          <a:xfrm>
            <a:off x="2051844" y="2944280"/>
            <a:ext cx="8088312" cy="2127442"/>
          </a:xfrm>
          <a:prstGeom prst="rect">
            <a:avLst/>
          </a:prstGeom>
        </p:spPr>
        <p:txBody>
          <a:bodyPr wrap="square">
            <a:spAutoFit/>
          </a:bodyPr>
          <a:lstStyle/>
          <a:p>
            <a:pPr algn="ctr">
              <a:lnSpc>
                <a:spcPct val="150000"/>
              </a:lnSpc>
            </a:pPr>
            <a:r>
              <a:rPr lang="zh-CN" altLang="en-US" b="0" i="0" dirty="0">
                <a:solidFill>
                  <a:srgbClr val="404040"/>
                </a:solidFill>
                <a:effectLst/>
                <a:latin typeface="思源宋体 CN" panose="02020400000000000000" pitchFamily="18" charset="-122"/>
                <a:ea typeface="思源宋体 CN" panose="02020400000000000000" pitchFamily="18" charset="-122"/>
              </a:rPr>
              <a:t>要教育引导广大党员干部了解民情、掌握实情，搞清楚问题是什么、症结在哪里，拿出破解难题的实招、硬招。调查研究要注重实效，使调研的过程成为加深对党的创新理论领悟的过程，成为保持同人民群众血肉联系的过程，成为推动事业发展的过程。要防止为调研而调研，防止搞“出发一车子、开会一屋子、发言念稿子”式的调研，防止扎堆调研、“作秀式”调研。</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55688" y="1813510"/>
            <a:ext cx="10341293" cy="646331"/>
          </a:xfrm>
          <a:prstGeom prst="rect">
            <a:avLst/>
          </a:prstGeom>
        </p:spPr>
        <p:txBody>
          <a:bodyPr wrap="none">
            <a:spAutoFit/>
          </a:bodyPr>
          <a:lstStyle/>
          <a:p>
            <a:r>
              <a:rPr lang="zh-CN" altLang="en-US" sz="3600" dirty="0">
                <a:solidFill>
                  <a:srgbClr val="404040"/>
                </a:solidFill>
                <a:latin typeface="思源宋体 CN Heavy" panose="02020900000000000000" pitchFamily="18" charset="-122"/>
                <a:ea typeface="思源宋体 CN Heavy" panose="02020900000000000000" pitchFamily="18" charset="-122"/>
              </a:rPr>
              <a:t>“人患不知其过，既知之，不能改，是无勇也。”</a:t>
            </a:r>
            <a:endParaRPr lang="zh-CN" altLang="en-US" sz="3600" dirty="0">
              <a:latin typeface="思源宋体 CN Heavy" panose="02020900000000000000" pitchFamily="18" charset="-122"/>
              <a:ea typeface="思源宋体 CN Heavy" panose="02020900000000000000" pitchFamily="18" charset="-122"/>
            </a:endParaRPr>
          </a:p>
        </p:txBody>
      </p:sp>
      <p:sp>
        <p:nvSpPr>
          <p:cNvPr id="4" name="矩形 3"/>
          <p:cNvSpPr/>
          <p:nvPr/>
        </p:nvSpPr>
        <p:spPr>
          <a:xfrm>
            <a:off x="1412240" y="2669960"/>
            <a:ext cx="9204960" cy="2952090"/>
          </a:xfrm>
          <a:prstGeom prst="rect">
            <a:avLst/>
          </a:prstGeom>
        </p:spPr>
        <p:txBody>
          <a:bodyPr wrap="square">
            <a:spAutoFit/>
          </a:bodyPr>
          <a:lstStyle/>
          <a:p>
            <a:pPr algn="ctr">
              <a:lnSpc>
                <a:spcPct val="150000"/>
              </a:lnSpc>
            </a:pPr>
            <a:r>
              <a:rPr lang="zh-CN" altLang="en-US" dirty="0">
                <a:solidFill>
                  <a:srgbClr val="404040"/>
                </a:solidFill>
                <a:latin typeface="思源宋体 CN" panose="02020400000000000000" pitchFamily="18" charset="-122"/>
                <a:ea typeface="思源宋体 CN" panose="02020400000000000000" pitchFamily="18" charset="-122"/>
              </a:rPr>
              <a:t>要把“改”字贯穿始终，立查立改、即知即改，能够当下改的，明确时限和要求，按期整改到位；一时解决不了的，要盯住不放，通过不断深化认识、增强自觉，明确阶段目标，持续整改。整改落实要防止虎头蛇尾、久拖不决，防止搞纸上整改、虚假整改，防止以简单问责基层干部代替整改责任落实，防止以整改为名，层层填表报数，增加基层负担。要把开展主题教育同树立正确用人导向结合起来，对领导班子和领导干部政治、思想、作风、履职能力等情况进行评估，及时提拔使用好干部，坚决调整处理对党不忠、从政不廉、为官不为的干部，形成优者上、庸者下、劣者汰的良好政治生态。</a:t>
            </a:r>
            <a:endParaRPr lang="zh-CN" altLang="en-US" b="0" i="0" dirty="0">
              <a:solidFill>
                <a:srgbClr val="404040"/>
              </a:solidFill>
              <a:effectLst/>
              <a:latin typeface="思源宋体 CN" panose="02020400000000000000" pitchFamily="18" charset="-122"/>
              <a:ea typeface="思源宋体 CN" panose="02020400000000000000" pitchFamily="18"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2327397" y="2928777"/>
            <a:ext cx="8648521" cy="769441"/>
          </a:xfrm>
          <a:prstGeom prst="rect">
            <a:avLst/>
          </a:prstGeom>
          <a:noFill/>
        </p:spPr>
        <p:txBody>
          <a:bodyPr wrap="none" rtlCol="0">
            <a:spAutoFit/>
          </a:bodyPr>
          <a:lstStyle/>
          <a:p>
            <a:r>
              <a:rPr lang="zh-CN" altLang="en-US" sz="4400" b="1" dirty="0">
                <a:solidFill>
                  <a:srgbClr val="FFC000"/>
                </a:solidFill>
                <a:latin typeface="思源宋体 CN Heavy" panose="02020900000000000000" pitchFamily="18" charset="-122"/>
                <a:ea typeface="思源宋体 CN Heavy" panose="02020900000000000000" pitchFamily="18" charset="-122"/>
              </a:rPr>
              <a:t>感谢各位党员老师的聆听与指导！</a:t>
            </a:r>
            <a:endParaRPr lang="en-US" altLang="zh-CN" sz="4400" b="1" dirty="0">
              <a:solidFill>
                <a:srgbClr val="FFC000"/>
              </a:solidFill>
              <a:latin typeface="思源宋体 CN Heavy" panose="02020900000000000000" pitchFamily="18" charset="-122"/>
              <a:ea typeface="思源宋体 CN Heavy" panose="02020900000000000000" pitchFamily="18" charset="-122"/>
            </a:endParaRPr>
          </a:p>
        </p:txBody>
      </p:sp>
      <p:sp>
        <p:nvSpPr>
          <p:cNvPr id="6" name="文本框 5"/>
          <p:cNvSpPr txBox="1"/>
          <p:nvPr/>
        </p:nvSpPr>
        <p:spPr>
          <a:xfrm>
            <a:off x="3933051" y="4252050"/>
            <a:ext cx="4630242" cy="276999"/>
          </a:xfrm>
          <a:prstGeom prst="rect">
            <a:avLst/>
          </a:prstGeom>
          <a:noFill/>
        </p:spPr>
        <p:txBody>
          <a:bodyPr wrap="none" rtlCol="0">
            <a:spAutoFit/>
          </a:bodyPr>
          <a:lstStyle/>
          <a:p>
            <a:r>
              <a:rPr lang="en-US" altLang="zh-CN" sz="1200" spc="600" dirty="0">
                <a:solidFill>
                  <a:srgbClr val="FFC000"/>
                </a:solidFill>
                <a:latin typeface="Times New Roman" panose="02020603050405020304" pitchFamily="18" charset="0"/>
                <a:cs typeface="Times New Roman" panose="02020603050405020304" pitchFamily="18" charset="0"/>
              </a:rPr>
              <a:t>—— Thank you for watching —— </a:t>
            </a:r>
            <a:endParaRPr lang="zh-CN" altLang="en-US" sz="1200" spc="600" dirty="0">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1543664" y="1651819"/>
            <a:ext cx="0" cy="3746090"/>
          </a:xfrm>
          <a:prstGeom prst="line">
            <a:avLst/>
          </a:prstGeom>
        </p:spPr>
        <p:style>
          <a:lnRef idx="1">
            <a:schemeClr val="accent4"/>
          </a:lnRef>
          <a:fillRef idx="0">
            <a:schemeClr val="accent4"/>
          </a:fillRef>
          <a:effectRef idx="0">
            <a:schemeClr val="accent4"/>
          </a:effectRef>
          <a:fontRef idx="minor">
            <a:schemeClr val="tx1"/>
          </a:fontRef>
        </p:style>
      </p:cxnSp>
      <p:grpSp>
        <p:nvGrpSpPr>
          <p:cNvPr id="20" name="组合 19"/>
          <p:cNvGrpSpPr/>
          <p:nvPr/>
        </p:nvGrpSpPr>
        <p:grpSpPr>
          <a:xfrm>
            <a:off x="1250414" y="1651819"/>
            <a:ext cx="586500" cy="3154429"/>
            <a:chOff x="5805948" y="2113936"/>
            <a:chExt cx="586500" cy="3154429"/>
          </a:xfrm>
        </p:grpSpPr>
        <p:sp>
          <p:nvSpPr>
            <p:cNvPr id="12" name="椭圆 11"/>
            <p:cNvSpPr/>
            <p:nvPr/>
          </p:nvSpPr>
          <p:spPr>
            <a:xfrm>
              <a:off x="5805948" y="2113936"/>
              <a:ext cx="580103" cy="58010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3" name="椭圆 12"/>
            <p:cNvSpPr/>
            <p:nvPr/>
          </p:nvSpPr>
          <p:spPr>
            <a:xfrm>
              <a:off x="5805948" y="2972045"/>
              <a:ext cx="580103" cy="58010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4" name="椭圆 13"/>
            <p:cNvSpPr/>
            <p:nvPr/>
          </p:nvSpPr>
          <p:spPr>
            <a:xfrm>
              <a:off x="5805948" y="3830154"/>
              <a:ext cx="580103" cy="58010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5" name="椭圆 14"/>
            <p:cNvSpPr/>
            <p:nvPr/>
          </p:nvSpPr>
          <p:spPr>
            <a:xfrm>
              <a:off x="5805948" y="4688262"/>
              <a:ext cx="580103" cy="58010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6" name="文本框 15"/>
            <p:cNvSpPr txBox="1"/>
            <p:nvPr/>
          </p:nvSpPr>
          <p:spPr>
            <a:xfrm>
              <a:off x="5894662" y="2142377"/>
              <a:ext cx="402674" cy="523220"/>
            </a:xfrm>
            <a:prstGeom prst="rect">
              <a:avLst/>
            </a:prstGeom>
            <a:noFill/>
          </p:spPr>
          <p:txBody>
            <a:bodyPr wrap="none" rtlCol="0">
              <a:spAutoFit/>
            </a:bodyPr>
            <a:lstStyle/>
            <a:p>
              <a:r>
                <a:rPr lang="en-US" altLang="zh-CN" sz="2800" dirty="0">
                  <a:latin typeface="思源宋体 CN Heavy" panose="02020900000000000000" pitchFamily="18" charset="-122"/>
                  <a:ea typeface="思源宋体 CN Heavy" panose="02020900000000000000" pitchFamily="18" charset="-122"/>
                </a:rPr>
                <a:t>2</a:t>
              </a:r>
              <a:endParaRPr lang="zh-CN" altLang="en-US" sz="2800" dirty="0">
                <a:latin typeface="思源宋体 CN Heavy" panose="02020900000000000000" pitchFamily="18" charset="-122"/>
                <a:ea typeface="思源宋体 CN Heavy" panose="02020900000000000000" pitchFamily="18" charset="-122"/>
              </a:endParaRPr>
            </a:p>
          </p:txBody>
        </p:sp>
        <p:sp>
          <p:nvSpPr>
            <p:cNvPr id="17" name="文本框 16"/>
            <p:cNvSpPr txBox="1"/>
            <p:nvPr/>
          </p:nvSpPr>
          <p:spPr>
            <a:xfrm>
              <a:off x="5824129" y="3018504"/>
              <a:ext cx="543739" cy="523220"/>
            </a:xfrm>
            <a:prstGeom prst="rect">
              <a:avLst/>
            </a:prstGeom>
            <a:noFill/>
          </p:spPr>
          <p:txBody>
            <a:bodyPr wrap="none" rtlCol="0">
              <a:spAutoFit/>
            </a:bodyPr>
            <a:lstStyle/>
            <a:p>
              <a:r>
                <a:rPr lang="zh-CN" altLang="en-US" sz="2800" dirty="0">
                  <a:latin typeface="思源宋体 CN Heavy" panose="02020900000000000000" pitchFamily="18" charset="-122"/>
                  <a:ea typeface="思源宋体 CN Heavy" panose="02020900000000000000" pitchFamily="18" charset="-122"/>
                </a:rPr>
                <a:t>个</a:t>
              </a:r>
            </a:p>
          </p:txBody>
        </p:sp>
        <p:sp>
          <p:nvSpPr>
            <p:cNvPr id="18" name="文本框 17"/>
            <p:cNvSpPr txBox="1"/>
            <p:nvPr/>
          </p:nvSpPr>
          <p:spPr>
            <a:xfrm>
              <a:off x="5842312" y="3858595"/>
              <a:ext cx="543739" cy="523220"/>
            </a:xfrm>
            <a:prstGeom prst="rect">
              <a:avLst/>
            </a:prstGeom>
            <a:noFill/>
          </p:spPr>
          <p:txBody>
            <a:bodyPr wrap="none" rtlCol="0">
              <a:spAutoFit/>
            </a:bodyPr>
            <a:lstStyle/>
            <a:p>
              <a:r>
                <a:rPr lang="zh-CN" altLang="en-US" sz="2800" dirty="0">
                  <a:latin typeface="思源宋体 CN Heavy" panose="02020900000000000000" pitchFamily="18" charset="-122"/>
                  <a:ea typeface="思源宋体 CN Heavy" panose="02020900000000000000" pitchFamily="18" charset="-122"/>
                </a:rPr>
                <a:t>问</a:t>
              </a:r>
            </a:p>
          </p:txBody>
        </p:sp>
        <p:sp>
          <p:nvSpPr>
            <p:cNvPr id="19" name="文本框 18"/>
            <p:cNvSpPr txBox="1"/>
            <p:nvPr/>
          </p:nvSpPr>
          <p:spPr>
            <a:xfrm>
              <a:off x="5848709" y="4745145"/>
              <a:ext cx="543739" cy="523220"/>
            </a:xfrm>
            <a:prstGeom prst="rect">
              <a:avLst/>
            </a:prstGeom>
            <a:noFill/>
          </p:spPr>
          <p:txBody>
            <a:bodyPr wrap="none" rtlCol="0">
              <a:spAutoFit/>
            </a:bodyPr>
            <a:lstStyle/>
            <a:p>
              <a:r>
                <a:rPr lang="zh-CN" altLang="en-US" sz="2800" dirty="0">
                  <a:latin typeface="思源宋体 CN Heavy" panose="02020900000000000000" pitchFamily="18" charset="-122"/>
                  <a:ea typeface="思源宋体 CN Heavy" panose="02020900000000000000" pitchFamily="18" charset="-122"/>
                </a:rPr>
                <a:t>题</a:t>
              </a:r>
            </a:p>
          </p:txBody>
        </p:sp>
      </p:grpSp>
      <p:sp>
        <p:nvSpPr>
          <p:cNvPr id="21" name="矩形 20"/>
          <p:cNvSpPr/>
          <p:nvPr/>
        </p:nvSpPr>
        <p:spPr>
          <a:xfrm>
            <a:off x="2659167" y="2794767"/>
            <a:ext cx="7109639" cy="646331"/>
          </a:xfrm>
          <a:prstGeom prst="rect">
            <a:avLst/>
          </a:prstGeom>
        </p:spPr>
        <p:txBody>
          <a:bodyPr wrap="none">
            <a:spAutoFit/>
          </a:bodyPr>
          <a:lstStyle/>
          <a:p>
            <a:r>
              <a:rPr lang="zh-CN" altLang="en-US" sz="3600" b="1" i="0" dirty="0">
                <a:solidFill>
                  <a:srgbClr val="FFC000"/>
                </a:solidFill>
                <a:effectLst/>
                <a:latin typeface="思源宋体 CN Heavy" panose="02020900000000000000" pitchFamily="18" charset="-122"/>
                <a:ea typeface="思源宋体 CN Heavy" panose="02020900000000000000" pitchFamily="18" charset="-122"/>
              </a:rPr>
              <a:t>充分认识开展主题教育的重大意义</a:t>
            </a:r>
            <a:endParaRPr lang="zh-CN" altLang="en-US" sz="3600" dirty="0">
              <a:solidFill>
                <a:srgbClr val="FFC000"/>
              </a:solidFill>
              <a:latin typeface="思源宋体 CN Heavy" panose="02020900000000000000" pitchFamily="18" charset="-122"/>
              <a:ea typeface="思源宋体 CN Heavy" panose="02020900000000000000" pitchFamily="18" charset="-122"/>
            </a:endParaRPr>
          </a:p>
        </p:txBody>
      </p:sp>
      <p:sp>
        <p:nvSpPr>
          <p:cNvPr id="22" name="矩形 21"/>
          <p:cNvSpPr/>
          <p:nvPr/>
        </p:nvSpPr>
        <p:spPr>
          <a:xfrm>
            <a:off x="2659167" y="3919698"/>
            <a:ext cx="6186309" cy="646331"/>
          </a:xfrm>
          <a:prstGeom prst="rect">
            <a:avLst/>
          </a:prstGeom>
        </p:spPr>
        <p:txBody>
          <a:bodyPr wrap="none">
            <a:spAutoFit/>
          </a:bodyPr>
          <a:lstStyle/>
          <a:p>
            <a:r>
              <a:rPr lang="zh-CN" altLang="en-US" sz="3600" b="1" dirty="0">
                <a:solidFill>
                  <a:srgbClr val="FFC000"/>
                </a:solidFill>
                <a:latin typeface="思源宋体 CN Heavy" panose="02020900000000000000" pitchFamily="18" charset="-122"/>
                <a:ea typeface="思源宋体 CN Heavy" panose="02020900000000000000" pitchFamily="18" charset="-122"/>
              </a:rPr>
              <a:t>准确把握主题教育的目标要求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387018" y="2582763"/>
            <a:ext cx="9417963" cy="830997"/>
          </a:xfrm>
          <a:prstGeom prst="rect">
            <a:avLst/>
          </a:prstGeom>
        </p:spPr>
        <p:txBody>
          <a:bodyPr wrap="none">
            <a:spAutoFit/>
          </a:bodyPr>
          <a:lstStyle/>
          <a:p>
            <a:r>
              <a:rPr lang="zh-CN" altLang="en-US" sz="4800" b="1" i="0" dirty="0">
                <a:solidFill>
                  <a:srgbClr val="FFC000"/>
                </a:solidFill>
                <a:effectLst/>
                <a:latin typeface="思源宋体 CN Heavy" panose="02020900000000000000" pitchFamily="18" charset="-122"/>
                <a:ea typeface="思源宋体 CN Heavy" panose="02020900000000000000" pitchFamily="18" charset="-122"/>
              </a:rPr>
              <a:t>充分认识开展主题教育的重大意义</a:t>
            </a:r>
            <a:endParaRPr lang="zh-CN" altLang="en-US" sz="4800" dirty="0">
              <a:solidFill>
                <a:srgbClr val="FFC000"/>
              </a:solidFill>
              <a:latin typeface="思源宋体 CN Heavy" panose="02020900000000000000" pitchFamily="18" charset="-122"/>
              <a:ea typeface="思源宋体 CN Heavy" panose="02020900000000000000" pitchFamily="18" charset="-122"/>
            </a:endParaRPr>
          </a:p>
        </p:txBody>
      </p:sp>
      <p:sp>
        <p:nvSpPr>
          <p:cNvPr id="2" name="矩形 1"/>
          <p:cNvSpPr/>
          <p:nvPr/>
        </p:nvSpPr>
        <p:spPr>
          <a:xfrm>
            <a:off x="3047999" y="3413760"/>
            <a:ext cx="6096000" cy="276999"/>
          </a:xfrm>
          <a:prstGeom prst="rect">
            <a:avLst/>
          </a:prstGeom>
        </p:spPr>
        <p:txBody>
          <a:bodyPr>
            <a:spAutoFit/>
          </a:bodyPr>
          <a:lstStyle/>
          <a:p>
            <a:pPr algn="ctr"/>
            <a:r>
              <a:rPr lang="zh-CN" altLang="en-US" sz="1200" dirty="0">
                <a:solidFill>
                  <a:srgbClr val="FFC000"/>
                </a:solidFill>
                <a:latin typeface="Times New Roman" panose="02020603050405020304" pitchFamily="18" charset="0"/>
                <a:cs typeface="Times New Roman" panose="02020603050405020304" pitchFamily="18" charset="0"/>
              </a:rPr>
              <a:t>Fully Understanding the Significance of Developing Thematic Education</a:t>
            </a:r>
          </a:p>
        </p:txBody>
      </p:sp>
      <p:sp>
        <p:nvSpPr>
          <p:cNvPr id="3" name="星形: 五角 2"/>
          <p:cNvSpPr/>
          <p:nvPr/>
        </p:nvSpPr>
        <p:spPr>
          <a:xfrm>
            <a:off x="5653548" y="1455177"/>
            <a:ext cx="884903" cy="884903"/>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849778" y="1719764"/>
            <a:ext cx="492443" cy="461665"/>
          </a:xfrm>
          <a:prstGeom prst="rect">
            <a:avLst/>
          </a:prstGeom>
          <a:noFill/>
        </p:spPr>
        <p:txBody>
          <a:bodyPr wrap="none" rtlCol="0">
            <a:spAutoFit/>
          </a:bodyPr>
          <a:lstStyle/>
          <a:p>
            <a:r>
              <a:rPr lang="en-US" altLang="zh-CN" sz="2400" dirty="0">
                <a:solidFill>
                  <a:srgbClr val="C00000"/>
                </a:solidFill>
                <a:latin typeface="Times New Roman" panose="02020603050405020304" pitchFamily="18" charset="0"/>
                <a:cs typeface="Times New Roman" panose="02020603050405020304" pitchFamily="18" charset="0"/>
              </a:rPr>
              <a:t>01</a:t>
            </a:r>
            <a:endParaRPr lang="zh-CN" altLang="en-US" sz="2400" dirty="0">
              <a:solidFill>
                <a:srgbClr val="C00000"/>
              </a:solidFill>
              <a:latin typeface="Times New Roman" panose="02020603050405020304" pitchFamily="18" charset="0"/>
              <a:cs typeface="Times New Roman" panose="02020603050405020304" pitchFamily="18" charset="0"/>
            </a:endParaRPr>
          </a:p>
        </p:txBody>
      </p:sp>
      <p:sp>
        <p:nvSpPr>
          <p:cNvPr id="24" name="right-thin-arrowheads_32738"/>
          <p:cNvSpPr>
            <a:spLocks noChangeAspect="1"/>
          </p:cNvSpPr>
          <p:nvPr/>
        </p:nvSpPr>
        <p:spPr bwMode="auto">
          <a:xfrm rot="5400000">
            <a:off x="6022482" y="4807837"/>
            <a:ext cx="147035" cy="146967"/>
          </a:xfrm>
          <a:custGeom>
            <a:avLst/>
            <a:gdLst>
              <a:gd name="T0" fmla="*/ 5083 w 6101"/>
              <a:gd name="T1" fmla="*/ 3053 h 6107"/>
              <a:gd name="T2" fmla="*/ 2791 w 6101"/>
              <a:gd name="T3" fmla="*/ 761 h 6107"/>
              <a:gd name="T4" fmla="*/ 2791 w 6101"/>
              <a:gd name="T5" fmla="*/ 164 h 6107"/>
              <a:gd name="T6" fmla="*/ 3387 w 6101"/>
              <a:gd name="T7" fmla="*/ 164 h 6107"/>
              <a:gd name="T8" fmla="*/ 5978 w 6101"/>
              <a:gd name="T9" fmla="*/ 2755 h 6107"/>
              <a:gd name="T10" fmla="*/ 6101 w 6101"/>
              <a:gd name="T11" fmla="*/ 3053 h 6107"/>
              <a:gd name="T12" fmla="*/ 5978 w 6101"/>
              <a:gd name="T13" fmla="*/ 3351 h 6107"/>
              <a:gd name="T14" fmla="*/ 3387 w 6101"/>
              <a:gd name="T15" fmla="*/ 5942 h 6107"/>
              <a:gd name="T16" fmla="*/ 2791 w 6101"/>
              <a:gd name="T17" fmla="*/ 5942 h 6107"/>
              <a:gd name="T18" fmla="*/ 2791 w 6101"/>
              <a:gd name="T19" fmla="*/ 5345 h 6107"/>
              <a:gd name="T20" fmla="*/ 5083 w 6101"/>
              <a:gd name="T21" fmla="*/ 3053 h 6107"/>
              <a:gd name="T22" fmla="*/ 165 w 6101"/>
              <a:gd name="T23" fmla="*/ 5345 h 6107"/>
              <a:gd name="T24" fmla="*/ 165 w 6101"/>
              <a:gd name="T25" fmla="*/ 5942 h 6107"/>
              <a:gd name="T26" fmla="*/ 761 w 6101"/>
              <a:gd name="T27" fmla="*/ 5942 h 6107"/>
              <a:gd name="T28" fmla="*/ 3352 w 6101"/>
              <a:gd name="T29" fmla="*/ 3351 h 6107"/>
              <a:gd name="T30" fmla="*/ 3475 w 6101"/>
              <a:gd name="T31" fmla="*/ 3053 h 6107"/>
              <a:gd name="T32" fmla="*/ 3352 w 6101"/>
              <a:gd name="T33" fmla="*/ 2755 h 6107"/>
              <a:gd name="T34" fmla="*/ 761 w 6101"/>
              <a:gd name="T35" fmla="*/ 164 h 6107"/>
              <a:gd name="T36" fmla="*/ 165 w 6101"/>
              <a:gd name="T37" fmla="*/ 164 h 6107"/>
              <a:gd name="T38" fmla="*/ 165 w 6101"/>
              <a:gd name="T39" fmla="*/ 761 h 6107"/>
              <a:gd name="T40" fmla="*/ 2457 w 6101"/>
              <a:gd name="T41" fmla="*/ 3053 h 6107"/>
              <a:gd name="T42" fmla="*/ 165 w 6101"/>
              <a:gd name="T43" fmla="*/ 5345 h 6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01" h="6107">
                <a:moveTo>
                  <a:pt x="5083" y="3053"/>
                </a:moveTo>
                <a:lnTo>
                  <a:pt x="2791" y="761"/>
                </a:lnTo>
                <a:cubicBezTo>
                  <a:pt x="2626" y="596"/>
                  <a:pt x="2626" y="329"/>
                  <a:pt x="2791" y="164"/>
                </a:cubicBezTo>
                <a:cubicBezTo>
                  <a:pt x="2955" y="0"/>
                  <a:pt x="3222" y="0"/>
                  <a:pt x="3387" y="164"/>
                </a:cubicBezTo>
                <a:lnTo>
                  <a:pt x="5978" y="2755"/>
                </a:lnTo>
                <a:cubicBezTo>
                  <a:pt x="6060" y="2837"/>
                  <a:pt x="6101" y="2945"/>
                  <a:pt x="6101" y="3053"/>
                </a:cubicBezTo>
                <a:cubicBezTo>
                  <a:pt x="6101" y="3161"/>
                  <a:pt x="6060" y="3269"/>
                  <a:pt x="5978" y="3351"/>
                </a:cubicBezTo>
                <a:lnTo>
                  <a:pt x="3387" y="5942"/>
                </a:lnTo>
                <a:cubicBezTo>
                  <a:pt x="3222" y="6107"/>
                  <a:pt x="2955" y="6107"/>
                  <a:pt x="2791" y="5942"/>
                </a:cubicBezTo>
                <a:cubicBezTo>
                  <a:pt x="2626" y="5777"/>
                  <a:pt x="2626" y="5510"/>
                  <a:pt x="2791" y="5345"/>
                </a:cubicBezTo>
                <a:lnTo>
                  <a:pt x="5083" y="3053"/>
                </a:lnTo>
                <a:close/>
                <a:moveTo>
                  <a:pt x="165" y="5345"/>
                </a:moveTo>
                <a:cubicBezTo>
                  <a:pt x="0" y="5510"/>
                  <a:pt x="0" y="5777"/>
                  <a:pt x="165" y="5942"/>
                </a:cubicBezTo>
                <a:cubicBezTo>
                  <a:pt x="329" y="6107"/>
                  <a:pt x="596" y="6107"/>
                  <a:pt x="761" y="5942"/>
                </a:cubicBezTo>
                <a:lnTo>
                  <a:pt x="3352" y="3351"/>
                </a:lnTo>
                <a:cubicBezTo>
                  <a:pt x="3434" y="3269"/>
                  <a:pt x="3475" y="3161"/>
                  <a:pt x="3475" y="3053"/>
                </a:cubicBezTo>
                <a:cubicBezTo>
                  <a:pt x="3475" y="2945"/>
                  <a:pt x="3434" y="2837"/>
                  <a:pt x="3352" y="2755"/>
                </a:cubicBezTo>
                <a:lnTo>
                  <a:pt x="761" y="164"/>
                </a:lnTo>
                <a:cubicBezTo>
                  <a:pt x="596" y="0"/>
                  <a:pt x="329" y="0"/>
                  <a:pt x="165" y="164"/>
                </a:cubicBezTo>
                <a:cubicBezTo>
                  <a:pt x="0" y="329"/>
                  <a:pt x="0" y="596"/>
                  <a:pt x="165" y="761"/>
                </a:cubicBezTo>
                <a:lnTo>
                  <a:pt x="2457" y="3053"/>
                </a:lnTo>
                <a:lnTo>
                  <a:pt x="165" y="5345"/>
                </a:lnTo>
                <a:close/>
              </a:path>
            </a:pathLst>
          </a:custGeom>
          <a:solidFill>
            <a:srgbClr val="FFC000"/>
          </a:solidFill>
          <a:ln>
            <a:noFill/>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88142" y="1374510"/>
            <a:ext cx="10373031" cy="2246192"/>
          </a:xfrm>
          <a:prstGeom prst="rect">
            <a:avLst/>
          </a:prstGeom>
        </p:spPr>
        <p:txBody>
          <a:bodyPr wrap="square">
            <a:spAutoFit/>
          </a:bodyPr>
          <a:lstStyle/>
          <a:p>
            <a:pPr>
              <a:lnSpc>
                <a:spcPct val="120000"/>
              </a:lnSpc>
            </a:pPr>
            <a:r>
              <a:rPr lang="zh-CN" altLang="en-US" sz="4000" b="1" i="0" dirty="0">
                <a:solidFill>
                  <a:srgbClr val="C00000"/>
                </a:solidFill>
                <a:effectLst/>
                <a:latin typeface="思源宋体 CN Heavy" panose="02020900000000000000" pitchFamily="18" charset="-122"/>
                <a:ea typeface="思源宋体 CN Heavy" panose="02020900000000000000" pitchFamily="18" charset="-122"/>
              </a:rPr>
              <a:t>为中国人民谋幸福，为中华民族谋复兴，</a:t>
            </a:r>
            <a:r>
              <a:rPr lang="zh-CN" altLang="en-US" sz="4000" b="1" i="0" dirty="0">
                <a:solidFill>
                  <a:srgbClr val="404040"/>
                </a:solidFill>
                <a:effectLst/>
                <a:latin typeface="思源宋体 CN Heavy" panose="02020900000000000000" pitchFamily="18" charset="-122"/>
                <a:ea typeface="思源宋体 CN Heavy" panose="02020900000000000000" pitchFamily="18" charset="-122"/>
              </a:rPr>
              <a:t>是中国共产党人的初心和使命，是激励一代代中国共产党人前赴后继、英勇奋斗的根本动力。</a:t>
            </a:r>
            <a:endParaRPr lang="zh-CN" altLang="en-US" sz="4000" b="1" dirty="0">
              <a:latin typeface="思源宋体 CN Heavy" panose="02020900000000000000" pitchFamily="18" charset="-122"/>
              <a:ea typeface="思源宋体 CN Heavy" panose="02020900000000000000" pitchFamily="18" charset="-122"/>
            </a:endParaRPr>
          </a:p>
        </p:txBody>
      </p:sp>
      <p:sp>
        <p:nvSpPr>
          <p:cNvPr id="4" name="矩形 3"/>
          <p:cNvSpPr/>
          <p:nvPr/>
        </p:nvSpPr>
        <p:spPr>
          <a:xfrm>
            <a:off x="988142" y="3763297"/>
            <a:ext cx="10210800" cy="1290097"/>
          </a:xfrm>
          <a:prstGeom prst="rect">
            <a:avLst/>
          </a:prstGeom>
        </p:spPr>
        <p:txBody>
          <a:bodyPr wrap="square">
            <a:spAutoFit/>
          </a:bodyPr>
          <a:lstStyle/>
          <a:p>
            <a:pPr>
              <a:lnSpc>
                <a:spcPct val="150000"/>
              </a:lnSpc>
            </a:pPr>
            <a:r>
              <a:rPr lang="zh-CN" altLang="en-US" b="0" i="0" dirty="0">
                <a:solidFill>
                  <a:srgbClr val="404040"/>
                </a:solidFill>
                <a:effectLst/>
                <a:latin typeface="思源宋体 CN" panose="02020400000000000000" pitchFamily="18" charset="-122"/>
                <a:ea typeface="思源宋体 CN" panose="02020400000000000000" pitchFamily="18" charset="-122"/>
              </a:rPr>
              <a:t>开展这次主题教育，是党中央统揽伟大斗争、伟大工程、伟大事业、伟大梦想作出的重大部署，对统筹推进“五位一体”总体布局、协调推进“四个全面”战略布局，决胜全面建成小康社会、夺取新时代中国特色社会主义伟大胜利、实现中华民族伟大复兴的中国梦，具有重大而深远的意义。</a:t>
            </a:r>
            <a:endParaRPr lang="zh-CN" altLang="en-US" dirty="0">
              <a:latin typeface="思源宋体 CN" panose="02020400000000000000" pitchFamily="18" charset="-122"/>
              <a:ea typeface="思源宋体 CN" panose="02020400000000000000" pitchFamily="18"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39045" y="2787129"/>
            <a:ext cx="8779794" cy="2952090"/>
          </a:xfrm>
          <a:prstGeom prst="rect">
            <a:avLst/>
          </a:prstGeom>
        </p:spPr>
        <p:txBody>
          <a:bodyPr wrap="square">
            <a:spAutoFit/>
          </a:bodyPr>
          <a:lstStyle/>
          <a:p>
            <a:pPr algn="just">
              <a:lnSpc>
                <a:spcPct val="150000"/>
              </a:lnSpc>
            </a:pPr>
            <a:r>
              <a:rPr lang="zh-CN" altLang="en-US" b="0" i="0" dirty="0">
                <a:solidFill>
                  <a:srgbClr val="404040"/>
                </a:solidFill>
                <a:effectLst/>
                <a:latin typeface="思源宋体 CN" panose="02020400000000000000" pitchFamily="18" charset="-122"/>
                <a:ea typeface="思源宋体 CN" panose="02020400000000000000" pitchFamily="18" charset="-122"/>
              </a:rPr>
              <a:t>马克思主义是我们立党立国的根本指导思想。中国共产党从诞生之日起，就把马克思主义鲜明地写在自己的旗帜上。我们党一路走来，无论是处于顺境还是逆境，从未动摇对马克思主义的坚定信仰。改革开放以来，我们党先后开展了整党、“三讲”教育、先进性教育活动、学习实践科学发展观活动、群众路线教育实践活动等，推进“两学一做”学习教育常态化制度化，通过集中性教育和经常性教育相结合，不断强化党的理论学习、教育、武装工作。在新时代，我们党顺应时代发展新要求，创立了新时代中国特色社会主义思想。理论创新每前进一步，理论武装就要跟进一步。</a:t>
            </a:r>
          </a:p>
        </p:txBody>
      </p:sp>
      <p:sp>
        <p:nvSpPr>
          <p:cNvPr id="3" name="星形: 五角 2"/>
          <p:cNvSpPr/>
          <p:nvPr/>
        </p:nvSpPr>
        <p:spPr>
          <a:xfrm>
            <a:off x="707921" y="1080500"/>
            <a:ext cx="884903" cy="88490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04150" y="1348904"/>
            <a:ext cx="492443" cy="461665"/>
          </a:xfrm>
          <a:prstGeom prst="rect">
            <a:avLst/>
          </a:prstGeom>
          <a:noFill/>
        </p:spPr>
        <p:txBody>
          <a:bodyPr wrap="none" rtlCol="0">
            <a:spAutoFit/>
          </a:bodyPr>
          <a:lstStyle/>
          <a:p>
            <a:r>
              <a:rPr lang="en-US" altLang="zh-CN" sz="2400" dirty="0">
                <a:solidFill>
                  <a:srgbClr val="FFC000"/>
                </a:solidFill>
                <a:latin typeface="Times New Roman" panose="02020603050405020304" pitchFamily="18" charset="0"/>
                <a:cs typeface="Times New Roman" panose="02020603050405020304" pitchFamily="18" charset="0"/>
              </a:rPr>
              <a:t>01</a:t>
            </a:r>
            <a:endParaRPr lang="zh-CN" altLang="en-US" sz="2400" dirty="0">
              <a:solidFill>
                <a:srgbClr val="FFC000"/>
              </a:solidFill>
              <a:latin typeface="Times New Roman" panose="02020603050405020304" pitchFamily="18" charset="0"/>
              <a:cs typeface="Times New Roman" panose="02020603050405020304" pitchFamily="18" charset="0"/>
            </a:endParaRPr>
          </a:p>
        </p:txBody>
      </p:sp>
      <p:sp>
        <p:nvSpPr>
          <p:cNvPr id="7" name="矩形 6"/>
          <p:cNvSpPr/>
          <p:nvPr/>
        </p:nvSpPr>
        <p:spPr>
          <a:xfrm>
            <a:off x="1839045" y="1118781"/>
            <a:ext cx="9212397" cy="1507529"/>
          </a:xfrm>
          <a:prstGeom prst="rect">
            <a:avLst/>
          </a:prstGeom>
        </p:spPr>
        <p:txBody>
          <a:bodyPr wrap="square">
            <a:spAutoFit/>
          </a:bodyPr>
          <a:lstStyle/>
          <a:p>
            <a:pPr>
              <a:lnSpc>
                <a:spcPct val="120000"/>
              </a:lnSpc>
            </a:pPr>
            <a:r>
              <a:rPr lang="zh-CN" altLang="en-US" sz="4000" b="0" i="0" dirty="0">
                <a:solidFill>
                  <a:srgbClr val="404040"/>
                </a:solidFill>
                <a:effectLst/>
                <a:latin typeface="思源宋体 CN Heavy" panose="02020900000000000000" pitchFamily="18" charset="-122"/>
                <a:ea typeface="思源宋体 CN Heavy" panose="02020900000000000000" pitchFamily="18" charset="-122"/>
              </a:rPr>
              <a:t>开展这次主题教育，是用新时代中国特色社会主义思想武装全党的迫切需要。</a:t>
            </a:r>
            <a:endParaRPr lang="zh-CN" altLang="en-US" sz="4000" dirty="0">
              <a:latin typeface="思源宋体 CN Heavy" panose="02020900000000000000" pitchFamily="18" charset="-122"/>
              <a:ea typeface="思源宋体 CN Heavy" panose="02020900000000000000" pitchFamily="18"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39045" y="2787129"/>
            <a:ext cx="8937110" cy="1290097"/>
          </a:xfrm>
          <a:prstGeom prst="rect">
            <a:avLst/>
          </a:prstGeom>
        </p:spPr>
        <p:txBody>
          <a:bodyPr wrap="square">
            <a:spAutoFit/>
          </a:bodyPr>
          <a:lstStyle/>
          <a:p>
            <a:pPr algn="just">
              <a:lnSpc>
                <a:spcPct val="150000"/>
              </a:lnSpc>
            </a:pPr>
            <a:r>
              <a:rPr lang="zh-CN" altLang="en-US" dirty="0">
                <a:solidFill>
                  <a:srgbClr val="404040"/>
                </a:solidFill>
                <a:latin typeface="思源宋体 CN" panose="02020400000000000000" pitchFamily="18" charset="-122"/>
                <a:ea typeface="思源宋体 CN" panose="02020400000000000000" pitchFamily="18" charset="-122"/>
              </a:rPr>
              <a:t>党的十八大以来，我们坚持党要管党、全面从严治党，坚持问题导向，以整治“四风”为突破口，着力解决党内存在的突出问题，以雷霆万钧之力反对腐败，刹住了一些过去被认为不容易刹住的歪风邪气，克服了一些司空见惯的顽瘴痼疾，党风政风明显好转。</a:t>
            </a:r>
          </a:p>
        </p:txBody>
      </p:sp>
      <p:sp>
        <p:nvSpPr>
          <p:cNvPr id="3" name="星形: 五角 2"/>
          <p:cNvSpPr/>
          <p:nvPr/>
        </p:nvSpPr>
        <p:spPr>
          <a:xfrm>
            <a:off x="707921" y="1080500"/>
            <a:ext cx="884903" cy="88490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04150" y="1348904"/>
            <a:ext cx="492443" cy="461665"/>
          </a:xfrm>
          <a:prstGeom prst="rect">
            <a:avLst/>
          </a:prstGeom>
          <a:noFill/>
        </p:spPr>
        <p:txBody>
          <a:bodyPr wrap="none" rtlCol="0">
            <a:spAutoFit/>
          </a:bodyPr>
          <a:lstStyle/>
          <a:p>
            <a:r>
              <a:rPr lang="en-US" altLang="zh-CN" sz="2400" dirty="0">
                <a:solidFill>
                  <a:srgbClr val="FFC000"/>
                </a:solidFill>
                <a:latin typeface="Times New Roman" panose="02020603050405020304" pitchFamily="18" charset="0"/>
                <a:cs typeface="Times New Roman" panose="02020603050405020304" pitchFamily="18" charset="0"/>
              </a:rPr>
              <a:t>02</a:t>
            </a:r>
            <a:endParaRPr lang="zh-CN" altLang="en-US" sz="2400" dirty="0">
              <a:solidFill>
                <a:srgbClr val="FFC000"/>
              </a:solidFill>
              <a:latin typeface="Times New Roman" panose="02020603050405020304" pitchFamily="18" charset="0"/>
              <a:cs typeface="Times New Roman" panose="02020603050405020304" pitchFamily="18" charset="0"/>
            </a:endParaRPr>
          </a:p>
        </p:txBody>
      </p:sp>
      <p:sp>
        <p:nvSpPr>
          <p:cNvPr id="7" name="矩形 6"/>
          <p:cNvSpPr/>
          <p:nvPr/>
        </p:nvSpPr>
        <p:spPr>
          <a:xfrm>
            <a:off x="1839045" y="1118781"/>
            <a:ext cx="9212397" cy="1507529"/>
          </a:xfrm>
          <a:prstGeom prst="rect">
            <a:avLst/>
          </a:prstGeom>
        </p:spPr>
        <p:txBody>
          <a:bodyPr wrap="square">
            <a:spAutoFit/>
          </a:bodyPr>
          <a:lstStyle/>
          <a:p>
            <a:pPr>
              <a:lnSpc>
                <a:spcPct val="120000"/>
              </a:lnSpc>
            </a:pPr>
            <a:r>
              <a:rPr lang="zh-CN" altLang="en-US" sz="4000" dirty="0">
                <a:solidFill>
                  <a:srgbClr val="404040"/>
                </a:solidFill>
                <a:latin typeface="思源宋体 CN Heavy" panose="02020900000000000000" pitchFamily="18" charset="-122"/>
                <a:ea typeface="思源宋体 CN Heavy" panose="02020900000000000000" pitchFamily="18" charset="-122"/>
              </a:rPr>
              <a:t>开展这次主题教育，是推进新时代党的建设的迫切需要。</a:t>
            </a:r>
            <a:endParaRPr lang="zh-CN" altLang="en-US" sz="4000" dirty="0">
              <a:latin typeface="思源宋体 CN Heavy" panose="02020900000000000000" pitchFamily="18" charset="-122"/>
              <a:ea typeface="思源宋体 CN Heavy" panose="02020900000000000000" pitchFamily="18"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39045" y="2787129"/>
            <a:ext cx="8779794" cy="2536592"/>
          </a:xfrm>
          <a:prstGeom prst="rect">
            <a:avLst/>
          </a:prstGeom>
        </p:spPr>
        <p:txBody>
          <a:bodyPr wrap="square">
            <a:spAutoFit/>
          </a:bodyPr>
          <a:lstStyle/>
          <a:p>
            <a:pPr algn="just">
              <a:lnSpc>
                <a:spcPct val="150000"/>
              </a:lnSpc>
            </a:pPr>
            <a:r>
              <a:rPr lang="zh-CN" altLang="en-US" dirty="0">
                <a:solidFill>
                  <a:srgbClr val="404040"/>
                </a:solidFill>
                <a:latin typeface="思源宋体 CN" panose="02020400000000000000" pitchFamily="18" charset="-122"/>
                <a:ea typeface="思源宋体 CN" panose="02020400000000000000" pitchFamily="18" charset="-122"/>
              </a:rPr>
              <a:t>人民是我们党执政的最大底气，是我们共和国的坚实根基，是我们强党兴国的根本所在。我们党来自于人民，为人民而生，因人民而兴，必须始终与人民心心相印、与人民同甘共苦、与人民团结奋斗。每个共产党员都要弄明白，党除了人民利益之外没有自己的特殊利益，党的一切工作都是为了实现好、维护好、发展好最广大人民根本利益；人民是历史的创造者、人民是真正的英雄，必须相信人民、依靠人民；我们永远是劳动人民的普通一员，必须保持同人民群众的血肉联系。</a:t>
            </a:r>
          </a:p>
        </p:txBody>
      </p:sp>
      <p:sp>
        <p:nvSpPr>
          <p:cNvPr id="3" name="星形: 五角 2"/>
          <p:cNvSpPr/>
          <p:nvPr/>
        </p:nvSpPr>
        <p:spPr>
          <a:xfrm>
            <a:off x="707921" y="1080500"/>
            <a:ext cx="884903" cy="88490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04150" y="1348904"/>
            <a:ext cx="492443" cy="461665"/>
          </a:xfrm>
          <a:prstGeom prst="rect">
            <a:avLst/>
          </a:prstGeom>
          <a:noFill/>
        </p:spPr>
        <p:txBody>
          <a:bodyPr wrap="none" rtlCol="0">
            <a:spAutoFit/>
          </a:bodyPr>
          <a:lstStyle/>
          <a:p>
            <a:r>
              <a:rPr lang="en-US" altLang="zh-CN" sz="2400" dirty="0">
                <a:solidFill>
                  <a:srgbClr val="FFC000"/>
                </a:solidFill>
                <a:latin typeface="Times New Roman" panose="02020603050405020304" pitchFamily="18" charset="0"/>
                <a:cs typeface="Times New Roman" panose="02020603050405020304" pitchFamily="18" charset="0"/>
              </a:rPr>
              <a:t>03</a:t>
            </a:r>
            <a:endParaRPr lang="zh-CN" altLang="en-US" sz="2400" dirty="0">
              <a:solidFill>
                <a:srgbClr val="FFC000"/>
              </a:solidFill>
              <a:latin typeface="Times New Roman" panose="02020603050405020304" pitchFamily="18" charset="0"/>
              <a:cs typeface="Times New Roman" panose="02020603050405020304" pitchFamily="18" charset="0"/>
            </a:endParaRPr>
          </a:p>
        </p:txBody>
      </p:sp>
      <p:sp>
        <p:nvSpPr>
          <p:cNvPr id="7" name="矩形 6"/>
          <p:cNvSpPr/>
          <p:nvPr/>
        </p:nvSpPr>
        <p:spPr>
          <a:xfrm>
            <a:off x="1839045" y="1118781"/>
            <a:ext cx="9212397" cy="1507529"/>
          </a:xfrm>
          <a:prstGeom prst="rect">
            <a:avLst/>
          </a:prstGeom>
        </p:spPr>
        <p:txBody>
          <a:bodyPr wrap="square">
            <a:spAutoFit/>
          </a:bodyPr>
          <a:lstStyle/>
          <a:p>
            <a:pPr>
              <a:lnSpc>
                <a:spcPct val="120000"/>
              </a:lnSpc>
            </a:pPr>
            <a:r>
              <a:rPr lang="zh-CN" altLang="en-US" sz="4000" dirty="0">
                <a:solidFill>
                  <a:srgbClr val="404040"/>
                </a:solidFill>
                <a:latin typeface="思源宋体 CN Heavy" panose="02020900000000000000" pitchFamily="18" charset="-122"/>
                <a:ea typeface="思源宋体 CN Heavy" panose="02020900000000000000" pitchFamily="18" charset="-122"/>
              </a:rPr>
              <a:t>开展这次主题教育，是保持党同人民群众血肉联系的迫切需要。</a:t>
            </a:r>
            <a:endParaRPr lang="zh-CN" altLang="en-US" sz="4000" dirty="0">
              <a:latin typeface="思源宋体 CN Heavy" panose="02020900000000000000" pitchFamily="18" charset="-122"/>
              <a:ea typeface="思源宋体 CN Heavy" panose="02020900000000000000" pitchFamily="18"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39045" y="2787129"/>
            <a:ext cx="8779794" cy="2952090"/>
          </a:xfrm>
          <a:prstGeom prst="rect">
            <a:avLst/>
          </a:prstGeom>
        </p:spPr>
        <p:txBody>
          <a:bodyPr wrap="square">
            <a:spAutoFit/>
          </a:bodyPr>
          <a:lstStyle/>
          <a:p>
            <a:pPr algn="just">
              <a:lnSpc>
                <a:spcPct val="150000"/>
              </a:lnSpc>
            </a:pPr>
            <a:r>
              <a:rPr lang="zh-CN" altLang="en-US" dirty="0">
                <a:solidFill>
                  <a:srgbClr val="404040"/>
                </a:solidFill>
                <a:latin typeface="思源宋体 CN" panose="02020400000000000000" pitchFamily="18" charset="-122"/>
                <a:ea typeface="思源宋体 CN" panose="02020400000000000000" pitchFamily="18" charset="-122"/>
              </a:rPr>
              <a:t>党的十九大提出的“两个一百年”奋斗目标，是人民对美好生活向往的集中体现，是当代中国共产党人最重要最现实的使命担当。明年，我们将努力实现第一个百年奋斗目标，全面建成小康社会。那将是中国历史乃至人类发展史上一个令人激动的重大时刻。越是接近目标，越需要全党同志增强信心、勠力同心，保持忧患意识、增强斗争精神，沉着应对各种风险挑战。现在，外部环境复杂，风险挑战严峻，不稳定不确定因素明显增多。实现党的十九大确定的宏伟目标，完成艰巨繁重的改革发展稳定任务，需要全党付出更为艰巨、更为艰苦的努力。</a:t>
            </a:r>
          </a:p>
        </p:txBody>
      </p:sp>
      <p:sp>
        <p:nvSpPr>
          <p:cNvPr id="3" name="星形: 五角 2"/>
          <p:cNvSpPr/>
          <p:nvPr/>
        </p:nvSpPr>
        <p:spPr>
          <a:xfrm>
            <a:off x="707921" y="1080500"/>
            <a:ext cx="884903" cy="88490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04150" y="1348904"/>
            <a:ext cx="492443" cy="461665"/>
          </a:xfrm>
          <a:prstGeom prst="rect">
            <a:avLst/>
          </a:prstGeom>
          <a:noFill/>
        </p:spPr>
        <p:txBody>
          <a:bodyPr wrap="none" rtlCol="0">
            <a:spAutoFit/>
          </a:bodyPr>
          <a:lstStyle/>
          <a:p>
            <a:r>
              <a:rPr lang="en-US" altLang="zh-CN" sz="2400" dirty="0">
                <a:solidFill>
                  <a:srgbClr val="FFC000"/>
                </a:solidFill>
                <a:latin typeface="Times New Roman" panose="02020603050405020304" pitchFamily="18" charset="0"/>
                <a:cs typeface="Times New Roman" panose="02020603050405020304" pitchFamily="18" charset="0"/>
              </a:rPr>
              <a:t>03</a:t>
            </a:r>
            <a:endParaRPr lang="zh-CN" altLang="en-US" sz="2400" dirty="0">
              <a:solidFill>
                <a:srgbClr val="FFC000"/>
              </a:solidFill>
              <a:latin typeface="Times New Roman" panose="02020603050405020304" pitchFamily="18" charset="0"/>
              <a:cs typeface="Times New Roman" panose="02020603050405020304" pitchFamily="18" charset="0"/>
            </a:endParaRPr>
          </a:p>
        </p:txBody>
      </p:sp>
      <p:sp>
        <p:nvSpPr>
          <p:cNvPr id="7" name="矩形 6"/>
          <p:cNvSpPr/>
          <p:nvPr/>
        </p:nvSpPr>
        <p:spPr>
          <a:xfrm>
            <a:off x="1839045" y="1118781"/>
            <a:ext cx="9212397" cy="1507529"/>
          </a:xfrm>
          <a:prstGeom prst="rect">
            <a:avLst/>
          </a:prstGeom>
        </p:spPr>
        <p:txBody>
          <a:bodyPr wrap="square">
            <a:spAutoFit/>
          </a:bodyPr>
          <a:lstStyle/>
          <a:p>
            <a:pPr>
              <a:lnSpc>
                <a:spcPct val="120000"/>
              </a:lnSpc>
            </a:pPr>
            <a:r>
              <a:rPr lang="zh-CN" altLang="en-US" sz="4000" dirty="0">
                <a:solidFill>
                  <a:srgbClr val="404040"/>
                </a:solidFill>
                <a:latin typeface="思源宋体 CN Heavy" panose="02020900000000000000" pitchFamily="18" charset="-122"/>
                <a:ea typeface="思源宋体 CN Heavy" panose="02020900000000000000" pitchFamily="18" charset="-122"/>
              </a:rPr>
              <a:t>开展这次主题教育，是实现党的十九大确定的目标任务的迫切需要。</a:t>
            </a:r>
            <a:endParaRPr lang="zh-CN" altLang="en-US" sz="4000" dirty="0">
              <a:latin typeface="思源宋体 CN Heavy" panose="02020900000000000000" pitchFamily="18" charset="-122"/>
              <a:ea typeface="思源宋体 CN Heavy" panose="02020900000000000000" pitchFamily="18"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5.2.2"/>
</p:tagLst>
</file>

<file path=ppt/tags/tag2.xml><?xml version="1.0" encoding="utf-8"?>
<p:tagLst xmlns:a="http://schemas.openxmlformats.org/drawingml/2006/main" xmlns:r="http://schemas.openxmlformats.org/officeDocument/2006/relationships" xmlns:p="http://schemas.openxmlformats.org/presentationml/2006/main">
  <p:tag name="PA" val="v5.2.2"/>
</p:tagLst>
</file>

<file path=ppt/tags/tag3.xml><?xml version="1.0" encoding="utf-8"?>
<p:tagLst xmlns:a="http://schemas.openxmlformats.org/drawingml/2006/main" xmlns:r="http://schemas.openxmlformats.org/officeDocument/2006/relationships" xmlns:p="http://schemas.openxmlformats.org/presentationml/2006/main">
  <p:tag name="PA" val="v5.2.2"/>
</p:tagLst>
</file>

<file path=ppt/tags/tag4.xml><?xml version="1.0" encoding="utf-8"?>
<p:tagLst xmlns:a="http://schemas.openxmlformats.org/drawingml/2006/main" xmlns:r="http://schemas.openxmlformats.org/officeDocument/2006/relationships" xmlns:p="http://schemas.openxmlformats.org/presentationml/2006/main">
  <p:tag name="PA" val="v5.2.2"/>
</p:tagLst>
</file>

<file path=ppt/tags/tag5.xml><?xml version="1.0" encoding="utf-8"?>
<p:tagLst xmlns:a="http://schemas.openxmlformats.org/drawingml/2006/main" xmlns:r="http://schemas.openxmlformats.org/officeDocument/2006/relationships" xmlns:p="http://schemas.openxmlformats.org/presentationml/2006/main">
  <p:tag name="PA" val="v5.2.2"/>
</p:tagLst>
</file>

<file path=ppt/tags/tag6.xml><?xml version="1.0" encoding="utf-8"?>
<p:tagLst xmlns:a="http://schemas.openxmlformats.org/drawingml/2006/main" xmlns:r="http://schemas.openxmlformats.org/officeDocument/2006/relationships" xmlns:p="http://schemas.openxmlformats.org/presentationml/2006/main">
  <p:tag name="PA" val="v5.2.2"/>
</p:tagLst>
</file>

<file path=ppt/tags/tag7.xml><?xml version="1.0" encoding="utf-8"?>
<p:tagLst xmlns:a="http://schemas.openxmlformats.org/drawingml/2006/main" xmlns:r="http://schemas.openxmlformats.org/officeDocument/2006/relationships" xmlns:p="http://schemas.openxmlformats.org/presentationml/2006/main">
  <p:tag name="PA" val="v5.2.2"/>
</p:tagLst>
</file>

<file path=ppt/tags/tag8.xml><?xml version="1.0" encoding="utf-8"?>
<p:tagLst xmlns:a="http://schemas.openxmlformats.org/drawingml/2006/main" xmlns:r="http://schemas.openxmlformats.org/officeDocument/2006/relationships" xmlns:p="http://schemas.openxmlformats.org/presentationml/2006/main">
  <p:tag name="PA" val="v5.2.2"/>
</p:tagLst>
</file>

<file path=ppt/tags/tag9.xml><?xml version="1.0" encoding="utf-8"?>
<p:tagLst xmlns:a="http://schemas.openxmlformats.org/drawingml/2006/main" xmlns:r="http://schemas.openxmlformats.org/officeDocument/2006/relationships" xmlns:p="http://schemas.openxmlformats.org/presentationml/2006/main">
  <p:tag name="PA" val="v5.2.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2087</Words>
  <Application>Microsoft Office PowerPoint</Application>
  <PresentationFormat>宽屏</PresentationFormat>
  <Paragraphs>117</Paragraphs>
  <Slides>25</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等线</vt:lpstr>
      <vt:lpstr>等线 Light</vt:lpstr>
      <vt:lpstr>思源黑体 CN Normal</vt:lpstr>
      <vt:lpstr>思源宋体 CN</vt:lpstr>
      <vt:lpstr>思源宋体 CN Heavy</vt:lpstr>
      <vt:lpstr>微软雅黑</vt:lpstr>
      <vt:lpstr>禹卫书法行书简体
</vt:lpstr>
      <vt:lpstr>站酷高端黑</vt:lpstr>
      <vt:lpstr>Arial</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谭 顺</dc:creator>
  <cp:lastModifiedBy>Administrator</cp:lastModifiedBy>
  <cp:revision>34</cp:revision>
  <dcterms:created xsi:type="dcterms:W3CDTF">2019-07-01T06:52:00Z</dcterms:created>
  <dcterms:modified xsi:type="dcterms:W3CDTF">2019-10-29T09:17:19Z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2052-10.8.0.5715</vt:lpwstr>
  </property>
</Properties>
</file>