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30"/>
  </p:handoutMasterIdLst>
  <p:sldIdLst>
    <p:sldId id="261" r:id="rId3"/>
    <p:sldId id="283" r:id="rId5"/>
    <p:sldId id="259" r:id="rId6"/>
    <p:sldId id="284" r:id="rId7"/>
    <p:sldId id="355" r:id="rId8"/>
    <p:sldId id="420" r:id="rId9"/>
    <p:sldId id="421" r:id="rId10"/>
    <p:sldId id="285" r:id="rId11"/>
    <p:sldId id="422" r:id="rId12"/>
    <p:sldId id="423" r:id="rId13"/>
    <p:sldId id="425" r:id="rId14"/>
    <p:sldId id="286" r:id="rId15"/>
    <p:sldId id="427" r:id="rId16"/>
    <p:sldId id="428" r:id="rId17"/>
    <p:sldId id="426" r:id="rId18"/>
    <p:sldId id="287" r:id="rId19"/>
    <p:sldId id="430" r:id="rId20"/>
    <p:sldId id="431" r:id="rId21"/>
    <p:sldId id="433" r:id="rId22"/>
    <p:sldId id="434" r:id="rId23"/>
    <p:sldId id="288" r:id="rId24"/>
    <p:sldId id="435" r:id="rId25"/>
    <p:sldId id="440" r:id="rId26"/>
    <p:sldId id="441" r:id="rId27"/>
    <p:sldId id="436" r:id="rId28"/>
    <p:sldId id="443" r:id="rId29"/>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50" d="100"/>
          <a:sy n="50" d="100"/>
        </p:scale>
        <p:origin x="-1476" y="-432"/>
      </p:cViewPr>
      <p:guideLst>
        <p:guide orient="horz" pos="202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38.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zh-CN" altLang="en-US" smtClean="0"/>
              <a:t>2021-01-11</a:t>
            </a:r>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zh-CN" altLang="en-US" smtClean="0"/>
              <a:t>2021-01-11</a:t>
            </a:r>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B42FB-89A2-4236-9D61-9B8F8BDDB91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日期占位符 4"/>
          <p:cNvSpPr>
            <a:spLocks noGrp="1"/>
          </p:cNvSpPr>
          <p:nvPr>
            <p:ph type="dt" idx="1"/>
          </p:nvPr>
        </p:nvSpPr>
        <p:spPr/>
        <p:txBody>
          <a:bodyPr/>
          <a:p>
            <a:r>
              <a:rPr lang="zh-CN" altLang="en-US" smtClean="0"/>
              <a:t>2021-01-11</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7" y="0"/>
            <a:ext cx="1218726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7" y="0"/>
            <a:ext cx="1218726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cxnSp>
        <p:nvCxnSpPr>
          <p:cNvPr id="2" name="直接连接符 1"/>
          <p:cNvCxnSpPr/>
          <p:nvPr userDrawn="1"/>
        </p:nvCxnSpPr>
        <p:spPr>
          <a:xfrm flipV="1">
            <a:off x="0" y="685801"/>
            <a:ext cx="12204000" cy="8466"/>
          </a:xfrm>
          <a:prstGeom prst="line">
            <a:avLst/>
          </a:prstGeom>
          <a:noFill/>
          <a:ln w="19050" cap="flat" cmpd="sng" algn="ctr">
            <a:solidFill>
              <a:srgbClr val="C7000C"/>
            </a:solidFill>
            <a:prstDash val="solid"/>
            <a:miter lim="800000"/>
          </a:ln>
          <a:effectLst/>
        </p:spPr>
      </p:cxnSp>
      <p:sp>
        <p:nvSpPr>
          <p:cNvPr id="3" name="任意多边形 21"/>
          <p:cNvSpPr/>
          <p:nvPr userDrawn="1"/>
        </p:nvSpPr>
        <p:spPr>
          <a:xfrm>
            <a:off x="0" y="0"/>
            <a:ext cx="1049867" cy="694267"/>
          </a:xfrm>
          <a:custGeom>
            <a:avLst/>
            <a:gdLst>
              <a:gd name="connsiteX0" fmla="*/ 0 w 1066800"/>
              <a:gd name="connsiteY0" fmla="*/ 0 h 702734"/>
              <a:gd name="connsiteX1" fmla="*/ 16933 w 1066800"/>
              <a:gd name="connsiteY1" fmla="*/ 702734 h 702734"/>
              <a:gd name="connsiteX2" fmla="*/ 1066800 w 1066800"/>
              <a:gd name="connsiteY2" fmla="*/ 702734 h 702734"/>
              <a:gd name="connsiteX3" fmla="*/ 787400 w 1066800"/>
              <a:gd name="connsiteY3" fmla="*/ 16934 h 702734"/>
              <a:gd name="connsiteX4" fmla="*/ 0 w 1066800"/>
              <a:gd name="connsiteY4" fmla="*/ 0 h 702734"/>
              <a:gd name="connsiteX0-1" fmla="*/ 1 w 1049867"/>
              <a:gd name="connsiteY0-2" fmla="*/ 0 h 685801"/>
              <a:gd name="connsiteX1-3" fmla="*/ 0 w 1049867"/>
              <a:gd name="connsiteY1-4" fmla="*/ 685801 h 685801"/>
              <a:gd name="connsiteX2-5" fmla="*/ 1049867 w 1049867"/>
              <a:gd name="connsiteY2-6" fmla="*/ 685801 h 685801"/>
              <a:gd name="connsiteX3-7" fmla="*/ 770467 w 1049867"/>
              <a:gd name="connsiteY3-8" fmla="*/ 1 h 685801"/>
              <a:gd name="connsiteX4-9" fmla="*/ 1 w 1049867"/>
              <a:gd name="connsiteY4-10" fmla="*/ 0 h 685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9867" h="685801">
                <a:moveTo>
                  <a:pt x="1" y="0"/>
                </a:moveTo>
                <a:cubicBezTo>
                  <a:pt x="1" y="228600"/>
                  <a:pt x="0" y="457201"/>
                  <a:pt x="0" y="685801"/>
                </a:cubicBezTo>
                <a:lnTo>
                  <a:pt x="1049867" y="685801"/>
                </a:lnTo>
                <a:lnTo>
                  <a:pt x="770467" y="1"/>
                </a:lnTo>
                <a:lnTo>
                  <a:pt x="1" y="0"/>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五角星 80"/>
          <p:cNvSpPr/>
          <p:nvPr userDrawn="1"/>
        </p:nvSpPr>
        <p:spPr>
          <a:xfrm flipH="1">
            <a:off x="214068" y="168348"/>
            <a:ext cx="357570" cy="357570"/>
          </a:xfrm>
          <a:prstGeom prst="star5">
            <a:avLst>
              <a:gd name="adj" fmla="val 2512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964" y="76200"/>
            <a:ext cx="4645036" cy="5981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正文页">
    <p:spTree>
      <p:nvGrpSpPr>
        <p:cNvPr id="1" name=""/>
        <p:cNvGrpSpPr/>
        <p:nvPr/>
      </p:nvGrpSpPr>
      <p:grpSpPr>
        <a:xfrm>
          <a:off x="0" y="0"/>
          <a:ext cx="0" cy="0"/>
          <a:chOff x="0" y="0"/>
          <a:chExt cx="0" cy="0"/>
        </a:xfrm>
      </p:grpSpPr>
      <p:cxnSp>
        <p:nvCxnSpPr>
          <p:cNvPr id="2" name="直接连接符 1"/>
          <p:cNvCxnSpPr/>
          <p:nvPr userDrawn="1"/>
        </p:nvCxnSpPr>
        <p:spPr>
          <a:xfrm flipV="1">
            <a:off x="0" y="685801"/>
            <a:ext cx="12204000" cy="8466"/>
          </a:xfrm>
          <a:prstGeom prst="line">
            <a:avLst/>
          </a:prstGeom>
          <a:noFill/>
          <a:ln w="19050" cap="flat" cmpd="sng" algn="ctr">
            <a:solidFill>
              <a:srgbClr val="C7000C"/>
            </a:solidFill>
            <a:prstDash val="solid"/>
            <a:miter lim="800000"/>
          </a:ln>
          <a:effectLst/>
        </p:spPr>
      </p:cxnSp>
      <p:sp>
        <p:nvSpPr>
          <p:cNvPr id="3" name="任意多边形 21"/>
          <p:cNvSpPr/>
          <p:nvPr userDrawn="1"/>
        </p:nvSpPr>
        <p:spPr>
          <a:xfrm>
            <a:off x="0" y="0"/>
            <a:ext cx="1049867" cy="694267"/>
          </a:xfrm>
          <a:custGeom>
            <a:avLst/>
            <a:gdLst>
              <a:gd name="connsiteX0" fmla="*/ 0 w 1066800"/>
              <a:gd name="connsiteY0" fmla="*/ 0 h 702734"/>
              <a:gd name="connsiteX1" fmla="*/ 16933 w 1066800"/>
              <a:gd name="connsiteY1" fmla="*/ 702734 h 702734"/>
              <a:gd name="connsiteX2" fmla="*/ 1066800 w 1066800"/>
              <a:gd name="connsiteY2" fmla="*/ 702734 h 702734"/>
              <a:gd name="connsiteX3" fmla="*/ 787400 w 1066800"/>
              <a:gd name="connsiteY3" fmla="*/ 16934 h 702734"/>
              <a:gd name="connsiteX4" fmla="*/ 0 w 1066800"/>
              <a:gd name="connsiteY4" fmla="*/ 0 h 702734"/>
              <a:gd name="connsiteX0-1" fmla="*/ 1 w 1049867"/>
              <a:gd name="connsiteY0-2" fmla="*/ 0 h 685801"/>
              <a:gd name="connsiteX1-3" fmla="*/ 0 w 1049867"/>
              <a:gd name="connsiteY1-4" fmla="*/ 685801 h 685801"/>
              <a:gd name="connsiteX2-5" fmla="*/ 1049867 w 1049867"/>
              <a:gd name="connsiteY2-6" fmla="*/ 685801 h 685801"/>
              <a:gd name="connsiteX3-7" fmla="*/ 770467 w 1049867"/>
              <a:gd name="connsiteY3-8" fmla="*/ 1 h 685801"/>
              <a:gd name="connsiteX4-9" fmla="*/ 1 w 1049867"/>
              <a:gd name="connsiteY4-10" fmla="*/ 0 h 685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9867" h="685801">
                <a:moveTo>
                  <a:pt x="1" y="0"/>
                </a:moveTo>
                <a:cubicBezTo>
                  <a:pt x="1" y="228600"/>
                  <a:pt x="0" y="457201"/>
                  <a:pt x="0" y="685801"/>
                </a:cubicBezTo>
                <a:lnTo>
                  <a:pt x="1049867" y="685801"/>
                </a:lnTo>
                <a:lnTo>
                  <a:pt x="770467" y="1"/>
                </a:lnTo>
                <a:lnTo>
                  <a:pt x="1" y="0"/>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五角星 80"/>
          <p:cNvSpPr/>
          <p:nvPr userDrawn="1"/>
        </p:nvSpPr>
        <p:spPr>
          <a:xfrm flipH="1">
            <a:off x="214068" y="168348"/>
            <a:ext cx="357570" cy="357570"/>
          </a:xfrm>
          <a:prstGeom prst="star5">
            <a:avLst>
              <a:gd name="adj" fmla="val 2512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50934" y="0"/>
            <a:ext cx="1541066" cy="674322"/>
          </a:xfrm>
          <a:prstGeom prst="rect">
            <a:avLst/>
          </a:prstGeom>
        </p:spPr>
      </p:pic>
      <p:sp>
        <p:nvSpPr>
          <p:cNvPr id="9" name="文本框 8"/>
          <p:cNvSpPr txBox="1"/>
          <p:nvPr userDrawn="1"/>
        </p:nvSpPr>
        <p:spPr>
          <a:xfrm>
            <a:off x="1018332" y="220117"/>
            <a:ext cx="8456971" cy="461665"/>
          </a:xfrm>
          <a:prstGeom prst="rect">
            <a:avLst/>
          </a:prstGeom>
          <a:noFill/>
        </p:spPr>
        <p:txBody>
          <a:bodyPr wrap="square" rtlCol="0">
            <a:spAutoFit/>
          </a:bodyPr>
          <a:lstStyle/>
          <a:p>
            <a:pPr algn="l"/>
            <a:r>
              <a:rPr lang="zh-CN" altLang="en-US" sz="2400" b="1" kern="1200" dirty="0">
                <a:solidFill>
                  <a:srgbClr val="C00000"/>
                </a:solidFill>
                <a:latin typeface="微软雅黑" panose="020B0503020204020204" charset="-122"/>
                <a:ea typeface="微软雅黑" panose="020B0503020204020204" charset="-122"/>
                <a:cs typeface="+mn-cs"/>
              </a:rPr>
              <a:t>党史是中国共产党的领导不断走向成熟的实践史</a:t>
            </a:r>
            <a:endParaRPr lang="zh-CN" altLang="en-US" sz="2400" b="1" kern="1200" dirty="0">
              <a:solidFill>
                <a:srgbClr val="C00000"/>
              </a:solidFill>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正文页">
    <p:spTree>
      <p:nvGrpSpPr>
        <p:cNvPr id="1" name=""/>
        <p:cNvGrpSpPr/>
        <p:nvPr/>
      </p:nvGrpSpPr>
      <p:grpSpPr>
        <a:xfrm>
          <a:off x="0" y="0"/>
          <a:ext cx="0" cy="0"/>
          <a:chOff x="0" y="0"/>
          <a:chExt cx="0" cy="0"/>
        </a:xfrm>
      </p:grpSpPr>
      <p:cxnSp>
        <p:nvCxnSpPr>
          <p:cNvPr id="2" name="直接连接符 1"/>
          <p:cNvCxnSpPr/>
          <p:nvPr userDrawn="1"/>
        </p:nvCxnSpPr>
        <p:spPr>
          <a:xfrm flipV="1">
            <a:off x="0" y="685801"/>
            <a:ext cx="12204000" cy="8466"/>
          </a:xfrm>
          <a:prstGeom prst="line">
            <a:avLst/>
          </a:prstGeom>
          <a:noFill/>
          <a:ln w="19050" cap="flat" cmpd="sng" algn="ctr">
            <a:solidFill>
              <a:srgbClr val="C7000C"/>
            </a:solidFill>
            <a:prstDash val="solid"/>
            <a:miter lim="800000"/>
          </a:ln>
          <a:effectLst/>
        </p:spPr>
      </p:cxnSp>
      <p:sp>
        <p:nvSpPr>
          <p:cNvPr id="3" name="任意多边形 21"/>
          <p:cNvSpPr/>
          <p:nvPr userDrawn="1"/>
        </p:nvSpPr>
        <p:spPr>
          <a:xfrm>
            <a:off x="0" y="0"/>
            <a:ext cx="1049867" cy="694267"/>
          </a:xfrm>
          <a:custGeom>
            <a:avLst/>
            <a:gdLst>
              <a:gd name="connsiteX0" fmla="*/ 0 w 1066800"/>
              <a:gd name="connsiteY0" fmla="*/ 0 h 702734"/>
              <a:gd name="connsiteX1" fmla="*/ 16933 w 1066800"/>
              <a:gd name="connsiteY1" fmla="*/ 702734 h 702734"/>
              <a:gd name="connsiteX2" fmla="*/ 1066800 w 1066800"/>
              <a:gd name="connsiteY2" fmla="*/ 702734 h 702734"/>
              <a:gd name="connsiteX3" fmla="*/ 787400 w 1066800"/>
              <a:gd name="connsiteY3" fmla="*/ 16934 h 702734"/>
              <a:gd name="connsiteX4" fmla="*/ 0 w 1066800"/>
              <a:gd name="connsiteY4" fmla="*/ 0 h 702734"/>
              <a:gd name="connsiteX0-1" fmla="*/ 1 w 1049867"/>
              <a:gd name="connsiteY0-2" fmla="*/ 0 h 685801"/>
              <a:gd name="connsiteX1-3" fmla="*/ 0 w 1049867"/>
              <a:gd name="connsiteY1-4" fmla="*/ 685801 h 685801"/>
              <a:gd name="connsiteX2-5" fmla="*/ 1049867 w 1049867"/>
              <a:gd name="connsiteY2-6" fmla="*/ 685801 h 685801"/>
              <a:gd name="connsiteX3-7" fmla="*/ 770467 w 1049867"/>
              <a:gd name="connsiteY3-8" fmla="*/ 1 h 685801"/>
              <a:gd name="connsiteX4-9" fmla="*/ 1 w 1049867"/>
              <a:gd name="connsiteY4-10" fmla="*/ 0 h 685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9867" h="685801">
                <a:moveTo>
                  <a:pt x="1" y="0"/>
                </a:moveTo>
                <a:cubicBezTo>
                  <a:pt x="1" y="228600"/>
                  <a:pt x="0" y="457201"/>
                  <a:pt x="0" y="685801"/>
                </a:cubicBezTo>
                <a:lnTo>
                  <a:pt x="1049867" y="685801"/>
                </a:lnTo>
                <a:lnTo>
                  <a:pt x="770467" y="1"/>
                </a:lnTo>
                <a:lnTo>
                  <a:pt x="1" y="0"/>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五角星 80"/>
          <p:cNvSpPr/>
          <p:nvPr userDrawn="1"/>
        </p:nvSpPr>
        <p:spPr>
          <a:xfrm flipH="1">
            <a:off x="214068" y="168348"/>
            <a:ext cx="357570" cy="357570"/>
          </a:xfrm>
          <a:prstGeom prst="star5">
            <a:avLst>
              <a:gd name="adj" fmla="val 2512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50934" y="0"/>
            <a:ext cx="1541066" cy="674322"/>
          </a:xfrm>
          <a:prstGeom prst="rect">
            <a:avLst/>
          </a:prstGeom>
        </p:spPr>
      </p:pic>
      <p:sp>
        <p:nvSpPr>
          <p:cNvPr id="9" name="文本框 8"/>
          <p:cNvSpPr txBox="1"/>
          <p:nvPr userDrawn="1"/>
        </p:nvSpPr>
        <p:spPr>
          <a:xfrm>
            <a:off x="1018332" y="220117"/>
            <a:ext cx="8456971" cy="461665"/>
          </a:xfrm>
          <a:prstGeom prst="rect">
            <a:avLst/>
          </a:prstGeom>
          <a:noFill/>
        </p:spPr>
        <p:txBody>
          <a:bodyPr wrap="square" rtlCol="0">
            <a:spAutoFit/>
          </a:bodyPr>
          <a:lstStyle/>
          <a:p>
            <a:pPr algn="l"/>
            <a:r>
              <a:rPr lang="zh-CN" altLang="en-US" sz="2400" b="1" kern="1200" dirty="0">
                <a:solidFill>
                  <a:srgbClr val="C00000"/>
                </a:solidFill>
                <a:latin typeface="微软雅黑" panose="020B0503020204020204" charset="-122"/>
                <a:ea typeface="微软雅黑" panose="020B0503020204020204" charset="-122"/>
                <a:cs typeface="+mn-cs"/>
              </a:rPr>
              <a:t>新中国史是中国共产党推进建设新中国的实践史</a:t>
            </a:r>
            <a:endParaRPr lang="zh-CN" altLang="en-US" sz="2400" b="1" kern="1200" dirty="0">
              <a:solidFill>
                <a:srgbClr val="C00000"/>
              </a:solidFill>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正文页">
    <p:spTree>
      <p:nvGrpSpPr>
        <p:cNvPr id="1" name=""/>
        <p:cNvGrpSpPr/>
        <p:nvPr/>
      </p:nvGrpSpPr>
      <p:grpSpPr>
        <a:xfrm>
          <a:off x="0" y="0"/>
          <a:ext cx="0" cy="0"/>
          <a:chOff x="0" y="0"/>
          <a:chExt cx="0" cy="0"/>
        </a:xfrm>
      </p:grpSpPr>
      <p:cxnSp>
        <p:nvCxnSpPr>
          <p:cNvPr id="2" name="直接连接符 1"/>
          <p:cNvCxnSpPr/>
          <p:nvPr userDrawn="1"/>
        </p:nvCxnSpPr>
        <p:spPr>
          <a:xfrm flipV="1">
            <a:off x="0" y="685801"/>
            <a:ext cx="12204000" cy="8466"/>
          </a:xfrm>
          <a:prstGeom prst="line">
            <a:avLst/>
          </a:prstGeom>
          <a:noFill/>
          <a:ln w="19050" cap="flat" cmpd="sng" algn="ctr">
            <a:solidFill>
              <a:srgbClr val="C7000C"/>
            </a:solidFill>
            <a:prstDash val="solid"/>
            <a:miter lim="800000"/>
          </a:ln>
          <a:effectLst/>
        </p:spPr>
      </p:cxnSp>
      <p:sp>
        <p:nvSpPr>
          <p:cNvPr id="3" name="任意多边形 21"/>
          <p:cNvSpPr/>
          <p:nvPr userDrawn="1"/>
        </p:nvSpPr>
        <p:spPr>
          <a:xfrm>
            <a:off x="0" y="0"/>
            <a:ext cx="1049867" cy="694267"/>
          </a:xfrm>
          <a:custGeom>
            <a:avLst/>
            <a:gdLst>
              <a:gd name="connsiteX0" fmla="*/ 0 w 1066800"/>
              <a:gd name="connsiteY0" fmla="*/ 0 h 702734"/>
              <a:gd name="connsiteX1" fmla="*/ 16933 w 1066800"/>
              <a:gd name="connsiteY1" fmla="*/ 702734 h 702734"/>
              <a:gd name="connsiteX2" fmla="*/ 1066800 w 1066800"/>
              <a:gd name="connsiteY2" fmla="*/ 702734 h 702734"/>
              <a:gd name="connsiteX3" fmla="*/ 787400 w 1066800"/>
              <a:gd name="connsiteY3" fmla="*/ 16934 h 702734"/>
              <a:gd name="connsiteX4" fmla="*/ 0 w 1066800"/>
              <a:gd name="connsiteY4" fmla="*/ 0 h 702734"/>
              <a:gd name="connsiteX0-1" fmla="*/ 1 w 1049867"/>
              <a:gd name="connsiteY0-2" fmla="*/ 0 h 685801"/>
              <a:gd name="connsiteX1-3" fmla="*/ 0 w 1049867"/>
              <a:gd name="connsiteY1-4" fmla="*/ 685801 h 685801"/>
              <a:gd name="connsiteX2-5" fmla="*/ 1049867 w 1049867"/>
              <a:gd name="connsiteY2-6" fmla="*/ 685801 h 685801"/>
              <a:gd name="connsiteX3-7" fmla="*/ 770467 w 1049867"/>
              <a:gd name="connsiteY3-8" fmla="*/ 1 h 685801"/>
              <a:gd name="connsiteX4-9" fmla="*/ 1 w 1049867"/>
              <a:gd name="connsiteY4-10" fmla="*/ 0 h 685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9867" h="685801">
                <a:moveTo>
                  <a:pt x="1" y="0"/>
                </a:moveTo>
                <a:cubicBezTo>
                  <a:pt x="1" y="228600"/>
                  <a:pt x="0" y="457201"/>
                  <a:pt x="0" y="685801"/>
                </a:cubicBezTo>
                <a:lnTo>
                  <a:pt x="1049867" y="685801"/>
                </a:lnTo>
                <a:lnTo>
                  <a:pt x="770467" y="1"/>
                </a:lnTo>
                <a:lnTo>
                  <a:pt x="1" y="0"/>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五角星 80"/>
          <p:cNvSpPr/>
          <p:nvPr userDrawn="1"/>
        </p:nvSpPr>
        <p:spPr>
          <a:xfrm flipH="1">
            <a:off x="214068" y="168348"/>
            <a:ext cx="357570" cy="357570"/>
          </a:xfrm>
          <a:prstGeom prst="star5">
            <a:avLst>
              <a:gd name="adj" fmla="val 2512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50934" y="0"/>
            <a:ext cx="1541066" cy="674322"/>
          </a:xfrm>
          <a:prstGeom prst="rect">
            <a:avLst/>
          </a:prstGeom>
        </p:spPr>
      </p:pic>
      <p:sp>
        <p:nvSpPr>
          <p:cNvPr id="9" name="文本框 8"/>
          <p:cNvSpPr txBox="1"/>
          <p:nvPr userDrawn="1"/>
        </p:nvSpPr>
        <p:spPr>
          <a:xfrm>
            <a:off x="1018332" y="220117"/>
            <a:ext cx="8735268" cy="430887"/>
          </a:xfrm>
          <a:prstGeom prst="rect">
            <a:avLst/>
          </a:prstGeom>
          <a:noFill/>
        </p:spPr>
        <p:txBody>
          <a:bodyPr wrap="square" rtlCol="0">
            <a:spAutoFit/>
          </a:bodyPr>
          <a:lstStyle/>
          <a:p>
            <a:pPr algn="l"/>
            <a:r>
              <a:rPr lang="zh-CN" altLang="en-US" sz="2200" b="1" kern="1200" dirty="0">
                <a:solidFill>
                  <a:srgbClr val="C00000"/>
                </a:solidFill>
                <a:latin typeface="微软雅黑" panose="020B0503020204020204" charset="-122"/>
                <a:ea typeface="微软雅黑" panose="020B0503020204020204" charset="-122"/>
                <a:cs typeface="+mn-cs"/>
              </a:rPr>
              <a:t>改革开放史是中国共产党推进社会主义制度自我完善和发展的实践史</a:t>
            </a:r>
            <a:endParaRPr lang="zh-CN" altLang="en-US" sz="2200" b="1" kern="1200" dirty="0">
              <a:solidFill>
                <a:srgbClr val="C00000"/>
              </a:solidFill>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正文页">
    <p:spTree>
      <p:nvGrpSpPr>
        <p:cNvPr id="1" name=""/>
        <p:cNvGrpSpPr/>
        <p:nvPr/>
      </p:nvGrpSpPr>
      <p:grpSpPr>
        <a:xfrm>
          <a:off x="0" y="0"/>
          <a:ext cx="0" cy="0"/>
          <a:chOff x="0" y="0"/>
          <a:chExt cx="0" cy="0"/>
        </a:xfrm>
      </p:grpSpPr>
      <p:cxnSp>
        <p:nvCxnSpPr>
          <p:cNvPr id="2" name="直接连接符 1"/>
          <p:cNvCxnSpPr/>
          <p:nvPr userDrawn="1"/>
        </p:nvCxnSpPr>
        <p:spPr>
          <a:xfrm flipV="1">
            <a:off x="0" y="685801"/>
            <a:ext cx="12204000" cy="8466"/>
          </a:xfrm>
          <a:prstGeom prst="line">
            <a:avLst/>
          </a:prstGeom>
          <a:noFill/>
          <a:ln w="19050" cap="flat" cmpd="sng" algn="ctr">
            <a:solidFill>
              <a:srgbClr val="C7000C"/>
            </a:solidFill>
            <a:prstDash val="solid"/>
            <a:miter lim="800000"/>
          </a:ln>
          <a:effectLst/>
        </p:spPr>
      </p:cxnSp>
      <p:sp>
        <p:nvSpPr>
          <p:cNvPr id="3" name="任意多边形 21"/>
          <p:cNvSpPr/>
          <p:nvPr userDrawn="1"/>
        </p:nvSpPr>
        <p:spPr>
          <a:xfrm>
            <a:off x="0" y="0"/>
            <a:ext cx="1049867" cy="694267"/>
          </a:xfrm>
          <a:custGeom>
            <a:avLst/>
            <a:gdLst>
              <a:gd name="connsiteX0" fmla="*/ 0 w 1066800"/>
              <a:gd name="connsiteY0" fmla="*/ 0 h 702734"/>
              <a:gd name="connsiteX1" fmla="*/ 16933 w 1066800"/>
              <a:gd name="connsiteY1" fmla="*/ 702734 h 702734"/>
              <a:gd name="connsiteX2" fmla="*/ 1066800 w 1066800"/>
              <a:gd name="connsiteY2" fmla="*/ 702734 h 702734"/>
              <a:gd name="connsiteX3" fmla="*/ 787400 w 1066800"/>
              <a:gd name="connsiteY3" fmla="*/ 16934 h 702734"/>
              <a:gd name="connsiteX4" fmla="*/ 0 w 1066800"/>
              <a:gd name="connsiteY4" fmla="*/ 0 h 702734"/>
              <a:gd name="connsiteX0-1" fmla="*/ 1 w 1049867"/>
              <a:gd name="connsiteY0-2" fmla="*/ 0 h 685801"/>
              <a:gd name="connsiteX1-3" fmla="*/ 0 w 1049867"/>
              <a:gd name="connsiteY1-4" fmla="*/ 685801 h 685801"/>
              <a:gd name="connsiteX2-5" fmla="*/ 1049867 w 1049867"/>
              <a:gd name="connsiteY2-6" fmla="*/ 685801 h 685801"/>
              <a:gd name="connsiteX3-7" fmla="*/ 770467 w 1049867"/>
              <a:gd name="connsiteY3-8" fmla="*/ 1 h 685801"/>
              <a:gd name="connsiteX4-9" fmla="*/ 1 w 1049867"/>
              <a:gd name="connsiteY4-10" fmla="*/ 0 h 685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9867" h="685801">
                <a:moveTo>
                  <a:pt x="1" y="0"/>
                </a:moveTo>
                <a:cubicBezTo>
                  <a:pt x="1" y="228600"/>
                  <a:pt x="0" y="457201"/>
                  <a:pt x="0" y="685801"/>
                </a:cubicBezTo>
                <a:lnTo>
                  <a:pt x="1049867" y="685801"/>
                </a:lnTo>
                <a:lnTo>
                  <a:pt x="770467" y="1"/>
                </a:lnTo>
                <a:lnTo>
                  <a:pt x="1" y="0"/>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五角星 80"/>
          <p:cNvSpPr/>
          <p:nvPr userDrawn="1"/>
        </p:nvSpPr>
        <p:spPr>
          <a:xfrm flipH="1">
            <a:off x="214068" y="168348"/>
            <a:ext cx="357570" cy="357570"/>
          </a:xfrm>
          <a:prstGeom prst="star5">
            <a:avLst>
              <a:gd name="adj" fmla="val 2512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50934" y="0"/>
            <a:ext cx="1541066" cy="674322"/>
          </a:xfrm>
          <a:prstGeom prst="rect">
            <a:avLst/>
          </a:prstGeom>
        </p:spPr>
      </p:pic>
      <p:sp>
        <p:nvSpPr>
          <p:cNvPr id="9" name="文本框 8"/>
          <p:cNvSpPr txBox="1"/>
          <p:nvPr userDrawn="1"/>
        </p:nvSpPr>
        <p:spPr>
          <a:xfrm>
            <a:off x="1018332" y="220117"/>
            <a:ext cx="8456971" cy="461665"/>
          </a:xfrm>
          <a:prstGeom prst="rect">
            <a:avLst/>
          </a:prstGeom>
          <a:noFill/>
        </p:spPr>
        <p:txBody>
          <a:bodyPr wrap="square" rtlCol="0">
            <a:spAutoFit/>
          </a:bodyPr>
          <a:lstStyle/>
          <a:p>
            <a:pPr algn="l"/>
            <a:r>
              <a:rPr lang="zh-CN" altLang="en-US" sz="2400" b="1" kern="1200" dirty="0">
                <a:solidFill>
                  <a:srgbClr val="C00000"/>
                </a:solidFill>
                <a:latin typeface="微软雅黑" panose="020B0503020204020204" charset="-122"/>
                <a:ea typeface="微软雅黑" panose="020B0503020204020204" charset="-122"/>
                <a:cs typeface="+mn-cs"/>
              </a:rPr>
              <a:t>中国共产党是引领世界社会主义发展的重要政治力量</a:t>
            </a:r>
            <a:endParaRPr lang="zh-CN" altLang="en-US" sz="2400" b="1" kern="1200" dirty="0">
              <a:solidFill>
                <a:srgbClr val="C00000"/>
              </a:solidFill>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正文页">
    <p:spTree>
      <p:nvGrpSpPr>
        <p:cNvPr id="1" name=""/>
        <p:cNvGrpSpPr/>
        <p:nvPr/>
      </p:nvGrpSpPr>
      <p:grpSpPr>
        <a:xfrm>
          <a:off x="0" y="0"/>
          <a:ext cx="0" cy="0"/>
          <a:chOff x="0" y="0"/>
          <a:chExt cx="0" cy="0"/>
        </a:xfrm>
      </p:grpSpPr>
      <p:cxnSp>
        <p:nvCxnSpPr>
          <p:cNvPr id="2" name="直接连接符 1"/>
          <p:cNvCxnSpPr/>
          <p:nvPr userDrawn="1"/>
        </p:nvCxnSpPr>
        <p:spPr>
          <a:xfrm flipV="1">
            <a:off x="0" y="685801"/>
            <a:ext cx="12204000" cy="8466"/>
          </a:xfrm>
          <a:prstGeom prst="line">
            <a:avLst/>
          </a:prstGeom>
          <a:noFill/>
          <a:ln w="19050" cap="flat" cmpd="sng" algn="ctr">
            <a:solidFill>
              <a:srgbClr val="C7000C"/>
            </a:solidFill>
            <a:prstDash val="solid"/>
            <a:miter lim="800000"/>
          </a:ln>
          <a:effectLst/>
        </p:spPr>
      </p:cxnSp>
      <p:sp>
        <p:nvSpPr>
          <p:cNvPr id="3" name="任意多边形 21"/>
          <p:cNvSpPr/>
          <p:nvPr userDrawn="1"/>
        </p:nvSpPr>
        <p:spPr>
          <a:xfrm>
            <a:off x="0" y="0"/>
            <a:ext cx="1049867" cy="694267"/>
          </a:xfrm>
          <a:custGeom>
            <a:avLst/>
            <a:gdLst>
              <a:gd name="connsiteX0" fmla="*/ 0 w 1066800"/>
              <a:gd name="connsiteY0" fmla="*/ 0 h 702734"/>
              <a:gd name="connsiteX1" fmla="*/ 16933 w 1066800"/>
              <a:gd name="connsiteY1" fmla="*/ 702734 h 702734"/>
              <a:gd name="connsiteX2" fmla="*/ 1066800 w 1066800"/>
              <a:gd name="connsiteY2" fmla="*/ 702734 h 702734"/>
              <a:gd name="connsiteX3" fmla="*/ 787400 w 1066800"/>
              <a:gd name="connsiteY3" fmla="*/ 16934 h 702734"/>
              <a:gd name="connsiteX4" fmla="*/ 0 w 1066800"/>
              <a:gd name="connsiteY4" fmla="*/ 0 h 702734"/>
              <a:gd name="connsiteX0-1" fmla="*/ 1 w 1049867"/>
              <a:gd name="connsiteY0-2" fmla="*/ 0 h 685801"/>
              <a:gd name="connsiteX1-3" fmla="*/ 0 w 1049867"/>
              <a:gd name="connsiteY1-4" fmla="*/ 685801 h 685801"/>
              <a:gd name="connsiteX2-5" fmla="*/ 1049867 w 1049867"/>
              <a:gd name="connsiteY2-6" fmla="*/ 685801 h 685801"/>
              <a:gd name="connsiteX3-7" fmla="*/ 770467 w 1049867"/>
              <a:gd name="connsiteY3-8" fmla="*/ 1 h 685801"/>
              <a:gd name="connsiteX4-9" fmla="*/ 1 w 1049867"/>
              <a:gd name="connsiteY4-10" fmla="*/ 0 h 685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9867" h="685801">
                <a:moveTo>
                  <a:pt x="1" y="0"/>
                </a:moveTo>
                <a:cubicBezTo>
                  <a:pt x="1" y="228600"/>
                  <a:pt x="0" y="457201"/>
                  <a:pt x="0" y="685801"/>
                </a:cubicBezTo>
                <a:lnTo>
                  <a:pt x="1049867" y="685801"/>
                </a:lnTo>
                <a:lnTo>
                  <a:pt x="770467" y="1"/>
                </a:lnTo>
                <a:lnTo>
                  <a:pt x="1" y="0"/>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五角星 80"/>
          <p:cNvSpPr/>
          <p:nvPr userDrawn="1"/>
        </p:nvSpPr>
        <p:spPr>
          <a:xfrm flipH="1">
            <a:off x="214068" y="168348"/>
            <a:ext cx="357570" cy="357570"/>
          </a:xfrm>
          <a:prstGeom prst="star5">
            <a:avLst>
              <a:gd name="adj" fmla="val 2512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50934" y="0"/>
            <a:ext cx="1541066" cy="674322"/>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9867" y="48154"/>
            <a:ext cx="8547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5.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9"/>
          <p:cNvSpPr txBox="1"/>
          <p:nvPr userDrawn="1"/>
        </p:nvSpPr>
        <p:spPr>
          <a:xfrm>
            <a:off x="4651374" y="2935069"/>
            <a:ext cx="877163" cy="73866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p:txBody>
      </p:sp>
      <p:sp>
        <p:nvSpPr>
          <p:cNvPr id="4" name="TextBox 10"/>
          <p:cNvSpPr txBox="1"/>
          <p:nvPr userDrawn="1"/>
        </p:nvSpPr>
        <p:spPr>
          <a:xfrm>
            <a:off x="4002112" y="3027402"/>
            <a:ext cx="877163" cy="73866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p:txBody>
      </p:sp>
      <p:sp>
        <p:nvSpPr>
          <p:cNvPr id="5" name="TextBox 14"/>
          <p:cNvSpPr txBox="1"/>
          <p:nvPr userDrawn="1"/>
        </p:nvSpPr>
        <p:spPr>
          <a:xfrm>
            <a:off x="4498974" y="2782669"/>
            <a:ext cx="877163" cy="73866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p:txBody>
      </p:sp>
      <p:sp>
        <p:nvSpPr>
          <p:cNvPr id="6" name="TextBox 5"/>
          <p:cNvSpPr txBox="1"/>
          <p:nvPr userDrawn="1"/>
        </p:nvSpPr>
        <p:spPr>
          <a:xfrm>
            <a:off x="3849712" y="2875002"/>
            <a:ext cx="877163" cy="73866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p:txBody>
      </p:sp>
      <p:sp>
        <p:nvSpPr>
          <p:cNvPr id="7" name="TextBox 6"/>
          <p:cNvSpPr txBox="1"/>
          <p:nvPr userDrawn="1"/>
        </p:nvSpPr>
        <p:spPr>
          <a:xfrm>
            <a:off x="4329697" y="3036496"/>
            <a:ext cx="877163" cy="73866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r>
              <a:rPr lang="zh-CN" altLang="en-US" sz="100" smtClean="0">
                <a:solidFill>
                  <a:schemeClr val="bg1"/>
                </a:solidFill>
              </a:rPr>
              <a:t>您还是每天早上送到学校，晚上再去接，正因如此，您是我克服困难，勤奋学习的源泉、动力，更让我在学习上不断努力。</a:t>
            </a:r>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a:p>
            <a:endParaRPr lang="zh-CN" altLang="en-US" sz="100" dirty="0" smtClean="0">
              <a:solidFill>
                <a:schemeClr val="bg1"/>
              </a:solidFill>
            </a:endParaRPr>
          </a:p>
        </p:txBody>
      </p:sp>
      <p:pic>
        <p:nvPicPr>
          <p:cNvPr id="2" name="图片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8" Type="http://schemas.openxmlformats.org/officeDocument/2006/relationships/notesSlide" Target="../notesSlides/notesSlide1.xml"/><Relationship Id="rId17" Type="http://schemas.openxmlformats.org/officeDocument/2006/relationships/slideLayout" Target="../slideLayouts/slideLayout1.xml"/><Relationship Id="rId16" Type="http://schemas.openxmlformats.org/officeDocument/2006/relationships/image" Target="../media/image6.png"/><Relationship Id="rId15" Type="http://schemas.microsoft.com/office/2007/relationships/media" Target="../media/media1.mp3"/><Relationship Id="rId14" Type="http://schemas.openxmlformats.org/officeDocument/2006/relationships/audio" Target="../media/media1.mp3"/><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8.xml"/><Relationship Id="rId2" Type="http://schemas.openxmlformats.org/officeDocument/2006/relationships/image" Target="../media/image35.png"/><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5" Type="http://schemas.openxmlformats.org/officeDocument/2006/relationships/notesSlide" Target="../notesSlides/notesSlide26.xml"/><Relationship Id="rId14" Type="http://schemas.openxmlformats.org/officeDocument/2006/relationships/slideLayout" Target="../slideLayouts/slideLayout1.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2" Type="http://schemas.openxmlformats.org/officeDocument/2006/relationships/notesSlide" Target="../notesSlides/notesSlide3.xml"/><Relationship Id="rId11" Type="http://schemas.openxmlformats.org/officeDocument/2006/relationships/slideLayout" Target="../slideLayouts/slideLayout2.xml"/><Relationship Id="rId10" Type="http://schemas.openxmlformats.org/officeDocument/2006/relationships/image" Target="../media/image8.png"/><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PA-12"/>
          <p:cNvGrpSpPr/>
          <p:nvPr>
            <p:custDataLst>
              <p:tags r:id="rId1"/>
            </p:custDataLst>
          </p:nvPr>
        </p:nvGrpSpPr>
        <p:grpSpPr>
          <a:xfrm>
            <a:off x="1741314" y="1953244"/>
            <a:ext cx="8574179" cy="1264165"/>
            <a:chOff x="1842625" y="1758440"/>
            <a:chExt cx="8574179" cy="1264165"/>
          </a:xfrm>
        </p:grpSpPr>
        <p:sp>
          <p:nvSpPr>
            <p:cNvPr id="10" name="PA-矩形 9"/>
            <p:cNvSpPr/>
            <p:nvPr>
              <p:custDataLst>
                <p:tags r:id="rId2"/>
              </p:custDataLst>
            </p:nvPr>
          </p:nvSpPr>
          <p:spPr>
            <a:xfrm>
              <a:off x="1891392" y="1776110"/>
              <a:ext cx="8525412" cy="1246495"/>
            </a:xfrm>
            <a:prstGeom prst="rect">
              <a:avLst/>
            </a:prstGeom>
          </p:spPr>
          <p:txBody>
            <a:bodyPr wrap="none">
              <a:spAutoFit/>
            </a:bodyPr>
            <a:lstStyle/>
            <a:p>
              <a:pPr algn="ctr"/>
              <a:r>
                <a:rPr lang="zh-CN" altLang="en-US" sz="7500" kern="1600" spc="630">
                  <a:latin typeface="微软雅黑" panose="020B0503020204020204" charset="-122"/>
                  <a:ea typeface="微软雅黑" panose="020B0503020204020204" charset="-122"/>
                  <a:sym typeface="微软雅黑" panose="020B0503020204020204" charset="-122"/>
                </a:rPr>
                <a:t>“四史”学习教育</a:t>
              </a:r>
              <a:endParaRPr lang="zh-CN" altLang="en-US" sz="7500" kern="1600" spc="630" dirty="0">
                <a:latin typeface="微软雅黑" panose="020B0503020204020204" charset="-122"/>
                <a:ea typeface="微软雅黑" panose="020B0503020204020204" charset="-122"/>
                <a:sym typeface="微软雅黑" panose="020B0503020204020204" charset="-122"/>
              </a:endParaRPr>
            </a:p>
          </p:txBody>
        </p:sp>
        <p:sp>
          <p:nvSpPr>
            <p:cNvPr id="9" name="PA-矩形 8"/>
            <p:cNvSpPr/>
            <p:nvPr>
              <p:custDataLst>
                <p:tags r:id="rId3"/>
              </p:custDataLst>
            </p:nvPr>
          </p:nvSpPr>
          <p:spPr>
            <a:xfrm>
              <a:off x="1842625" y="1758440"/>
              <a:ext cx="8525412" cy="1246495"/>
            </a:xfrm>
            <a:prstGeom prst="rect">
              <a:avLst/>
            </a:prstGeom>
          </p:spPr>
          <p:txBody>
            <a:bodyPr wrap="none">
              <a:spAutoFit/>
            </a:bodyPr>
            <a:lstStyle/>
            <a:p>
              <a:pPr algn="ctr"/>
              <a:r>
                <a:rPr lang="zh-CN" altLang="en-US" sz="7500" b="1" kern="1600" spc="630" dirty="0">
                  <a:solidFill>
                    <a:srgbClr val="C00000"/>
                  </a:solidFill>
                  <a:latin typeface="微软雅黑" panose="020B0503020204020204" charset="-122"/>
                  <a:ea typeface="微软雅黑" panose="020B0503020204020204" charset="-122"/>
                  <a:sym typeface="微软雅黑" panose="020B0503020204020204" charset="-122"/>
                </a:rPr>
                <a:t>“四史”学习教育</a:t>
              </a:r>
              <a:endParaRPr lang="zh-CN" altLang="en-US" sz="7500" b="1" kern="1600" spc="630" dirty="0">
                <a:solidFill>
                  <a:srgbClr val="C00000"/>
                </a:solidFill>
                <a:latin typeface="微软雅黑" panose="020B0503020204020204" charset="-122"/>
                <a:ea typeface="微软雅黑" panose="020B0503020204020204" charset="-122"/>
                <a:sym typeface="微软雅黑" panose="020B0503020204020204" charset="-122"/>
              </a:endParaRPr>
            </a:p>
          </p:txBody>
        </p:sp>
      </p:grpSp>
      <p:grpSp>
        <p:nvGrpSpPr>
          <p:cNvPr id="28" name="PA-14"/>
          <p:cNvGrpSpPr/>
          <p:nvPr>
            <p:custDataLst>
              <p:tags r:id="rId4"/>
            </p:custDataLst>
          </p:nvPr>
        </p:nvGrpSpPr>
        <p:grpSpPr>
          <a:xfrm>
            <a:off x="2501888" y="3414155"/>
            <a:ext cx="7416824" cy="338554"/>
            <a:chOff x="2386974" y="3919494"/>
            <a:chExt cx="7416824" cy="338554"/>
          </a:xfrm>
        </p:grpSpPr>
        <p:grpSp>
          <p:nvGrpSpPr>
            <p:cNvPr id="29" name="组合 28"/>
            <p:cNvGrpSpPr/>
            <p:nvPr/>
          </p:nvGrpSpPr>
          <p:grpSpPr>
            <a:xfrm flipH="1">
              <a:off x="2386974" y="3988095"/>
              <a:ext cx="1491847" cy="216000"/>
              <a:chOff x="5005910" y="3045776"/>
              <a:chExt cx="1491847" cy="216000"/>
            </a:xfrm>
            <a:solidFill>
              <a:srgbClr val="AC0000"/>
            </a:solidFill>
          </p:grpSpPr>
          <p:cxnSp>
            <p:nvCxnSpPr>
              <p:cNvPr id="37" name="PA-直接连接符 36"/>
              <p:cNvCxnSpPr/>
              <p:nvPr>
                <p:custDataLst>
                  <p:tags r:id="rId5"/>
                </p:custDataLst>
              </p:nvPr>
            </p:nvCxnSpPr>
            <p:spPr>
              <a:xfrm>
                <a:off x="5849765" y="3172475"/>
                <a:ext cx="64799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组合 37"/>
              <p:cNvGrpSpPr>
                <a:grpSpLocks noChangeAspect="1"/>
              </p:cNvGrpSpPr>
              <p:nvPr/>
            </p:nvGrpSpPr>
            <p:grpSpPr>
              <a:xfrm>
                <a:off x="5005910" y="3045776"/>
                <a:ext cx="667732" cy="216000"/>
                <a:chOff x="4547005" y="1394627"/>
                <a:chExt cx="745075" cy="241019"/>
              </a:xfrm>
              <a:grpFill/>
            </p:grpSpPr>
            <p:sp>
              <p:nvSpPr>
                <p:cNvPr id="39" name="PA-五角星 80"/>
                <p:cNvSpPr/>
                <p:nvPr>
                  <p:custDataLst>
                    <p:tags r:id="rId6"/>
                  </p:custDataLst>
                </p:nvPr>
              </p:nvSpPr>
              <p:spPr>
                <a:xfrm>
                  <a:off x="4799033" y="1394627"/>
                  <a:ext cx="241019" cy="24101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0" name="PA-五角星 81"/>
                <p:cNvSpPr>
                  <a:spLocks noChangeAspect="1"/>
                </p:cNvSpPr>
                <p:nvPr>
                  <p:custDataLst>
                    <p:tags r:id="rId7"/>
                  </p:custDataLst>
                </p:nvPr>
              </p:nvSpPr>
              <p:spPr>
                <a:xfrm>
                  <a:off x="4547005"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1" name="PA-五角星 82"/>
                <p:cNvSpPr>
                  <a:spLocks noChangeAspect="1"/>
                </p:cNvSpPr>
                <p:nvPr>
                  <p:custDataLst>
                    <p:tags r:id="rId8"/>
                  </p:custDataLst>
                </p:nvPr>
              </p:nvSpPr>
              <p:spPr>
                <a:xfrm>
                  <a:off x="5112080"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grpSp>
        <p:grpSp>
          <p:nvGrpSpPr>
            <p:cNvPr id="30" name="组合 29"/>
            <p:cNvGrpSpPr/>
            <p:nvPr/>
          </p:nvGrpSpPr>
          <p:grpSpPr>
            <a:xfrm>
              <a:off x="8301529" y="3988095"/>
              <a:ext cx="1502269" cy="216000"/>
              <a:chOff x="5005910" y="3045776"/>
              <a:chExt cx="1502269" cy="216000"/>
            </a:xfrm>
            <a:solidFill>
              <a:srgbClr val="AC0000"/>
            </a:solidFill>
          </p:grpSpPr>
          <p:cxnSp>
            <p:nvCxnSpPr>
              <p:cNvPr id="32" name="PA-直接连接符 31"/>
              <p:cNvCxnSpPr/>
              <p:nvPr>
                <p:custDataLst>
                  <p:tags r:id="rId9"/>
                </p:custDataLst>
              </p:nvPr>
            </p:nvCxnSpPr>
            <p:spPr>
              <a:xfrm>
                <a:off x="5788179" y="3172475"/>
                <a:ext cx="720000"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组合 32"/>
              <p:cNvGrpSpPr>
                <a:grpSpLocks noChangeAspect="1"/>
              </p:cNvGrpSpPr>
              <p:nvPr/>
            </p:nvGrpSpPr>
            <p:grpSpPr>
              <a:xfrm>
                <a:off x="5005910" y="3045776"/>
                <a:ext cx="667732" cy="216000"/>
                <a:chOff x="4547005" y="1394627"/>
                <a:chExt cx="745075" cy="241019"/>
              </a:xfrm>
              <a:grpFill/>
            </p:grpSpPr>
            <p:sp>
              <p:nvSpPr>
                <p:cNvPr id="34" name="PA-五角星 75"/>
                <p:cNvSpPr/>
                <p:nvPr>
                  <p:custDataLst>
                    <p:tags r:id="rId10"/>
                  </p:custDataLst>
                </p:nvPr>
              </p:nvSpPr>
              <p:spPr>
                <a:xfrm>
                  <a:off x="4799033" y="1394627"/>
                  <a:ext cx="241019" cy="24101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5" name="PA-五角星 76"/>
                <p:cNvSpPr>
                  <a:spLocks noChangeAspect="1"/>
                </p:cNvSpPr>
                <p:nvPr>
                  <p:custDataLst>
                    <p:tags r:id="rId11"/>
                  </p:custDataLst>
                </p:nvPr>
              </p:nvSpPr>
              <p:spPr>
                <a:xfrm>
                  <a:off x="4547005"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6" name="PA-五角星 77"/>
                <p:cNvSpPr>
                  <a:spLocks noChangeAspect="1"/>
                </p:cNvSpPr>
                <p:nvPr>
                  <p:custDataLst>
                    <p:tags r:id="rId12"/>
                  </p:custDataLst>
                </p:nvPr>
              </p:nvSpPr>
              <p:spPr>
                <a:xfrm>
                  <a:off x="5112080"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grpSp>
        <p:sp>
          <p:nvSpPr>
            <p:cNvPr id="31" name="PA-文本框 72"/>
            <p:cNvSpPr txBox="1"/>
            <p:nvPr>
              <p:custDataLst>
                <p:tags r:id="rId13"/>
              </p:custDataLst>
            </p:nvPr>
          </p:nvSpPr>
          <p:spPr>
            <a:xfrm>
              <a:off x="3825546" y="3919494"/>
              <a:ext cx="4521857" cy="338554"/>
            </a:xfrm>
            <a:prstGeom prst="rect">
              <a:avLst/>
            </a:prstGeom>
            <a:noFill/>
          </p:spPr>
          <p:txBody>
            <a:bodyPr wrap="square" rtlCol="0">
              <a:spAutoFit/>
            </a:bodyPr>
            <a:lstStyle/>
            <a:p>
              <a:pPr algn="ctr"/>
              <a:r>
                <a:rPr lang="zh-CN" altLang="en-US" sz="1600" b="1" dirty="0">
                  <a:latin typeface="微软雅黑" panose="020B0503020204020204" charset="-122"/>
                  <a:ea typeface="微软雅黑" panose="020B0503020204020204" charset="-122"/>
                  <a:sym typeface="微软雅黑" panose="020B0503020204020204" charset="-122"/>
                </a:rPr>
                <a:t>党史 新中国史 改革开放史 社会主义发展史</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pic>
        <p:nvPicPr>
          <p:cNvPr id="2" name="党建管弦">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487363" y="0"/>
            <a:ext cx="487363" cy="487362"/>
          </a:xfrm>
          <a:prstGeom prst="rect">
            <a:avLst/>
          </a:prstGeom>
        </p:spPr>
      </p:pic>
      <p:grpSp>
        <p:nvGrpSpPr>
          <p:cNvPr id="15" name="组合 14"/>
          <p:cNvGrpSpPr/>
          <p:nvPr/>
        </p:nvGrpSpPr>
        <p:grpSpPr>
          <a:xfrm>
            <a:off x="4146949" y="4059555"/>
            <a:ext cx="3593302" cy="499376"/>
            <a:chOff x="4146949" y="3629704"/>
            <a:chExt cx="3593302" cy="499376"/>
          </a:xfrm>
        </p:grpSpPr>
        <p:sp>
          <p:nvSpPr>
            <p:cNvPr id="45" name="圆角矩形 3"/>
            <p:cNvSpPr/>
            <p:nvPr/>
          </p:nvSpPr>
          <p:spPr>
            <a:xfrm>
              <a:off x="4146949" y="3629704"/>
              <a:ext cx="3593302" cy="49937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46" name="矩形 45"/>
            <p:cNvSpPr/>
            <p:nvPr/>
          </p:nvSpPr>
          <p:spPr>
            <a:xfrm>
              <a:off x="4593939" y="3721001"/>
              <a:ext cx="2737422" cy="337185"/>
            </a:xfrm>
            <a:prstGeom prst="rect">
              <a:avLst/>
            </a:prstGeom>
          </p:spPr>
          <p:txBody>
            <a:bodyPr wrap="square">
              <a:spAutoFit/>
            </a:bodyPr>
            <a:lstStyle/>
            <a:p>
              <a:pPr algn="ctr" defTabSz="914400" fontAlgn="base">
                <a:spcBef>
                  <a:spcPct val="0"/>
                </a:spcBef>
                <a:spcAft>
                  <a:spcPct val="0"/>
                </a:spcAft>
                <a:defRPr/>
              </a:pPr>
              <a:r>
                <a:rPr lang="zh-CN" altLang="en-US" sz="1600" kern="0" dirty="0">
                  <a:ln w="3175">
                    <a:noFill/>
                  </a:ln>
                  <a:solidFill>
                    <a:schemeClr val="bg1"/>
                  </a:solidFill>
                  <a:latin typeface="微软雅黑" panose="020B0503020204020204" charset="-122"/>
                  <a:ea typeface="微软雅黑" panose="020B0503020204020204" charset="-122"/>
                  <a:sym typeface="微软雅黑" panose="020B0503020204020204" charset="-122"/>
                </a:rPr>
                <a:t>教学服务党总支</a:t>
              </a:r>
              <a:endParaRPr lang="zh-CN" altLang="en-US" sz="1600" kern="0" dirty="0">
                <a:ln w="3175">
                  <a:noFill/>
                </a:ln>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3" name="组合 2"/>
          <p:cNvGrpSpPr/>
          <p:nvPr/>
        </p:nvGrpSpPr>
        <p:grpSpPr>
          <a:xfrm>
            <a:off x="4146949" y="4707255"/>
            <a:ext cx="3593302" cy="499376"/>
            <a:chOff x="4146949" y="3629704"/>
            <a:chExt cx="3593302" cy="499376"/>
          </a:xfrm>
        </p:grpSpPr>
        <p:sp>
          <p:nvSpPr>
            <p:cNvPr id="4" name="圆角矩形 3"/>
            <p:cNvSpPr/>
            <p:nvPr/>
          </p:nvSpPr>
          <p:spPr>
            <a:xfrm>
              <a:off x="4146949" y="3629704"/>
              <a:ext cx="3593302" cy="49937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5" name="矩形 4"/>
            <p:cNvSpPr/>
            <p:nvPr/>
          </p:nvSpPr>
          <p:spPr>
            <a:xfrm>
              <a:off x="4593939" y="3721001"/>
              <a:ext cx="2737422" cy="337185"/>
            </a:xfrm>
            <a:prstGeom prst="rect">
              <a:avLst/>
            </a:prstGeom>
          </p:spPr>
          <p:txBody>
            <a:bodyPr wrap="square">
              <a:spAutoFit/>
            </a:bodyPr>
            <a:p>
              <a:pPr algn="ctr" defTabSz="914400" fontAlgn="base">
                <a:spcBef>
                  <a:spcPct val="0"/>
                </a:spcBef>
                <a:spcAft>
                  <a:spcPct val="0"/>
                </a:spcAft>
                <a:defRPr/>
              </a:pPr>
              <a:r>
                <a:rPr lang="en-US" altLang="zh-CN" sz="1600" kern="0" dirty="0">
                  <a:ln w="3175">
                    <a:noFill/>
                  </a:ln>
                  <a:solidFill>
                    <a:schemeClr val="bg1"/>
                  </a:solidFill>
                  <a:latin typeface="微软雅黑" panose="020B0503020204020204" charset="-122"/>
                  <a:ea typeface="微软雅黑" panose="020B0503020204020204" charset="-122"/>
                  <a:sym typeface="微软雅黑" panose="020B0503020204020204" charset="-122"/>
                </a:rPr>
                <a:t>2021.01.11</a:t>
              </a:r>
              <a:endParaRPr lang="en-US" altLang="zh-CN" sz="1600" kern="0" dirty="0">
                <a:ln w="3175">
                  <a:noFill/>
                </a:ln>
                <a:solidFill>
                  <a:schemeClr val="bg1"/>
                </a:solidFill>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2" presetClass="entr" presetSubtype="0"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Scale>
                                      <p:cBhvr>
                                        <p:cTn id="10"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42"/>
                                        </p:tgtEl>
                                        <p:attrNameLst>
                                          <p:attrName>ppt_x</p:attrName>
                                          <p:attrName>ppt_y</p:attrName>
                                        </p:attrNameLst>
                                      </p:cBhvr>
                                    </p:animMotion>
                                    <p:animEffect transition="in" filter="fade">
                                      <p:cBhvr>
                                        <p:cTn id="12" dur="1000"/>
                                        <p:tgtEl>
                                          <p:spTgt spid="4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Aitds3"/>
          <p:cNvCxnSpPr/>
          <p:nvPr/>
        </p:nvCxnSpPr>
        <p:spPr>
          <a:xfrm>
            <a:off x="3180143" y="2089515"/>
            <a:ext cx="0" cy="775504"/>
          </a:xfrm>
          <a:prstGeom prst="line">
            <a:avLst/>
          </a:prstGeom>
          <a:noFill/>
          <a:ln w="6350" cap="flat" cmpd="sng" algn="ctr">
            <a:solidFill>
              <a:srgbClr val="C00000"/>
            </a:solidFill>
            <a:prstDash val="solid"/>
            <a:miter lim="800000"/>
          </a:ln>
          <a:effectLst/>
        </p:spPr>
      </p:cxnSp>
      <p:grpSp>
        <p:nvGrpSpPr>
          <p:cNvPr id="3" name="Aitds4"/>
          <p:cNvGrpSpPr/>
          <p:nvPr/>
        </p:nvGrpSpPr>
        <p:grpSpPr>
          <a:xfrm>
            <a:off x="3178325" y="2013644"/>
            <a:ext cx="3230479" cy="173986"/>
            <a:chOff x="2977032" y="4682325"/>
            <a:chExt cx="3230479" cy="173986"/>
          </a:xfrm>
        </p:grpSpPr>
        <p:cxnSp>
          <p:nvCxnSpPr>
            <p:cNvPr id="4" name="Aitds4-1"/>
            <p:cNvCxnSpPr/>
            <p:nvPr/>
          </p:nvCxnSpPr>
          <p:spPr>
            <a:xfrm>
              <a:off x="2977032" y="4758196"/>
              <a:ext cx="3098648" cy="0"/>
            </a:xfrm>
            <a:prstGeom prst="line">
              <a:avLst/>
            </a:prstGeom>
            <a:noFill/>
            <a:ln w="6350" cap="flat" cmpd="sng" algn="ctr">
              <a:solidFill>
                <a:srgbClr val="C00000"/>
              </a:solidFill>
              <a:prstDash val="solid"/>
              <a:miter lim="800000"/>
            </a:ln>
            <a:effectLst/>
          </p:spPr>
        </p:cxnSp>
        <p:sp>
          <p:nvSpPr>
            <p:cNvPr id="5" name="Aitds4-2"/>
            <p:cNvSpPr/>
            <p:nvPr/>
          </p:nvSpPr>
          <p:spPr>
            <a:xfrm>
              <a:off x="6033525" y="4682325"/>
              <a:ext cx="173986" cy="173986"/>
            </a:xfrm>
            <a:prstGeom prst="donu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sym typeface="微软雅黑" panose="020B0503020204020204" charset="-122"/>
              </a:endParaRPr>
            </a:p>
          </p:txBody>
        </p:sp>
      </p:grpSp>
      <p:cxnSp>
        <p:nvCxnSpPr>
          <p:cNvPr id="6" name="Aitds5"/>
          <p:cNvCxnSpPr/>
          <p:nvPr/>
        </p:nvCxnSpPr>
        <p:spPr>
          <a:xfrm>
            <a:off x="11336541" y="3176538"/>
            <a:ext cx="0" cy="2682944"/>
          </a:xfrm>
          <a:prstGeom prst="line">
            <a:avLst/>
          </a:prstGeom>
          <a:noFill/>
          <a:ln w="6350" cap="flat" cmpd="sng" algn="ctr">
            <a:solidFill>
              <a:srgbClr val="C00000"/>
            </a:solidFill>
            <a:prstDash val="solid"/>
            <a:miter lim="800000"/>
          </a:ln>
          <a:effectLst/>
        </p:spPr>
      </p:cxnSp>
      <p:cxnSp>
        <p:nvCxnSpPr>
          <p:cNvPr id="7" name="Aitds6"/>
          <p:cNvCxnSpPr/>
          <p:nvPr/>
        </p:nvCxnSpPr>
        <p:spPr>
          <a:xfrm>
            <a:off x="7099499" y="5847907"/>
            <a:ext cx="4239550" cy="0"/>
          </a:xfrm>
          <a:prstGeom prst="line">
            <a:avLst/>
          </a:prstGeom>
          <a:noFill/>
          <a:ln w="6350" cap="flat" cmpd="sng" algn="ctr">
            <a:solidFill>
              <a:srgbClr val="C00000"/>
            </a:solidFill>
            <a:prstDash val="solid"/>
            <a:miter lim="800000"/>
          </a:ln>
          <a:effectLst/>
        </p:spPr>
      </p:cxnSp>
      <p:grpSp>
        <p:nvGrpSpPr>
          <p:cNvPr id="12" name="组合 11"/>
          <p:cNvGrpSpPr/>
          <p:nvPr/>
        </p:nvGrpSpPr>
        <p:grpSpPr>
          <a:xfrm>
            <a:off x="914165" y="2114013"/>
            <a:ext cx="2590900" cy="2955167"/>
            <a:chOff x="1502045" y="2722619"/>
            <a:chExt cx="800735" cy="913314"/>
          </a:xfrm>
        </p:grpSpPr>
        <p:sp>
          <p:nvSpPr>
            <p:cNvPr id="13" name="Aitds2-7"/>
            <p:cNvSpPr>
              <a:spLocks noEditPoints="1"/>
            </p:cNvSpPr>
            <p:nvPr/>
          </p:nvSpPr>
          <p:spPr bwMode="auto">
            <a:xfrm>
              <a:off x="2034018" y="2969182"/>
              <a:ext cx="268762" cy="189481"/>
            </a:xfrm>
            <a:custGeom>
              <a:avLst/>
              <a:gdLst>
                <a:gd name="T0" fmla="*/ 124 w 127"/>
                <a:gd name="T1" fmla="*/ 0 h 89"/>
                <a:gd name="T2" fmla="*/ 127 w 127"/>
                <a:gd name="T3" fmla="*/ 86 h 89"/>
                <a:gd name="T4" fmla="*/ 39 w 127"/>
                <a:gd name="T5" fmla="*/ 89 h 89"/>
                <a:gd name="T6" fmla="*/ 118 w 127"/>
                <a:gd name="T7" fmla="*/ 79 h 89"/>
                <a:gd name="T8" fmla="*/ 120 w 127"/>
                <a:gd name="T9" fmla="*/ 8 h 89"/>
                <a:gd name="T10" fmla="*/ 8 w 127"/>
                <a:gd name="T11" fmla="*/ 6 h 89"/>
                <a:gd name="T12" fmla="*/ 7 w 127"/>
                <a:gd name="T13" fmla="*/ 35 h 89"/>
                <a:gd name="T14" fmla="*/ 0 w 127"/>
                <a:gd name="T15" fmla="*/ 2 h 89"/>
                <a:gd name="T16" fmla="*/ 7 w 127"/>
                <a:gd name="T17" fmla="*/ 60 h 89"/>
                <a:gd name="T18" fmla="*/ 0 w 127"/>
                <a:gd name="T19" fmla="*/ 77 h 89"/>
                <a:gd name="T20" fmla="*/ 7 w 127"/>
                <a:gd name="T21" fmla="*/ 60 h 89"/>
                <a:gd name="T22" fmla="*/ 27 w 127"/>
                <a:gd name="T23" fmla="*/ 21 h 89"/>
                <a:gd name="T24" fmla="*/ 61 w 127"/>
                <a:gd name="T25" fmla="*/ 17 h 89"/>
                <a:gd name="T26" fmla="*/ 27 w 127"/>
                <a:gd name="T27" fmla="*/ 24 h 89"/>
                <a:gd name="T28" fmla="*/ 61 w 127"/>
                <a:gd name="T29" fmla="*/ 28 h 89"/>
                <a:gd name="T30" fmla="*/ 27 w 127"/>
                <a:gd name="T31" fmla="*/ 24 h 89"/>
                <a:gd name="T32" fmla="*/ 27 w 127"/>
                <a:gd name="T33" fmla="*/ 36 h 89"/>
                <a:gd name="T34" fmla="*/ 61 w 127"/>
                <a:gd name="T35" fmla="*/ 32 h 89"/>
                <a:gd name="T36" fmla="*/ 27 w 127"/>
                <a:gd name="T37" fmla="*/ 39 h 89"/>
                <a:gd name="T38" fmla="*/ 61 w 127"/>
                <a:gd name="T39" fmla="*/ 44 h 89"/>
                <a:gd name="T40" fmla="*/ 27 w 127"/>
                <a:gd name="T41" fmla="*/ 39 h 89"/>
                <a:gd name="T42" fmla="*/ 27 w 127"/>
                <a:gd name="T43" fmla="*/ 51 h 89"/>
                <a:gd name="T44" fmla="*/ 61 w 127"/>
                <a:gd name="T45" fmla="*/ 47 h 89"/>
                <a:gd name="T46" fmla="*/ 71 w 127"/>
                <a:gd name="T47" fmla="*/ 17 h 89"/>
                <a:gd name="T48" fmla="*/ 104 w 127"/>
                <a:gd name="T49" fmla="*/ 21 h 89"/>
                <a:gd name="T50" fmla="*/ 71 w 127"/>
                <a:gd name="T51" fmla="*/ 17 h 89"/>
                <a:gd name="T52" fmla="*/ 71 w 127"/>
                <a:gd name="T53" fmla="*/ 28 h 89"/>
                <a:gd name="T54" fmla="*/ 104 w 127"/>
                <a:gd name="T55" fmla="*/ 24 h 89"/>
                <a:gd name="T56" fmla="*/ 71 w 127"/>
                <a:gd name="T57" fmla="*/ 32 h 89"/>
                <a:gd name="T58" fmla="*/ 104 w 127"/>
                <a:gd name="T59" fmla="*/ 36 h 89"/>
                <a:gd name="T60" fmla="*/ 71 w 127"/>
                <a:gd name="T61" fmla="*/ 32 h 89"/>
                <a:gd name="T62" fmla="*/ 71 w 127"/>
                <a:gd name="T63" fmla="*/ 44 h 89"/>
                <a:gd name="T64" fmla="*/ 87 w 127"/>
                <a:gd name="T65"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89">
                  <a:moveTo>
                    <a:pt x="3" y="0"/>
                  </a:moveTo>
                  <a:cubicBezTo>
                    <a:pt x="124" y="0"/>
                    <a:pt x="124" y="0"/>
                    <a:pt x="124" y="0"/>
                  </a:cubicBezTo>
                  <a:cubicBezTo>
                    <a:pt x="125" y="0"/>
                    <a:pt x="127" y="1"/>
                    <a:pt x="127" y="2"/>
                  </a:cubicBezTo>
                  <a:cubicBezTo>
                    <a:pt x="127" y="86"/>
                    <a:pt x="127" y="86"/>
                    <a:pt x="127" y="86"/>
                  </a:cubicBezTo>
                  <a:cubicBezTo>
                    <a:pt x="127" y="87"/>
                    <a:pt x="125" y="89"/>
                    <a:pt x="124" y="89"/>
                  </a:cubicBezTo>
                  <a:cubicBezTo>
                    <a:pt x="39" y="89"/>
                    <a:pt x="39" y="89"/>
                    <a:pt x="39" y="89"/>
                  </a:cubicBezTo>
                  <a:cubicBezTo>
                    <a:pt x="35" y="84"/>
                    <a:pt x="31" y="81"/>
                    <a:pt x="25" y="79"/>
                  </a:cubicBezTo>
                  <a:cubicBezTo>
                    <a:pt x="118" y="79"/>
                    <a:pt x="118" y="79"/>
                    <a:pt x="118" y="79"/>
                  </a:cubicBezTo>
                  <a:cubicBezTo>
                    <a:pt x="119" y="79"/>
                    <a:pt x="120" y="78"/>
                    <a:pt x="120" y="78"/>
                  </a:cubicBezTo>
                  <a:cubicBezTo>
                    <a:pt x="120" y="8"/>
                    <a:pt x="120" y="8"/>
                    <a:pt x="120" y="8"/>
                  </a:cubicBezTo>
                  <a:cubicBezTo>
                    <a:pt x="120" y="7"/>
                    <a:pt x="119" y="6"/>
                    <a:pt x="118" y="6"/>
                  </a:cubicBezTo>
                  <a:cubicBezTo>
                    <a:pt x="8" y="6"/>
                    <a:pt x="8" y="6"/>
                    <a:pt x="8" y="6"/>
                  </a:cubicBezTo>
                  <a:cubicBezTo>
                    <a:pt x="7" y="6"/>
                    <a:pt x="7" y="7"/>
                    <a:pt x="7" y="8"/>
                  </a:cubicBezTo>
                  <a:cubicBezTo>
                    <a:pt x="7" y="35"/>
                    <a:pt x="7" y="35"/>
                    <a:pt x="7" y="35"/>
                  </a:cubicBezTo>
                  <a:cubicBezTo>
                    <a:pt x="0" y="35"/>
                    <a:pt x="0" y="35"/>
                    <a:pt x="0" y="35"/>
                  </a:cubicBezTo>
                  <a:cubicBezTo>
                    <a:pt x="0" y="2"/>
                    <a:pt x="0" y="2"/>
                    <a:pt x="0" y="2"/>
                  </a:cubicBezTo>
                  <a:cubicBezTo>
                    <a:pt x="0" y="1"/>
                    <a:pt x="1" y="0"/>
                    <a:pt x="3" y="0"/>
                  </a:cubicBezTo>
                  <a:close/>
                  <a:moveTo>
                    <a:pt x="7" y="60"/>
                  </a:moveTo>
                  <a:cubicBezTo>
                    <a:pt x="0" y="60"/>
                    <a:pt x="0" y="60"/>
                    <a:pt x="0" y="60"/>
                  </a:cubicBezTo>
                  <a:cubicBezTo>
                    <a:pt x="0" y="77"/>
                    <a:pt x="0" y="77"/>
                    <a:pt x="0" y="77"/>
                  </a:cubicBezTo>
                  <a:cubicBezTo>
                    <a:pt x="7" y="77"/>
                    <a:pt x="7" y="77"/>
                    <a:pt x="7" y="77"/>
                  </a:cubicBezTo>
                  <a:cubicBezTo>
                    <a:pt x="7" y="60"/>
                    <a:pt x="7" y="60"/>
                    <a:pt x="7" y="60"/>
                  </a:cubicBezTo>
                  <a:close/>
                  <a:moveTo>
                    <a:pt x="27" y="17"/>
                  </a:moveTo>
                  <a:cubicBezTo>
                    <a:pt x="27" y="21"/>
                    <a:pt x="27" y="21"/>
                    <a:pt x="27" y="21"/>
                  </a:cubicBezTo>
                  <a:cubicBezTo>
                    <a:pt x="61" y="21"/>
                    <a:pt x="61" y="21"/>
                    <a:pt x="61" y="21"/>
                  </a:cubicBezTo>
                  <a:cubicBezTo>
                    <a:pt x="61" y="17"/>
                    <a:pt x="61" y="17"/>
                    <a:pt x="61" y="17"/>
                  </a:cubicBezTo>
                  <a:cubicBezTo>
                    <a:pt x="27" y="17"/>
                    <a:pt x="27" y="17"/>
                    <a:pt x="27" y="17"/>
                  </a:cubicBezTo>
                  <a:close/>
                  <a:moveTo>
                    <a:pt x="27" y="24"/>
                  </a:moveTo>
                  <a:cubicBezTo>
                    <a:pt x="27" y="28"/>
                    <a:pt x="27" y="28"/>
                    <a:pt x="27" y="28"/>
                  </a:cubicBezTo>
                  <a:cubicBezTo>
                    <a:pt x="61" y="28"/>
                    <a:pt x="61" y="28"/>
                    <a:pt x="61" y="28"/>
                  </a:cubicBezTo>
                  <a:cubicBezTo>
                    <a:pt x="61" y="24"/>
                    <a:pt x="61" y="24"/>
                    <a:pt x="61" y="24"/>
                  </a:cubicBezTo>
                  <a:cubicBezTo>
                    <a:pt x="27" y="24"/>
                    <a:pt x="27" y="24"/>
                    <a:pt x="27" y="24"/>
                  </a:cubicBezTo>
                  <a:close/>
                  <a:moveTo>
                    <a:pt x="27" y="32"/>
                  </a:moveTo>
                  <a:cubicBezTo>
                    <a:pt x="27" y="36"/>
                    <a:pt x="27" y="36"/>
                    <a:pt x="27" y="36"/>
                  </a:cubicBezTo>
                  <a:cubicBezTo>
                    <a:pt x="61" y="36"/>
                    <a:pt x="61" y="36"/>
                    <a:pt x="61" y="36"/>
                  </a:cubicBezTo>
                  <a:cubicBezTo>
                    <a:pt x="61" y="32"/>
                    <a:pt x="61" y="32"/>
                    <a:pt x="61" y="32"/>
                  </a:cubicBezTo>
                  <a:cubicBezTo>
                    <a:pt x="27" y="32"/>
                    <a:pt x="27" y="32"/>
                    <a:pt x="27" y="32"/>
                  </a:cubicBezTo>
                  <a:close/>
                  <a:moveTo>
                    <a:pt x="27" y="39"/>
                  </a:moveTo>
                  <a:cubicBezTo>
                    <a:pt x="27" y="44"/>
                    <a:pt x="27" y="44"/>
                    <a:pt x="27" y="44"/>
                  </a:cubicBezTo>
                  <a:cubicBezTo>
                    <a:pt x="61" y="44"/>
                    <a:pt x="61" y="44"/>
                    <a:pt x="61" y="44"/>
                  </a:cubicBezTo>
                  <a:cubicBezTo>
                    <a:pt x="61" y="39"/>
                    <a:pt x="61" y="39"/>
                    <a:pt x="61" y="39"/>
                  </a:cubicBezTo>
                  <a:cubicBezTo>
                    <a:pt x="27" y="39"/>
                    <a:pt x="27" y="39"/>
                    <a:pt x="27" y="39"/>
                  </a:cubicBezTo>
                  <a:close/>
                  <a:moveTo>
                    <a:pt x="27" y="47"/>
                  </a:moveTo>
                  <a:cubicBezTo>
                    <a:pt x="27" y="51"/>
                    <a:pt x="27" y="51"/>
                    <a:pt x="27" y="51"/>
                  </a:cubicBezTo>
                  <a:cubicBezTo>
                    <a:pt x="61" y="51"/>
                    <a:pt x="61" y="51"/>
                    <a:pt x="61" y="51"/>
                  </a:cubicBezTo>
                  <a:cubicBezTo>
                    <a:pt x="61" y="47"/>
                    <a:pt x="61" y="47"/>
                    <a:pt x="61" y="47"/>
                  </a:cubicBezTo>
                  <a:cubicBezTo>
                    <a:pt x="27" y="47"/>
                    <a:pt x="27" y="47"/>
                    <a:pt x="27" y="47"/>
                  </a:cubicBezTo>
                  <a:close/>
                  <a:moveTo>
                    <a:pt x="71" y="17"/>
                  </a:moveTo>
                  <a:cubicBezTo>
                    <a:pt x="71" y="21"/>
                    <a:pt x="71" y="21"/>
                    <a:pt x="71" y="21"/>
                  </a:cubicBezTo>
                  <a:cubicBezTo>
                    <a:pt x="104" y="21"/>
                    <a:pt x="104" y="21"/>
                    <a:pt x="104" y="21"/>
                  </a:cubicBezTo>
                  <a:cubicBezTo>
                    <a:pt x="104" y="17"/>
                    <a:pt x="104" y="17"/>
                    <a:pt x="104" y="17"/>
                  </a:cubicBezTo>
                  <a:cubicBezTo>
                    <a:pt x="71" y="17"/>
                    <a:pt x="71" y="17"/>
                    <a:pt x="71" y="17"/>
                  </a:cubicBezTo>
                  <a:close/>
                  <a:moveTo>
                    <a:pt x="71" y="24"/>
                  </a:moveTo>
                  <a:cubicBezTo>
                    <a:pt x="71" y="28"/>
                    <a:pt x="71" y="28"/>
                    <a:pt x="71" y="28"/>
                  </a:cubicBezTo>
                  <a:cubicBezTo>
                    <a:pt x="104" y="28"/>
                    <a:pt x="104" y="28"/>
                    <a:pt x="104" y="28"/>
                  </a:cubicBezTo>
                  <a:cubicBezTo>
                    <a:pt x="104" y="24"/>
                    <a:pt x="104" y="24"/>
                    <a:pt x="104" y="24"/>
                  </a:cubicBezTo>
                  <a:cubicBezTo>
                    <a:pt x="71" y="24"/>
                    <a:pt x="71" y="24"/>
                    <a:pt x="71" y="24"/>
                  </a:cubicBezTo>
                  <a:close/>
                  <a:moveTo>
                    <a:pt x="71" y="32"/>
                  </a:moveTo>
                  <a:cubicBezTo>
                    <a:pt x="71" y="36"/>
                    <a:pt x="71" y="36"/>
                    <a:pt x="71" y="36"/>
                  </a:cubicBezTo>
                  <a:cubicBezTo>
                    <a:pt x="104" y="36"/>
                    <a:pt x="104" y="36"/>
                    <a:pt x="104" y="36"/>
                  </a:cubicBezTo>
                  <a:cubicBezTo>
                    <a:pt x="104" y="32"/>
                    <a:pt x="104" y="32"/>
                    <a:pt x="104" y="32"/>
                  </a:cubicBezTo>
                  <a:cubicBezTo>
                    <a:pt x="71" y="32"/>
                    <a:pt x="71" y="32"/>
                    <a:pt x="71" y="32"/>
                  </a:cubicBezTo>
                  <a:close/>
                  <a:moveTo>
                    <a:pt x="71" y="39"/>
                  </a:moveTo>
                  <a:cubicBezTo>
                    <a:pt x="71" y="44"/>
                    <a:pt x="71" y="44"/>
                    <a:pt x="71" y="44"/>
                  </a:cubicBezTo>
                  <a:cubicBezTo>
                    <a:pt x="87" y="44"/>
                    <a:pt x="87" y="44"/>
                    <a:pt x="87" y="44"/>
                  </a:cubicBezTo>
                  <a:cubicBezTo>
                    <a:pt x="87" y="39"/>
                    <a:pt x="87" y="39"/>
                    <a:pt x="87" y="39"/>
                  </a:cubicBezTo>
                  <a:lnTo>
                    <a:pt x="71" y="3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4" name="Aitds2-9"/>
            <p:cNvSpPr>
              <a:spLocks noEditPoints="1"/>
            </p:cNvSpPr>
            <p:nvPr/>
          </p:nvSpPr>
          <p:spPr bwMode="auto">
            <a:xfrm>
              <a:off x="1821546" y="2888316"/>
              <a:ext cx="355970" cy="387683"/>
            </a:xfrm>
            <a:custGeom>
              <a:avLst/>
              <a:gdLst>
                <a:gd name="T0" fmla="*/ 51 w 168"/>
                <a:gd name="T1" fmla="*/ 34 h 182"/>
                <a:gd name="T2" fmla="*/ 118 w 168"/>
                <a:gd name="T3" fmla="*/ 34 h 182"/>
                <a:gd name="T4" fmla="*/ 112 w 168"/>
                <a:gd name="T5" fmla="*/ 71 h 182"/>
                <a:gd name="T6" fmla="*/ 90 w 168"/>
                <a:gd name="T7" fmla="*/ 87 h 182"/>
                <a:gd name="T8" fmla="*/ 79 w 168"/>
                <a:gd name="T9" fmla="*/ 87 h 182"/>
                <a:gd name="T10" fmla="*/ 56 w 168"/>
                <a:gd name="T11" fmla="*/ 71 h 182"/>
                <a:gd name="T12" fmla="*/ 51 w 168"/>
                <a:gd name="T13" fmla="*/ 34 h 182"/>
                <a:gd name="T14" fmla="*/ 118 w 168"/>
                <a:gd name="T15" fmla="*/ 94 h 182"/>
                <a:gd name="T16" fmla="*/ 162 w 168"/>
                <a:gd name="T17" fmla="*/ 133 h 182"/>
                <a:gd name="T18" fmla="*/ 168 w 168"/>
                <a:gd name="T19" fmla="*/ 159 h 182"/>
                <a:gd name="T20" fmla="*/ 167 w 168"/>
                <a:gd name="T21" fmla="*/ 166 h 182"/>
                <a:gd name="T22" fmla="*/ 152 w 168"/>
                <a:gd name="T23" fmla="*/ 182 h 182"/>
                <a:gd name="T24" fmla="*/ 150 w 168"/>
                <a:gd name="T25" fmla="*/ 153 h 182"/>
                <a:gd name="T26" fmla="*/ 112 w 168"/>
                <a:gd name="T27" fmla="*/ 115 h 182"/>
                <a:gd name="T28" fmla="*/ 56 w 168"/>
                <a:gd name="T29" fmla="*/ 115 h 182"/>
                <a:gd name="T30" fmla="*/ 18 w 168"/>
                <a:gd name="T31" fmla="*/ 153 h 182"/>
                <a:gd name="T32" fmla="*/ 16 w 168"/>
                <a:gd name="T33" fmla="*/ 182 h 182"/>
                <a:gd name="T34" fmla="*/ 2 w 168"/>
                <a:gd name="T35" fmla="*/ 166 h 182"/>
                <a:gd name="T36" fmla="*/ 0 w 168"/>
                <a:gd name="T37" fmla="*/ 159 h 182"/>
                <a:gd name="T38" fmla="*/ 6 w 168"/>
                <a:gd name="T39" fmla="*/ 133 h 182"/>
                <a:gd name="T40" fmla="*/ 51 w 168"/>
                <a:gd name="T41" fmla="*/ 94 h 182"/>
                <a:gd name="T42" fmla="*/ 118 w 168"/>
                <a:gd name="T4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182">
                  <a:moveTo>
                    <a:pt x="51" y="34"/>
                  </a:moveTo>
                  <a:cubicBezTo>
                    <a:pt x="54" y="0"/>
                    <a:pt x="114" y="0"/>
                    <a:pt x="118" y="34"/>
                  </a:cubicBezTo>
                  <a:cubicBezTo>
                    <a:pt x="118" y="43"/>
                    <a:pt x="117" y="63"/>
                    <a:pt x="112" y="71"/>
                  </a:cubicBezTo>
                  <a:cubicBezTo>
                    <a:pt x="108" y="78"/>
                    <a:pt x="99" y="85"/>
                    <a:pt x="90" y="87"/>
                  </a:cubicBezTo>
                  <a:cubicBezTo>
                    <a:pt x="85" y="88"/>
                    <a:pt x="83" y="88"/>
                    <a:pt x="79" y="87"/>
                  </a:cubicBezTo>
                  <a:cubicBezTo>
                    <a:pt x="69" y="85"/>
                    <a:pt x="60" y="78"/>
                    <a:pt x="56" y="71"/>
                  </a:cubicBezTo>
                  <a:cubicBezTo>
                    <a:pt x="52" y="63"/>
                    <a:pt x="50" y="43"/>
                    <a:pt x="51" y="34"/>
                  </a:cubicBezTo>
                  <a:close/>
                  <a:moveTo>
                    <a:pt x="118" y="94"/>
                  </a:moveTo>
                  <a:cubicBezTo>
                    <a:pt x="139" y="94"/>
                    <a:pt x="157" y="112"/>
                    <a:pt x="162" y="133"/>
                  </a:cubicBezTo>
                  <a:cubicBezTo>
                    <a:pt x="168" y="159"/>
                    <a:pt x="168" y="159"/>
                    <a:pt x="168" y="159"/>
                  </a:cubicBezTo>
                  <a:cubicBezTo>
                    <a:pt x="167" y="166"/>
                    <a:pt x="167" y="166"/>
                    <a:pt x="167" y="166"/>
                  </a:cubicBezTo>
                  <a:cubicBezTo>
                    <a:pt x="152" y="182"/>
                    <a:pt x="152" y="182"/>
                    <a:pt x="152" y="182"/>
                  </a:cubicBezTo>
                  <a:cubicBezTo>
                    <a:pt x="150" y="153"/>
                    <a:pt x="150" y="153"/>
                    <a:pt x="150" y="153"/>
                  </a:cubicBezTo>
                  <a:cubicBezTo>
                    <a:pt x="149" y="132"/>
                    <a:pt x="133" y="115"/>
                    <a:pt x="112" y="115"/>
                  </a:cubicBezTo>
                  <a:cubicBezTo>
                    <a:pt x="56" y="115"/>
                    <a:pt x="56" y="115"/>
                    <a:pt x="56" y="115"/>
                  </a:cubicBezTo>
                  <a:cubicBezTo>
                    <a:pt x="35" y="115"/>
                    <a:pt x="19" y="132"/>
                    <a:pt x="18" y="153"/>
                  </a:cubicBezTo>
                  <a:cubicBezTo>
                    <a:pt x="16" y="182"/>
                    <a:pt x="16" y="182"/>
                    <a:pt x="16" y="182"/>
                  </a:cubicBezTo>
                  <a:cubicBezTo>
                    <a:pt x="2" y="166"/>
                    <a:pt x="2" y="166"/>
                    <a:pt x="2" y="166"/>
                  </a:cubicBezTo>
                  <a:cubicBezTo>
                    <a:pt x="0" y="159"/>
                    <a:pt x="0" y="159"/>
                    <a:pt x="0" y="159"/>
                  </a:cubicBezTo>
                  <a:cubicBezTo>
                    <a:pt x="6" y="133"/>
                    <a:pt x="6" y="133"/>
                    <a:pt x="6" y="133"/>
                  </a:cubicBezTo>
                  <a:cubicBezTo>
                    <a:pt x="11" y="112"/>
                    <a:pt x="29" y="94"/>
                    <a:pt x="51" y="94"/>
                  </a:cubicBezTo>
                  <a:lnTo>
                    <a:pt x="118" y="94"/>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5" name="Aitds2-10"/>
            <p:cNvSpPr>
              <a:spLocks noEditPoints="1"/>
            </p:cNvSpPr>
            <p:nvPr/>
          </p:nvSpPr>
          <p:spPr bwMode="auto">
            <a:xfrm>
              <a:off x="1878628" y="3444074"/>
              <a:ext cx="244185" cy="145084"/>
            </a:xfrm>
            <a:custGeom>
              <a:avLst/>
              <a:gdLst>
                <a:gd name="T0" fmla="*/ 38 w 115"/>
                <a:gd name="T1" fmla="*/ 12 h 68"/>
                <a:gd name="T2" fmla="*/ 39 w 115"/>
                <a:gd name="T3" fmla="*/ 21 h 68"/>
                <a:gd name="T4" fmla="*/ 39 w 115"/>
                <a:gd name="T5" fmla="*/ 22 h 68"/>
                <a:gd name="T6" fmla="*/ 39 w 115"/>
                <a:gd name="T7" fmla="*/ 22 h 68"/>
                <a:gd name="T8" fmla="*/ 40 w 115"/>
                <a:gd name="T9" fmla="*/ 46 h 68"/>
                <a:gd name="T10" fmla="*/ 40 w 115"/>
                <a:gd name="T11" fmla="*/ 48 h 68"/>
                <a:gd name="T12" fmla="*/ 15 w 115"/>
                <a:gd name="T13" fmla="*/ 62 h 68"/>
                <a:gd name="T14" fmla="*/ 7 w 115"/>
                <a:gd name="T15" fmla="*/ 68 h 68"/>
                <a:gd name="T16" fmla="*/ 2 w 115"/>
                <a:gd name="T17" fmla="*/ 68 h 68"/>
                <a:gd name="T18" fmla="*/ 4 w 115"/>
                <a:gd name="T19" fmla="*/ 55 h 68"/>
                <a:gd name="T20" fmla="*/ 9 w 115"/>
                <a:gd name="T21" fmla="*/ 51 h 68"/>
                <a:gd name="T22" fmla="*/ 1 w 115"/>
                <a:gd name="T23" fmla="*/ 0 h 68"/>
                <a:gd name="T24" fmla="*/ 9 w 115"/>
                <a:gd name="T25" fmla="*/ 12 h 68"/>
                <a:gd name="T26" fmla="*/ 38 w 115"/>
                <a:gd name="T27" fmla="*/ 12 h 68"/>
                <a:gd name="T28" fmla="*/ 76 w 115"/>
                <a:gd name="T29" fmla="*/ 12 h 68"/>
                <a:gd name="T30" fmla="*/ 74 w 115"/>
                <a:gd name="T31" fmla="*/ 46 h 68"/>
                <a:gd name="T32" fmla="*/ 74 w 115"/>
                <a:gd name="T33" fmla="*/ 49 h 68"/>
                <a:gd name="T34" fmla="*/ 99 w 115"/>
                <a:gd name="T35" fmla="*/ 62 h 68"/>
                <a:gd name="T36" fmla="*/ 107 w 115"/>
                <a:gd name="T37" fmla="*/ 68 h 68"/>
                <a:gd name="T38" fmla="*/ 112 w 115"/>
                <a:gd name="T39" fmla="*/ 68 h 68"/>
                <a:gd name="T40" fmla="*/ 111 w 115"/>
                <a:gd name="T41" fmla="*/ 55 h 68"/>
                <a:gd name="T42" fmla="*/ 105 w 115"/>
                <a:gd name="T43" fmla="*/ 51 h 68"/>
                <a:gd name="T44" fmla="*/ 114 w 115"/>
                <a:gd name="T45" fmla="*/ 0 h 68"/>
                <a:gd name="T46" fmla="*/ 105 w 115"/>
                <a:gd name="T47" fmla="*/ 12 h 68"/>
                <a:gd name="T48" fmla="*/ 76 w 115"/>
                <a:gd name="T49"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68">
                  <a:moveTo>
                    <a:pt x="38" y="12"/>
                  </a:moveTo>
                  <a:cubicBezTo>
                    <a:pt x="39" y="21"/>
                    <a:pt x="39" y="21"/>
                    <a:pt x="39" y="21"/>
                  </a:cubicBezTo>
                  <a:cubicBezTo>
                    <a:pt x="39" y="22"/>
                    <a:pt x="39" y="22"/>
                    <a:pt x="39" y="22"/>
                  </a:cubicBezTo>
                  <a:cubicBezTo>
                    <a:pt x="39" y="22"/>
                    <a:pt x="39" y="22"/>
                    <a:pt x="39" y="22"/>
                  </a:cubicBezTo>
                  <a:cubicBezTo>
                    <a:pt x="39" y="30"/>
                    <a:pt x="40" y="38"/>
                    <a:pt x="40" y="46"/>
                  </a:cubicBezTo>
                  <a:cubicBezTo>
                    <a:pt x="40" y="48"/>
                    <a:pt x="40" y="48"/>
                    <a:pt x="40" y="48"/>
                  </a:cubicBezTo>
                  <a:cubicBezTo>
                    <a:pt x="15" y="62"/>
                    <a:pt x="15" y="62"/>
                    <a:pt x="15" y="62"/>
                  </a:cubicBezTo>
                  <a:cubicBezTo>
                    <a:pt x="12" y="64"/>
                    <a:pt x="9" y="66"/>
                    <a:pt x="7" y="68"/>
                  </a:cubicBezTo>
                  <a:cubicBezTo>
                    <a:pt x="2" y="68"/>
                    <a:pt x="2" y="68"/>
                    <a:pt x="2" y="68"/>
                  </a:cubicBezTo>
                  <a:cubicBezTo>
                    <a:pt x="0" y="68"/>
                    <a:pt x="0" y="57"/>
                    <a:pt x="4" y="55"/>
                  </a:cubicBezTo>
                  <a:cubicBezTo>
                    <a:pt x="9" y="51"/>
                    <a:pt x="9" y="51"/>
                    <a:pt x="9" y="51"/>
                  </a:cubicBezTo>
                  <a:cubicBezTo>
                    <a:pt x="1" y="0"/>
                    <a:pt x="1" y="0"/>
                    <a:pt x="1" y="0"/>
                  </a:cubicBezTo>
                  <a:cubicBezTo>
                    <a:pt x="9" y="12"/>
                    <a:pt x="9" y="12"/>
                    <a:pt x="9" y="12"/>
                  </a:cubicBezTo>
                  <a:cubicBezTo>
                    <a:pt x="38" y="12"/>
                    <a:pt x="38" y="12"/>
                    <a:pt x="38" y="12"/>
                  </a:cubicBezTo>
                  <a:close/>
                  <a:moveTo>
                    <a:pt x="76" y="12"/>
                  </a:moveTo>
                  <a:cubicBezTo>
                    <a:pt x="76" y="23"/>
                    <a:pt x="75" y="35"/>
                    <a:pt x="74" y="46"/>
                  </a:cubicBezTo>
                  <a:cubicBezTo>
                    <a:pt x="74" y="49"/>
                    <a:pt x="74" y="49"/>
                    <a:pt x="74" y="49"/>
                  </a:cubicBezTo>
                  <a:cubicBezTo>
                    <a:pt x="99" y="62"/>
                    <a:pt x="99" y="62"/>
                    <a:pt x="99" y="62"/>
                  </a:cubicBezTo>
                  <a:cubicBezTo>
                    <a:pt x="102" y="64"/>
                    <a:pt x="105" y="66"/>
                    <a:pt x="107" y="68"/>
                  </a:cubicBezTo>
                  <a:cubicBezTo>
                    <a:pt x="112" y="68"/>
                    <a:pt x="112" y="68"/>
                    <a:pt x="112" y="68"/>
                  </a:cubicBezTo>
                  <a:cubicBezTo>
                    <a:pt x="114" y="68"/>
                    <a:pt x="115" y="57"/>
                    <a:pt x="111" y="55"/>
                  </a:cubicBezTo>
                  <a:cubicBezTo>
                    <a:pt x="105" y="51"/>
                    <a:pt x="105" y="51"/>
                    <a:pt x="105" y="51"/>
                  </a:cubicBezTo>
                  <a:cubicBezTo>
                    <a:pt x="114" y="0"/>
                    <a:pt x="114" y="0"/>
                    <a:pt x="114" y="0"/>
                  </a:cubicBezTo>
                  <a:cubicBezTo>
                    <a:pt x="105" y="12"/>
                    <a:pt x="105" y="12"/>
                    <a:pt x="105" y="12"/>
                  </a:cubicBezTo>
                  <a:lnTo>
                    <a:pt x="76" y="1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 name="Aitds2-11"/>
            <p:cNvSpPr>
              <a:spLocks noEditPoints="1"/>
            </p:cNvSpPr>
            <p:nvPr/>
          </p:nvSpPr>
          <p:spPr bwMode="auto">
            <a:xfrm>
              <a:off x="1861979" y="3145978"/>
              <a:ext cx="277482" cy="489955"/>
            </a:xfrm>
            <a:custGeom>
              <a:avLst/>
              <a:gdLst>
                <a:gd name="T0" fmla="*/ 93 w 131"/>
                <a:gd name="T1" fmla="*/ 0 h 230"/>
                <a:gd name="T2" fmla="*/ 125 w 131"/>
                <a:gd name="T3" fmla="*/ 32 h 230"/>
                <a:gd name="T4" fmla="*/ 131 w 131"/>
                <a:gd name="T5" fmla="*/ 115 h 230"/>
                <a:gd name="T6" fmla="*/ 129 w 131"/>
                <a:gd name="T7" fmla="*/ 121 h 230"/>
                <a:gd name="T8" fmla="*/ 110 w 131"/>
                <a:gd name="T9" fmla="*/ 146 h 230"/>
                <a:gd name="T10" fmla="*/ 75 w 131"/>
                <a:gd name="T11" fmla="*/ 146 h 230"/>
                <a:gd name="T12" fmla="*/ 75 w 131"/>
                <a:gd name="T13" fmla="*/ 158 h 230"/>
                <a:gd name="T14" fmla="*/ 71 w 131"/>
                <a:gd name="T15" fmla="*/ 161 h 230"/>
                <a:gd name="T16" fmla="*/ 71 w 131"/>
                <a:gd name="T17" fmla="*/ 190 h 230"/>
                <a:gd name="T18" fmla="*/ 104 w 131"/>
                <a:gd name="T19" fmla="*/ 207 h 230"/>
                <a:gd name="T20" fmla="*/ 105 w 131"/>
                <a:gd name="T21" fmla="*/ 209 h 230"/>
                <a:gd name="T22" fmla="*/ 113 w 131"/>
                <a:gd name="T23" fmla="*/ 218 h 230"/>
                <a:gd name="T24" fmla="*/ 95 w 131"/>
                <a:gd name="T25" fmla="*/ 218 h 230"/>
                <a:gd name="T26" fmla="*/ 96 w 131"/>
                <a:gd name="T27" fmla="*/ 215 h 230"/>
                <a:gd name="T28" fmla="*/ 35 w 131"/>
                <a:gd name="T29" fmla="*/ 214 h 230"/>
                <a:gd name="T30" fmla="*/ 35 w 131"/>
                <a:gd name="T31" fmla="*/ 218 h 230"/>
                <a:gd name="T32" fmla="*/ 18 w 131"/>
                <a:gd name="T33" fmla="*/ 218 h 230"/>
                <a:gd name="T34" fmla="*/ 25 w 131"/>
                <a:gd name="T35" fmla="*/ 209 h 230"/>
                <a:gd name="T36" fmla="*/ 26 w 131"/>
                <a:gd name="T37" fmla="*/ 207 h 230"/>
                <a:gd name="T38" fmla="*/ 57 w 131"/>
                <a:gd name="T39" fmla="*/ 190 h 230"/>
                <a:gd name="T40" fmla="*/ 57 w 131"/>
                <a:gd name="T41" fmla="*/ 161 h 230"/>
                <a:gd name="T42" fmla="*/ 52 w 131"/>
                <a:gd name="T43" fmla="*/ 158 h 230"/>
                <a:gd name="T44" fmla="*/ 52 w 131"/>
                <a:gd name="T45" fmla="*/ 146 h 230"/>
                <a:gd name="T46" fmla="*/ 20 w 131"/>
                <a:gd name="T47" fmla="*/ 146 h 230"/>
                <a:gd name="T48" fmla="*/ 1 w 131"/>
                <a:gd name="T49" fmla="*/ 121 h 230"/>
                <a:gd name="T50" fmla="*/ 0 w 131"/>
                <a:gd name="T51" fmla="*/ 115 h 230"/>
                <a:gd name="T52" fmla="*/ 5 w 131"/>
                <a:gd name="T53" fmla="*/ 32 h 230"/>
                <a:gd name="T54" fmla="*/ 37 w 131"/>
                <a:gd name="T55" fmla="*/ 0 h 230"/>
                <a:gd name="T56" fmla="*/ 93 w 131"/>
                <a:gd name="T57" fmla="*/ 0 h 230"/>
                <a:gd name="T58" fmla="*/ 65 w 131"/>
                <a:gd name="T59" fmla="*/ 209 h 230"/>
                <a:gd name="T60" fmla="*/ 57 w 131"/>
                <a:gd name="T61" fmla="*/ 217 h 230"/>
                <a:gd name="T62" fmla="*/ 65 w 131"/>
                <a:gd name="T63" fmla="*/ 226 h 230"/>
                <a:gd name="T64" fmla="*/ 74 w 131"/>
                <a:gd name="T65" fmla="*/ 217 h 230"/>
                <a:gd name="T66" fmla="*/ 65 w 131"/>
                <a:gd name="T67" fmla="*/ 20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1" h="230">
                  <a:moveTo>
                    <a:pt x="93" y="0"/>
                  </a:moveTo>
                  <a:cubicBezTo>
                    <a:pt x="111" y="0"/>
                    <a:pt x="124" y="14"/>
                    <a:pt x="125" y="32"/>
                  </a:cubicBezTo>
                  <a:cubicBezTo>
                    <a:pt x="131" y="115"/>
                    <a:pt x="131" y="115"/>
                    <a:pt x="131" y="115"/>
                  </a:cubicBezTo>
                  <a:cubicBezTo>
                    <a:pt x="129" y="121"/>
                    <a:pt x="129" y="121"/>
                    <a:pt x="129" y="121"/>
                  </a:cubicBezTo>
                  <a:cubicBezTo>
                    <a:pt x="110" y="146"/>
                    <a:pt x="110" y="146"/>
                    <a:pt x="110" y="146"/>
                  </a:cubicBezTo>
                  <a:cubicBezTo>
                    <a:pt x="75" y="146"/>
                    <a:pt x="75" y="146"/>
                    <a:pt x="75" y="146"/>
                  </a:cubicBezTo>
                  <a:cubicBezTo>
                    <a:pt x="75" y="158"/>
                    <a:pt x="75" y="158"/>
                    <a:pt x="75" y="158"/>
                  </a:cubicBezTo>
                  <a:cubicBezTo>
                    <a:pt x="71" y="161"/>
                    <a:pt x="71" y="161"/>
                    <a:pt x="71" y="161"/>
                  </a:cubicBezTo>
                  <a:cubicBezTo>
                    <a:pt x="71" y="190"/>
                    <a:pt x="71" y="190"/>
                    <a:pt x="71" y="190"/>
                  </a:cubicBezTo>
                  <a:cubicBezTo>
                    <a:pt x="104" y="207"/>
                    <a:pt x="104" y="207"/>
                    <a:pt x="104" y="207"/>
                  </a:cubicBezTo>
                  <a:cubicBezTo>
                    <a:pt x="105" y="208"/>
                    <a:pt x="105" y="208"/>
                    <a:pt x="105" y="209"/>
                  </a:cubicBezTo>
                  <a:cubicBezTo>
                    <a:pt x="110" y="210"/>
                    <a:pt x="113" y="213"/>
                    <a:pt x="113" y="218"/>
                  </a:cubicBezTo>
                  <a:cubicBezTo>
                    <a:pt x="113" y="230"/>
                    <a:pt x="95" y="228"/>
                    <a:pt x="95" y="218"/>
                  </a:cubicBezTo>
                  <a:cubicBezTo>
                    <a:pt x="95" y="215"/>
                    <a:pt x="95" y="215"/>
                    <a:pt x="96" y="215"/>
                  </a:cubicBezTo>
                  <a:cubicBezTo>
                    <a:pt x="69" y="205"/>
                    <a:pt x="58" y="205"/>
                    <a:pt x="35" y="214"/>
                  </a:cubicBezTo>
                  <a:cubicBezTo>
                    <a:pt x="35" y="215"/>
                    <a:pt x="35" y="215"/>
                    <a:pt x="35" y="218"/>
                  </a:cubicBezTo>
                  <a:cubicBezTo>
                    <a:pt x="35" y="228"/>
                    <a:pt x="18" y="230"/>
                    <a:pt x="18" y="218"/>
                  </a:cubicBezTo>
                  <a:cubicBezTo>
                    <a:pt x="18" y="213"/>
                    <a:pt x="21" y="210"/>
                    <a:pt x="25" y="209"/>
                  </a:cubicBezTo>
                  <a:cubicBezTo>
                    <a:pt x="25" y="208"/>
                    <a:pt x="26" y="208"/>
                    <a:pt x="26" y="207"/>
                  </a:cubicBezTo>
                  <a:cubicBezTo>
                    <a:pt x="57" y="190"/>
                    <a:pt x="57" y="190"/>
                    <a:pt x="57" y="190"/>
                  </a:cubicBezTo>
                  <a:cubicBezTo>
                    <a:pt x="57" y="161"/>
                    <a:pt x="57" y="161"/>
                    <a:pt x="57" y="161"/>
                  </a:cubicBezTo>
                  <a:cubicBezTo>
                    <a:pt x="52" y="158"/>
                    <a:pt x="52" y="158"/>
                    <a:pt x="52" y="158"/>
                  </a:cubicBezTo>
                  <a:cubicBezTo>
                    <a:pt x="52" y="146"/>
                    <a:pt x="52" y="146"/>
                    <a:pt x="52" y="146"/>
                  </a:cubicBezTo>
                  <a:cubicBezTo>
                    <a:pt x="20" y="146"/>
                    <a:pt x="20" y="146"/>
                    <a:pt x="20" y="146"/>
                  </a:cubicBezTo>
                  <a:cubicBezTo>
                    <a:pt x="1" y="121"/>
                    <a:pt x="1" y="121"/>
                    <a:pt x="1" y="121"/>
                  </a:cubicBezTo>
                  <a:cubicBezTo>
                    <a:pt x="0" y="115"/>
                    <a:pt x="0" y="115"/>
                    <a:pt x="0" y="115"/>
                  </a:cubicBezTo>
                  <a:cubicBezTo>
                    <a:pt x="5" y="32"/>
                    <a:pt x="5" y="32"/>
                    <a:pt x="5" y="32"/>
                  </a:cubicBezTo>
                  <a:cubicBezTo>
                    <a:pt x="6" y="14"/>
                    <a:pt x="20" y="0"/>
                    <a:pt x="37" y="0"/>
                  </a:cubicBezTo>
                  <a:cubicBezTo>
                    <a:pt x="93" y="0"/>
                    <a:pt x="93" y="0"/>
                    <a:pt x="93" y="0"/>
                  </a:cubicBezTo>
                  <a:close/>
                  <a:moveTo>
                    <a:pt x="65" y="209"/>
                  </a:moveTo>
                  <a:cubicBezTo>
                    <a:pt x="60" y="209"/>
                    <a:pt x="57" y="213"/>
                    <a:pt x="57" y="217"/>
                  </a:cubicBezTo>
                  <a:cubicBezTo>
                    <a:pt x="57" y="222"/>
                    <a:pt x="60" y="226"/>
                    <a:pt x="65" y="226"/>
                  </a:cubicBezTo>
                  <a:cubicBezTo>
                    <a:pt x="70" y="226"/>
                    <a:pt x="74" y="222"/>
                    <a:pt x="74" y="217"/>
                  </a:cubicBezTo>
                  <a:cubicBezTo>
                    <a:pt x="74" y="213"/>
                    <a:pt x="70" y="209"/>
                    <a:pt x="65" y="209"/>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 name="Aitds2-13"/>
            <p:cNvSpPr>
              <a:spLocks noEditPoints="1"/>
            </p:cNvSpPr>
            <p:nvPr/>
          </p:nvSpPr>
          <p:spPr bwMode="auto">
            <a:xfrm>
              <a:off x="1502045" y="2722619"/>
              <a:ext cx="455071" cy="904593"/>
            </a:xfrm>
            <a:custGeom>
              <a:avLst/>
              <a:gdLst>
                <a:gd name="T0" fmla="*/ 46 w 215"/>
                <a:gd name="T1" fmla="*/ 32 h 425"/>
                <a:gd name="T2" fmla="*/ 51 w 215"/>
                <a:gd name="T3" fmla="*/ 68 h 425"/>
                <a:gd name="T4" fmla="*/ 73 w 215"/>
                <a:gd name="T5" fmla="*/ 84 h 425"/>
                <a:gd name="T6" fmla="*/ 83 w 215"/>
                <a:gd name="T7" fmla="*/ 84 h 425"/>
                <a:gd name="T8" fmla="*/ 105 w 215"/>
                <a:gd name="T9" fmla="*/ 68 h 425"/>
                <a:gd name="T10" fmla="*/ 111 w 215"/>
                <a:gd name="T11" fmla="*/ 32 h 425"/>
                <a:gd name="T12" fmla="*/ 46 w 215"/>
                <a:gd name="T13" fmla="*/ 32 h 425"/>
                <a:gd name="T14" fmla="*/ 131 w 215"/>
                <a:gd name="T15" fmla="*/ 205 h 425"/>
                <a:gd name="T16" fmla="*/ 138 w 215"/>
                <a:gd name="T17" fmla="*/ 210 h 425"/>
                <a:gd name="T18" fmla="*/ 200 w 215"/>
                <a:gd name="T19" fmla="*/ 225 h 425"/>
                <a:gd name="T20" fmla="*/ 210 w 215"/>
                <a:gd name="T21" fmla="*/ 204 h 425"/>
                <a:gd name="T22" fmla="*/ 157 w 215"/>
                <a:gd name="T23" fmla="*/ 182 h 425"/>
                <a:gd name="T24" fmla="*/ 142 w 215"/>
                <a:gd name="T25" fmla="*/ 122 h 425"/>
                <a:gd name="T26" fmla="*/ 96 w 215"/>
                <a:gd name="T27" fmla="*/ 92 h 425"/>
                <a:gd name="T28" fmla="*/ 56 w 215"/>
                <a:gd name="T29" fmla="*/ 92 h 425"/>
                <a:gd name="T30" fmla="*/ 12 w 215"/>
                <a:gd name="T31" fmla="*/ 122 h 425"/>
                <a:gd name="T32" fmla="*/ 0 w 215"/>
                <a:gd name="T33" fmla="*/ 193 h 425"/>
                <a:gd name="T34" fmla="*/ 0 w 215"/>
                <a:gd name="T35" fmla="*/ 204 h 425"/>
                <a:gd name="T36" fmla="*/ 6 w 215"/>
                <a:gd name="T37" fmla="*/ 274 h 425"/>
                <a:gd name="T38" fmla="*/ 21 w 215"/>
                <a:gd name="T39" fmla="*/ 283 h 425"/>
                <a:gd name="T40" fmla="*/ 26 w 215"/>
                <a:gd name="T41" fmla="*/ 280 h 425"/>
                <a:gd name="T42" fmla="*/ 26 w 215"/>
                <a:gd name="T43" fmla="*/ 205 h 425"/>
                <a:gd name="T44" fmla="*/ 31 w 215"/>
                <a:gd name="T45" fmla="*/ 149 h 425"/>
                <a:gd name="T46" fmla="*/ 33 w 215"/>
                <a:gd name="T47" fmla="*/ 149 h 425"/>
                <a:gd name="T48" fmla="*/ 34 w 215"/>
                <a:gd name="T49" fmla="*/ 213 h 425"/>
                <a:gd name="T50" fmla="*/ 33 w 215"/>
                <a:gd name="T51" fmla="*/ 245 h 425"/>
                <a:gd name="T52" fmla="*/ 36 w 215"/>
                <a:gd name="T53" fmla="*/ 407 h 425"/>
                <a:gd name="T54" fmla="*/ 28 w 215"/>
                <a:gd name="T55" fmla="*/ 411 h 425"/>
                <a:gd name="T56" fmla="*/ 28 w 215"/>
                <a:gd name="T57" fmla="*/ 425 h 425"/>
                <a:gd name="T58" fmla="*/ 65 w 215"/>
                <a:gd name="T59" fmla="*/ 425 h 425"/>
                <a:gd name="T60" fmla="*/ 67 w 215"/>
                <a:gd name="T61" fmla="*/ 413 h 425"/>
                <a:gd name="T62" fmla="*/ 76 w 215"/>
                <a:gd name="T63" fmla="*/ 263 h 425"/>
                <a:gd name="T64" fmla="*/ 80 w 215"/>
                <a:gd name="T65" fmla="*/ 263 h 425"/>
                <a:gd name="T66" fmla="*/ 89 w 215"/>
                <a:gd name="T67" fmla="*/ 413 h 425"/>
                <a:gd name="T68" fmla="*/ 91 w 215"/>
                <a:gd name="T69" fmla="*/ 425 h 425"/>
                <a:gd name="T70" fmla="*/ 129 w 215"/>
                <a:gd name="T71" fmla="*/ 425 h 425"/>
                <a:gd name="T72" fmla="*/ 128 w 215"/>
                <a:gd name="T73" fmla="*/ 411 h 425"/>
                <a:gd name="T74" fmla="*/ 120 w 215"/>
                <a:gd name="T75" fmla="*/ 407 h 425"/>
                <a:gd name="T76" fmla="*/ 124 w 215"/>
                <a:gd name="T77" fmla="*/ 245 h 425"/>
                <a:gd name="T78" fmla="*/ 121 w 215"/>
                <a:gd name="T79" fmla="*/ 151 h 425"/>
                <a:gd name="T80" fmla="*/ 122 w 215"/>
                <a:gd name="T81" fmla="*/ 151 h 425"/>
                <a:gd name="T82" fmla="*/ 131 w 215"/>
                <a:gd name="T83" fmla="*/ 20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5" h="425">
                  <a:moveTo>
                    <a:pt x="46" y="32"/>
                  </a:moveTo>
                  <a:cubicBezTo>
                    <a:pt x="45" y="41"/>
                    <a:pt x="47" y="61"/>
                    <a:pt x="51" y="68"/>
                  </a:cubicBezTo>
                  <a:cubicBezTo>
                    <a:pt x="55" y="75"/>
                    <a:pt x="64" y="81"/>
                    <a:pt x="73" y="84"/>
                  </a:cubicBezTo>
                  <a:cubicBezTo>
                    <a:pt x="77" y="84"/>
                    <a:pt x="79" y="84"/>
                    <a:pt x="83" y="84"/>
                  </a:cubicBezTo>
                  <a:cubicBezTo>
                    <a:pt x="93" y="81"/>
                    <a:pt x="102" y="75"/>
                    <a:pt x="105" y="68"/>
                  </a:cubicBezTo>
                  <a:cubicBezTo>
                    <a:pt x="109" y="61"/>
                    <a:pt x="111" y="41"/>
                    <a:pt x="111" y="32"/>
                  </a:cubicBezTo>
                  <a:cubicBezTo>
                    <a:pt x="107" y="0"/>
                    <a:pt x="49" y="0"/>
                    <a:pt x="46" y="32"/>
                  </a:cubicBezTo>
                  <a:close/>
                  <a:moveTo>
                    <a:pt x="131" y="205"/>
                  </a:moveTo>
                  <a:cubicBezTo>
                    <a:pt x="138" y="210"/>
                    <a:pt x="138" y="210"/>
                    <a:pt x="138" y="210"/>
                  </a:cubicBezTo>
                  <a:cubicBezTo>
                    <a:pt x="200" y="225"/>
                    <a:pt x="200" y="225"/>
                    <a:pt x="200" y="225"/>
                  </a:cubicBezTo>
                  <a:cubicBezTo>
                    <a:pt x="203" y="227"/>
                    <a:pt x="215" y="209"/>
                    <a:pt x="210" y="204"/>
                  </a:cubicBezTo>
                  <a:cubicBezTo>
                    <a:pt x="157" y="182"/>
                    <a:pt x="157" y="182"/>
                    <a:pt x="157" y="182"/>
                  </a:cubicBezTo>
                  <a:cubicBezTo>
                    <a:pt x="154" y="160"/>
                    <a:pt x="148" y="133"/>
                    <a:pt x="142" y="122"/>
                  </a:cubicBezTo>
                  <a:cubicBezTo>
                    <a:pt x="135" y="107"/>
                    <a:pt x="112" y="95"/>
                    <a:pt x="96" y="92"/>
                  </a:cubicBezTo>
                  <a:cubicBezTo>
                    <a:pt x="78" y="90"/>
                    <a:pt x="74" y="90"/>
                    <a:pt x="56" y="92"/>
                  </a:cubicBezTo>
                  <a:cubicBezTo>
                    <a:pt x="39" y="95"/>
                    <a:pt x="20" y="107"/>
                    <a:pt x="12" y="122"/>
                  </a:cubicBezTo>
                  <a:cubicBezTo>
                    <a:pt x="5" y="135"/>
                    <a:pt x="2" y="172"/>
                    <a:pt x="0" y="193"/>
                  </a:cubicBezTo>
                  <a:cubicBezTo>
                    <a:pt x="0" y="196"/>
                    <a:pt x="0" y="201"/>
                    <a:pt x="0" y="204"/>
                  </a:cubicBezTo>
                  <a:cubicBezTo>
                    <a:pt x="6" y="274"/>
                    <a:pt x="6" y="274"/>
                    <a:pt x="6" y="274"/>
                  </a:cubicBezTo>
                  <a:cubicBezTo>
                    <a:pt x="6" y="277"/>
                    <a:pt x="17" y="281"/>
                    <a:pt x="21" y="283"/>
                  </a:cubicBezTo>
                  <a:cubicBezTo>
                    <a:pt x="24" y="285"/>
                    <a:pt x="26" y="283"/>
                    <a:pt x="26" y="280"/>
                  </a:cubicBezTo>
                  <a:cubicBezTo>
                    <a:pt x="26" y="205"/>
                    <a:pt x="26" y="205"/>
                    <a:pt x="26" y="205"/>
                  </a:cubicBezTo>
                  <a:cubicBezTo>
                    <a:pt x="31" y="149"/>
                    <a:pt x="31" y="149"/>
                    <a:pt x="31" y="149"/>
                  </a:cubicBezTo>
                  <a:cubicBezTo>
                    <a:pt x="33" y="149"/>
                    <a:pt x="33" y="149"/>
                    <a:pt x="33" y="149"/>
                  </a:cubicBezTo>
                  <a:cubicBezTo>
                    <a:pt x="34" y="213"/>
                    <a:pt x="34" y="213"/>
                    <a:pt x="34" y="213"/>
                  </a:cubicBezTo>
                  <a:cubicBezTo>
                    <a:pt x="33" y="245"/>
                    <a:pt x="33" y="245"/>
                    <a:pt x="33" y="245"/>
                  </a:cubicBezTo>
                  <a:cubicBezTo>
                    <a:pt x="36" y="407"/>
                    <a:pt x="36" y="407"/>
                    <a:pt x="36" y="407"/>
                  </a:cubicBezTo>
                  <a:cubicBezTo>
                    <a:pt x="28" y="411"/>
                    <a:pt x="28" y="411"/>
                    <a:pt x="28" y="411"/>
                  </a:cubicBezTo>
                  <a:cubicBezTo>
                    <a:pt x="24" y="413"/>
                    <a:pt x="25" y="425"/>
                    <a:pt x="28" y="425"/>
                  </a:cubicBezTo>
                  <a:cubicBezTo>
                    <a:pt x="65" y="425"/>
                    <a:pt x="65" y="425"/>
                    <a:pt x="65" y="425"/>
                  </a:cubicBezTo>
                  <a:cubicBezTo>
                    <a:pt x="67" y="425"/>
                    <a:pt x="67" y="416"/>
                    <a:pt x="67" y="413"/>
                  </a:cubicBezTo>
                  <a:cubicBezTo>
                    <a:pt x="76" y="263"/>
                    <a:pt x="76" y="263"/>
                    <a:pt x="76" y="263"/>
                  </a:cubicBezTo>
                  <a:cubicBezTo>
                    <a:pt x="80" y="263"/>
                    <a:pt x="80" y="263"/>
                    <a:pt x="80" y="263"/>
                  </a:cubicBezTo>
                  <a:cubicBezTo>
                    <a:pt x="89" y="413"/>
                    <a:pt x="89" y="413"/>
                    <a:pt x="89" y="413"/>
                  </a:cubicBezTo>
                  <a:cubicBezTo>
                    <a:pt x="89" y="416"/>
                    <a:pt x="90" y="425"/>
                    <a:pt x="91" y="425"/>
                  </a:cubicBezTo>
                  <a:cubicBezTo>
                    <a:pt x="129" y="425"/>
                    <a:pt x="129" y="425"/>
                    <a:pt x="129" y="425"/>
                  </a:cubicBezTo>
                  <a:cubicBezTo>
                    <a:pt x="131" y="425"/>
                    <a:pt x="133" y="413"/>
                    <a:pt x="128" y="411"/>
                  </a:cubicBezTo>
                  <a:cubicBezTo>
                    <a:pt x="120" y="407"/>
                    <a:pt x="120" y="407"/>
                    <a:pt x="120" y="407"/>
                  </a:cubicBezTo>
                  <a:cubicBezTo>
                    <a:pt x="124" y="245"/>
                    <a:pt x="124" y="245"/>
                    <a:pt x="124" y="245"/>
                  </a:cubicBezTo>
                  <a:cubicBezTo>
                    <a:pt x="121" y="151"/>
                    <a:pt x="121" y="151"/>
                    <a:pt x="121" y="151"/>
                  </a:cubicBezTo>
                  <a:cubicBezTo>
                    <a:pt x="122" y="151"/>
                    <a:pt x="122" y="151"/>
                    <a:pt x="122" y="151"/>
                  </a:cubicBezTo>
                  <a:lnTo>
                    <a:pt x="131" y="205"/>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grpSp>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5065" y="2246415"/>
            <a:ext cx="7694613"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2025" y="1471613"/>
            <a:ext cx="10266363"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465350" y="1609655"/>
            <a:ext cx="5146500" cy="816040"/>
            <a:chOff x="869125" y="2254249"/>
            <a:chExt cx="5146500" cy="816040"/>
          </a:xfrm>
        </p:grpSpPr>
        <p:sp>
          <p:nvSpPr>
            <p:cNvPr id="48" name="任意多边形 29"/>
            <p:cNvSpPr/>
            <p:nvPr/>
          </p:nvSpPr>
          <p:spPr>
            <a:xfrm>
              <a:off x="869125" y="2254249"/>
              <a:ext cx="5146500" cy="816040"/>
            </a:xfrm>
            <a:prstGeom prst="roundRect">
              <a:avLst>
                <a:gd name="adj" fmla="val 35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49" name="矩形 48"/>
            <p:cNvSpPr/>
            <p:nvPr/>
          </p:nvSpPr>
          <p:spPr>
            <a:xfrm>
              <a:off x="1225366" y="2343858"/>
              <a:ext cx="4434017" cy="646331"/>
            </a:xfrm>
            <a:prstGeom prst="rect">
              <a:avLst/>
            </a:prstGeom>
          </p:spPr>
          <p:txBody>
            <a:bodyPr wrap="square">
              <a:spAutoFit/>
            </a:bodyPr>
            <a:lstStyle/>
            <a:p>
              <a:pPr lvl="0" algn="ctr" defTabSz="914400">
                <a:defRPr/>
              </a:pPr>
              <a:r>
                <a:rPr lang="zh-CN" altLang="en-US" sz="3600" b="1" dirty="0">
                  <a:solidFill>
                    <a:prstClr val="white"/>
                  </a:solidFill>
                  <a:latin typeface="微软雅黑" panose="020B0503020204020204" charset="-122"/>
                  <a:ea typeface="微软雅黑" panose="020B0503020204020204" charset="-122"/>
                  <a:sym typeface="微软雅黑" panose="020B0503020204020204" charset="-122"/>
                </a:rPr>
                <a:t>第三章 </a:t>
              </a:r>
              <a:endParaRPr kumimoji="0" lang="zh-CN" altLang="en-US"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51" name="矩形 50"/>
          <p:cNvSpPr/>
          <p:nvPr/>
        </p:nvSpPr>
        <p:spPr>
          <a:xfrm>
            <a:off x="1518858" y="2914437"/>
            <a:ext cx="9001885" cy="1200329"/>
          </a:xfrm>
          <a:prstGeom prst="rect">
            <a:avLst/>
          </a:prstGeom>
        </p:spPr>
        <p:txBody>
          <a:bodyPr wrap="square">
            <a:spAutoFit/>
          </a:bodyPr>
          <a:lstStyle/>
          <a:p>
            <a:pPr algn="ctr" fontAlgn="base">
              <a:spcBef>
                <a:spcPct val="0"/>
              </a:spcBef>
              <a:spcAft>
                <a:spcPct val="0"/>
              </a:spcAft>
              <a:defRPr/>
            </a:pPr>
            <a:r>
              <a:rPr lang="zh-CN" altLang="en-US" sz="36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改革开放史是中国共产党推进社会</a:t>
            </a:r>
            <a:endParaRPr lang="en-US" altLang="zh-CN" sz="36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a:p>
            <a:pPr algn="ctr" fontAlgn="base">
              <a:spcBef>
                <a:spcPct val="0"/>
              </a:spcBef>
              <a:spcAft>
                <a:spcPct val="0"/>
              </a:spcAft>
              <a:defRPr/>
            </a:pPr>
            <a:r>
              <a:rPr lang="zh-CN" altLang="en-US" sz="36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主义制度自我完善和发展的实践史</a:t>
            </a:r>
            <a:endParaRPr lang="zh-CN" altLang="en-US" sz="36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11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我图网QQF4D2CD6C74639原创"/>
          <p:cNvSpPr txBox="1"/>
          <p:nvPr/>
        </p:nvSpPr>
        <p:spPr>
          <a:xfrm>
            <a:off x="1848334" y="1802549"/>
            <a:ext cx="8421122" cy="615553"/>
          </a:xfrm>
          <a:prstGeom prst="rect">
            <a:avLst/>
          </a:prstGeom>
          <a:noFill/>
        </p:spPr>
        <p:txBody>
          <a:bodyPr wrap="square" rtlCol="0">
            <a:spAutoFit/>
          </a:bodyPr>
          <a:lstStyle>
            <a:defPPr>
              <a:defRPr lang="zh-CN"/>
            </a:defPPr>
            <a:lvl1pPr algn="ctr">
              <a:defRPr sz="4800" b="1">
                <a:gradFill>
                  <a:gsLst>
                    <a:gs pos="0">
                      <a:srgbClr val="FF0000"/>
                    </a:gs>
                    <a:gs pos="100000">
                      <a:srgbClr val="B40000"/>
                    </a:gs>
                  </a:gsLst>
                  <a:lin ang="5400000" scaled="1"/>
                </a:gradFill>
                <a:latin typeface="微软雅黑" panose="020B0503020204020204" charset="-122"/>
                <a:ea typeface="微软雅黑" panose="020B0503020204020204" charset="-122"/>
              </a:defRPr>
            </a:lvl1pPr>
          </a:lstStyle>
          <a:p>
            <a:pPr algn="l"/>
            <a:r>
              <a:rPr lang="zh-CN" altLang="en-US" sz="3400" b="0" dirty="0">
                <a:solidFill>
                  <a:srgbClr val="C00000"/>
                </a:solidFill>
                <a:sym typeface="微软雅黑" panose="020B0503020204020204" charset="-122"/>
              </a:rPr>
              <a:t>改革开放</a:t>
            </a:r>
            <a:endParaRPr lang="zh-CN" altLang="en-US" sz="3400" b="0" dirty="0">
              <a:solidFill>
                <a:srgbClr val="C00000"/>
              </a:solidFill>
              <a:sym typeface="微软雅黑" panose="020B0503020204020204" charset="-122"/>
            </a:endParaRPr>
          </a:p>
        </p:txBody>
      </p:sp>
      <p:grpSp>
        <p:nvGrpSpPr>
          <p:cNvPr id="68" name="组合 67"/>
          <p:cNvGrpSpPr/>
          <p:nvPr/>
        </p:nvGrpSpPr>
        <p:grpSpPr>
          <a:xfrm>
            <a:off x="895786" y="1915394"/>
            <a:ext cx="903606" cy="461665"/>
            <a:chOff x="869474" y="1944008"/>
            <a:chExt cx="903606" cy="461665"/>
          </a:xfrm>
        </p:grpSpPr>
        <p:sp>
          <p:nvSpPr>
            <p:cNvPr id="69" name="Freeform 5"/>
            <p:cNvSpPr/>
            <p:nvPr/>
          </p:nvSpPr>
          <p:spPr bwMode="auto">
            <a:xfrm>
              <a:off x="1151440" y="1944008"/>
              <a:ext cx="621640" cy="46166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solidFill>
              <a:srgbClr val="E2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70" name="Rectangle 6"/>
            <p:cNvSpPr>
              <a:spLocks noChangeArrowheads="1"/>
            </p:cNvSpPr>
            <p:nvPr/>
          </p:nvSpPr>
          <p:spPr bwMode="auto">
            <a:xfrm>
              <a:off x="869474" y="2006830"/>
              <a:ext cx="233024" cy="387886"/>
            </a:xfrm>
            <a:prstGeom prst="rect">
              <a:avLst/>
            </a:prstGeom>
            <a:solidFill>
              <a:srgbClr val="E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71" name="Aitds4"/>
          <p:cNvSpPr txBox="1"/>
          <p:nvPr/>
        </p:nvSpPr>
        <p:spPr>
          <a:xfrm>
            <a:off x="1380734" y="2313873"/>
            <a:ext cx="6630629" cy="560709"/>
          </a:xfrm>
          <a:prstGeom prst="rect">
            <a:avLst/>
          </a:prstGeom>
          <a:noFill/>
        </p:spPr>
        <p:txBody>
          <a:bodyPr wrap="square" lIns="91422" tIns="45709" rIns="91422" bIns="45709" rtlCol="0">
            <a:spAutoFit/>
          </a:bodyPr>
          <a:lstStyle/>
          <a:p>
            <a:pPr lvl="0" indent="457200" algn="just">
              <a:lnSpc>
                <a:spcPct val="150000"/>
              </a:lnSpc>
              <a:defRPr/>
            </a:pPr>
            <a:r>
              <a:rPr lang="zh-CN" altLang="en-US" sz="2300" dirty="0">
                <a:latin typeface="微软雅黑" panose="020B0503020204020204" charset="-122"/>
                <a:ea typeface="微软雅黑" panose="020B0503020204020204" charset="-122"/>
                <a:sym typeface="微软雅黑" panose="020B0503020204020204" charset="-122"/>
              </a:rPr>
              <a:t>是中国共产党带领人民开启的一次伟大革命</a:t>
            </a:r>
            <a:endParaRPr lang="zh-CN" altLang="en-US" sz="2300" dirty="0">
              <a:latin typeface="微软雅黑" panose="020B0503020204020204" charset="-122"/>
              <a:ea typeface="微软雅黑" panose="020B0503020204020204" charset="-122"/>
              <a:sym typeface="微软雅黑" panose="020B0503020204020204" charset="-122"/>
            </a:endParaRPr>
          </a:p>
        </p:txBody>
      </p:sp>
      <p:grpSp>
        <p:nvGrpSpPr>
          <p:cNvPr id="91" name="组合 90"/>
          <p:cNvGrpSpPr/>
          <p:nvPr/>
        </p:nvGrpSpPr>
        <p:grpSpPr>
          <a:xfrm>
            <a:off x="768346" y="3249868"/>
            <a:ext cx="7621555" cy="1055101"/>
            <a:chOff x="768346" y="3249868"/>
            <a:chExt cx="7621555" cy="1055101"/>
          </a:xfrm>
        </p:grpSpPr>
        <p:grpSp>
          <p:nvGrpSpPr>
            <p:cNvPr id="78" name="组合 77"/>
            <p:cNvGrpSpPr/>
            <p:nvPr/>
          </p:nvGrpSpPr>
          <p:grpSpPr>
            <a:xfrm>
              <a:off x="1588803" y="3249868"/>
              <a:ext cx="6801098" cy="1055101"/>
              <a:chOff x="2868881" y="1609800"/>
              <a:chExt cx="6801098" cy="1055101"/>
            </a:xfrm>
          </p:grpSpPr>
          <p:cxnSp>
            <p:nvCxnSpPr>
              <p:cNvPr id="79" name="Aitds2"/>
              <p:cNvCxnSpPr/>
              <p:nvPr/>
            </p:nvCxnSpPr>
            <p:spPr>
              <a:xfrm>
                <a:off x="3403354" y="1685671"/>
                <a:ext cx="0" cy="7755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Aitds3"/>
              <p:cNvGrpSpPr/>
              <p:nvPr/>
            </p:nvGrpSpPr>
            <p:grpSpPr>
              <a:xfrm>
                <a:off x="3401536" y="1609800"/>
                <a:ext cx="3230479" cy="173986"/>
                <a:chOff x="2977032" y="4682325"/>
                <a:chExt cx="3230479" cy="173986"/>
              </a:xfrm>
            </p:grpSpPr>
            <p:cxnSp>
              <p:nvCxnSpPr>
                <p:cNvPr id="88" name="Aitds3-1"/>
                <p:cNvCxnSpPr/>
                <p:nvPr/>
              </p:nvCxnSpPr>
              <p:spPr>
                <a:xfrm>
                  <a:off x="2977032" y="4758196"/>
                  <a:ext cx="309864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9" name="Aitds3-2"/>
                <p:cNvSpPr/>
                <p:nvPr/>
              </p:nvSpPr>
              <p:spPr>
                <a:xfrm>
                  <a:off x="6033525" y="4682325"/>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cxnSp>
            <p:nvCxnSpPr>
              <p:cNvPr id="81" name="Aitds4"/>
              <p:cNvCxnSpPr/>
              <p:nvPr/>
            </p:nvCxnSpPr>
            <p:spPr>
              <a:xfrm>
                <a:off x="9127429" y="1703615"/>
                <a:ext cx="0" cy="96128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Aitds5"/>
              <p:cNvCxnSpPr/>
              <p:nvPr/>
            </p:nvCxnSpPr>
            <p:spPr>
              <a:xfrm>
                <a:off x="5550794" y="2664901"/>
                <a:ext cx="357663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Aitds6"/>
              <p:cNvSpPr/>
              <p:nvPr/>
            </p:nvSpPr>
            <p:spPr>
              <a:xfrm>
                <a:off x="3537078" y="1870290"/>
                <a:ext cx="6132901" cy="523220"/>
              </a:xfrm>
              <a:prstGeom prst="rect">
                <a:avLst/>
              </a:prstGeom>
            </p:spPr>
            <p:txBody>
              <a:bodyPr wrap="square">
                <a:spAutoFit/>
              </a:bodyPr>
              <a:lstStyle/>
              <a:p>
                <a:r>
                  <a:rPr lang="zh-CN" altLang="en-US" sz="2800" b="1" dirty="0">
                    <a:solidFill>
                      <a:srgbClr val="C00000"/>
                    </a:solidFill>
                    <a:latin typeface="微软雅黑" panose="020B0503020204020204" charset="-122"/>
                    <a:ea typeface="微软雅黑" panose="020B0503020204020204" charset="-122"/>
                    <a:sym typeface="微软雅黑" panose="020B0503020204020204" charset="-122"/>
                  </a:rPr>
                  <a:t>是社会主义制度的自我完善和发展</a:t>
                </a:r>
                <a:endParaRPr lang="zh-CN" altLang="en-US" sz="2800" dirty="0">
                  <a:solidFill>
                    <a:schemeClr val="accent2">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84" name="任意多边形 83"/>
              <p:cNvSpPr/>
              <p:nvPr/>
            </p:nvSpPr>
            <p:spPr>
              <a:xfrm rot="18900000" flipH="1">
                <a:off x="2868881" y="2093528"/>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90" name="我图网QQF4D2CD6C74639原创"/>
            <p:cNvSpPr txBox="1"/>
            <p:nvPr/>
          </p:nvSpPr>
          <p:spPr>
            <a:xfrm>
              <a:off x="768346" y="3547774"/>
              <a:ext cx="1208084" cy="523220"/>
            </a:xfrm>
            <a:prstGeom prst="rect">
              <a:avLst/>
            </a:prstGeom>
            <a:noFill/>
          </p:spPr>
          <p:txBody>
            <a:bodyPr wrap="square" rtlCol="0">
              <a:spAutoFit/>
            </a:bodyPr>
            <a:lstStyle>
              <a:defPPr>
                <a:defRPr lang="zh-CN"/>
              </a:defPPr>
              <a:lvl1pPr algn="ctr">
                <a:defRPr sz="4800" b="1">
                  <a:gradFill>
                    <a:gsLst>
                      <a:gs pos="0">
                        <a:srgbClr val="FF0000"/>
                      </a:gs>
                      <a:gs pos="100000">
                        <a:srgbClr val="B40000"/>
                      </a:gs>
                    </a:gsLst>
                    <a:lin ang="5400000" scaled="1"/>
                  </a:gradFill>
                  <a:latin typeface="微软雅黑" panose="020B0503020204020204" charset="-122"/>
                  <a:ea typeface="微软雅黑" panose="020B0503020204020204" charset="-122"/>
                </a:defRPr>
              </a:lvl1pPr>
            </a:lstStyle>
            <a:p>
              <a:pPr algn="l"/>
              <a:r>
                <a:rPr lang="zh-CN" altLang="en-US" sz="2800" b="0" dirty="0">
                  <a:solidFill>
                    <a:schemeClr val="tx1">
                      <a:lumMod val="85000"/>
                      <a:lumOff val="15000"/>
                    </a:schemeClr>
                  </a:solidFill>
                  <a:sym typeface="微软雅黑" panose="020B0503020204020204" charset="-122"/>
                </a:rPr>
                <a:t>实质</a:t>
              </a:r>
              <a:endParaRPr lang="zh-CN" altLang="en-US" sz="2800" b="0" dirty="0">
                <a:solidFill>
                  <a:schemeClr val="tx1">
                    <a:lumMod val="85000"/>
                    <a:lumOff val="15000"/>
                  </a:schemeClr>
                </a:solidFill>
                <a:sym typeface="微软雅黑" panose="020B0503020204020204" charset="-122"/>
              </a:endParaRPr>
            </a:p>
          </p:txBody>
        </p:sp>
      </p:grpSp>
      <p:grpSp>
        <p:nvGrpSpPr>
          <p:cNvPr id="92" name="组合 91"/>
          <p:cNvGrpSpPr/>
          <p:nvPr/>
        </p:nvGrpSpPr>
        <p:grpSpPr>
          <a:xfrm>
            <a:off x="768346" y="4744407"/>
            <a:ext cx="7079005" cy="1055108"/>
            <a:chOff x="768346" y="3249868"/>
            <a:chExt cx="7079005" cy="1055108"/>
          </a:xfrm>
        </p:grpSpPr>
        <p:grpSp>
          <p:nvGrpSpPr>
            <p:cNvPr id="93" name="组合 92"/>
            <p:cNvGrpSpPr/>
            <p:nvPr/>
          </p:nvGrpSpPr>
          <p:grpSpPr>
            <a:xfrm>
              <a:off x="1588803" y="3249868"/>
              <a:ext cx="6258548" cy="1055108"/>
              <a:chOff x="2868881" y="1609800"/>
              <a:chExt cx="6258548" cy="1055108"/>
            </a:xfrm>
          </p:grpSpPr>
          <p:cxnSp>
            <p:nvCxnSpPr>
              <p:cNvPr id="95" name="Aitds2"/>
              <p:cNvCxnSpPr/>
              <p:nvPr/>
            </p:nvCxnSpPr>
            <p:spPr>
              <a:xfrm>
                <a:off x="3403354" y="1685671"/>
                <a:ext cx="0" cy="7755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6" name="Aitds3"/>
              <p:cNvGrpSpPr/>
              <p:nvPr/>
            </p:nvGrpSpPr>
            <p:grpSpPr>
              <a:xfrm>
                <a:off x="3401536" y="1609800"/>
                <a:ext cx="3230479" cy="173986"/>
                <a:chOff x="2977032" y="4682325"/>
                <a:chExt cx="3230479" cy="173986"/>
              </a:xfrm>
            </p:grpSpPr>
            <p:cxnSp>
              <p:nvCxnSpPr>
                <p:cNvPr id="101" name="Aitds3-1"/>
                <p:cNvCxnSpPr/>
                <p:nvPr/>
              </p:nvCxnSpPr>
              <p:spPr>
                <a:xfrm>
                  <a:off x="2977032" y="4758196"/>
                  <a:ext cx="309864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2" name="Aitds3-2"/>
                <p:cNvSpPr/>
                <p:nvPr/>
              </p:nvSpPr>
              <p:spPr>
                <a:xfrm>
                  <a:off x="6033525" y="4682325"/>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cxnSp>
            <p:nvCxnSpPr>
              <p:cNvPr id="97" name="Aitds4"/>
              <p:cNvCxnSpPr/>
              <p:nvPr/>
            </p:nvCxnSpPr>
            <p:spPr>
              <a:xfrm>
                <a:off x="9127429" y="1703615"/>
                <a:ext cx="0" cy="96128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Aitds5"/>
              <p:cNvCxnSpPr/>
              <p:nvPr/>
            </p:nvCxnSpPr>
            <p:spPr>
              <a:xfrm>
                <a:off x="5550794" y="2664901"/>
                <a:ext cx="357663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9" name="Aitds6"/>
              <p:cNvSpPr/>
              <p:nvPr/>
            </p:nvSpPr>
            <p:spPr>
              <a:xfrm>
                <a:off x="3537079" y="1710801"/>
                <a:ext cx="5443504" cy="954107"/>
              </a:xfrm>
              <a:prstGeom prst="rect">
                <a:avLst/>
              </a:prstGeom>
            </p:spPr>
            <p:txBody>
              <a:bodyPr wrap="square">
                <a:spAutoFit/>
              </a:bodyPr>
              <a:lstStyle/>
              <a:p>
                <a:r>
                  <a:rPr lang="zh-CN" altLang="en-US" sz="2800" b="1" dirty="0">
                    <a:solidFill>
                      <a:srgbClr val="C00000"/>
                    </a:solidFill>
                    <a:latin typeface="微软雅黑" panose="020B0503020204020204" charset="-122"/>
                    <a:ea typeface="微软雅黑" panose="020B0503020204020204" charset="-122"/>
                    <a:sym typeface="微软雅黑" panose="020B0503020204020204" charset="-122"/>
                  </a:rPr>
                  <a:t>是在新的历史条件下为人民谋幸福、为民族谋复兴</a:t>
                </a:r>
                <a:endParaRPr lang="zh-CN" altLang="en-US" sz="2800" dirty="0">
                  <a:solidFill>
                    <a:schemeClr val="accent2">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100" name="任意多边形 99"/>
              <p:cNvSpPr/>
              <p:nvPr/>
            </p:nvSpPr>
            <p:spPr>
              <a:xfrm rot="18900000" flipH="1">
                <a:off x="2868881" y="2093528"/>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94" name="我图网QQF4D2CD6C74639原创"/>
            <p:cNvSpPr txBox="1"/>
            <p:nvPr/>
          </p:nvSpPr>
          <p:spPr>
            <a:xfrm>
              <a:off x="768346" y="3547774"/>
              <a:ext cx="1208084" cy="523220"/>
            </a:xfrm>
            <a:prstGeom prst="rect">
              <a:avLst/>
            </a:prstGeom>
            <a:noFill/>
          </p:spPr>
          <p:txBody>
            <a:bodyPr wrap="square" rtlCol="0">
              <a:spAutoFit/>
            </a:bodyPr>
            <a:lstStyle>
              <a:defPPr>
                <a:defRPr lang="zh-CN"/>
              </a:defPPr>
              <a:lvl1pPr algn="ctr">
                <a:defRPr sz="4800" b="1">
                  <a:gradFill>
                    <a:gsLst>
                      <a:gs pos="0">
                        <a:srgbClr val="FF0000"/>
                      </a:gs>
                      <a:gs pos="100000">
                        <a:srgbClr val="B40000"/>
                      </a:gs>
                    </a:gsLst>
                    <a:lin ang="5400000" scaled="1"/>
                  </a:gradFill>
                  <a:latin typeface="微软雅黑" panose="020B0503020204020204" charset="-122"/>
                  <a:ea typeface="微软雅黑" panose="020B0503020204020204" charset="-122"/>
                </a:defRPr>
              </a:lvl1pPr>
            </a:lstStyle>
            <a:p>
              <a:pPr algn="l"/>
              <a:r>
                <a:rPr lang="zh-CN" altLang="en-US" sz="2800" b="0" dirty="0">
                  <a:solidFill>
                    <a:schemeClr val="tx1">
                      <a:lumMod val="85000"/>
                      <a:lumOff val="15000"/>
                    </a:schemeClr>
                  </a:solidFill>
                  <a:sym typeface="微软雅黑" panose="020B0503020204020204" charset="-122"/>
                </a:rPr>
                <a:t>目的</a:t>
              </a:r>
              <a:endParaRPr lang="zh-CN" altLang="en-US" sz="2800" b="0" dirty="0">
                <a:solidFill>
                  <a:schemeClr val="tx1">
                    <a:lumMod val="85000"/>
                    <a:lumOff val="15000"/>
                  </a:schemeClr>
                </a:solidFill>
                <a:sym typeface="微软雅黑" panose="020B0503020204020204" charset="-122"/>
              </a:endParaRPr>
            </a:p>
          </p:txBody>
        </p:sp>
      </p:grpSp>
      <p:pic>
        <p:nvPicPr>
          <p:cNvPr id="103" name="图片 10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7791054" y="1762055"/>
            <a:ext cx="5095945" cy="509594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528" fill="hold" grpId="0" nodeType="afterEffect">
                                  <p:stCondLst>
                                    <p:cond delay="0"/>
                                  </p:stCondLst>
                                  <p:iterate type="lt">
                                    <p:tmPct val="10000"/>
                                  </p:iterate>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anim calcmode="lin" valueType="num">
                                      <p:cBhvr>
                                        <p:cTn id="15" dur="500" fill="hold"/>
                                        <p:tgtEl>
                                          <p:spTgt spid="67"/>
                                        </p:tgtEl>
                                        <p:attrNameLst>
                                          <p:attrName>ppt_x</p:attrName>
                                        </p:attrNameLst>
                                      </p:cBhvr>
                                      <p:tavLst>
                                        <p:tav tm="0">
                                          <p:val>
                                            <p:fltVal val="0.5"/>
                                          </p:val>
                                        </p:tav>
                                        <p:tav tm="100000">
                                          <p:val>
                                            <p:strVal val="#ppt_x"/>
                                          </p:val>
                                        </p:tav>
                                      </p:tavLst>
                                    </p:anim>
                                    <p:anim calcmode="lin" valueType="num">
                                      <p:cBhvr>
                                        <p:cTn id="16" dur="500" fill="hold"/>
                                        <p:tgtEl>
                                          <p:spTgt spid="67"/>
                                        </p:tgtEl>
                                        <p:attrNameLst>
                                          <p:attrName>ppt_y</p:attrName>
                                        </p:attrNameLst>
                                      </p:cBhvr>
                                      <p:tavLst>
                                        <p:tav tm="0">
                                          <p:val>
                                            <p:fltVal val="0.5"/>
                                          </p:val>
                                        </p:tav>
                                        <p:tav tm="100000">
                                          <p:val>
                                            <p:strVal val="#ppt_y"/>
                                          </p:val>
                                        </p:tav>
                                      </p:tavLst>
                                    </p:anim>
                                  </p:childTnLst>
                                </p:cTn>
                              </p:par>
                            </p:childTnLst>
                          </p:cTn>
                        </p:par>
                        <p:par>
                          <p:cTn id="17" fill="hold">
                            <p:stCondLst>
                              <p:cond delay="1149"/>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71"/>
                                        </p:tgtEl>
                                        <p:attrNameLst>
                                          <p:attrName>style.visibility</p:attrName>
                                        </p:attrNameLst>
                                      </p:cBhvr>
                                      <p:to>
                                        <p:strVal val="visible"/>
                                      </p:to>
                                    </p:set>
                                    <p:animEffect transition="in" filter="wipe(left)">
                                      <p:cBhvr>
                                        <p:cTn id="20" dur="200"/>
                                        <p:tgtEl>
                                          <p:spTgt spid="71"/>
                                        </p:tgtEl>
                                      </p:cBhvr>
                                    </p:animEffect>
                                  </p:childTnLst>
                                </p:cTn>
                              </p:par>
                            </p:childTnLst>
                          </p:cTn>
                        </p:par>
                        <p:par>
                          <p:cTn id="21" fill="hold">
                            <p:stCondLst>
                              <p:cond delay="2429"/>
                            </p:stCondLst>
                            <p:childTnLst>
                              <p:par>
                                <p:cTn id="22" presetID="52" presetClass="entr" presetSubtype="0" fill="hold" nodeType="afterEffect">
                                  <p:stCondLst>
                                    <p:cond delay="0"/>
                                  </p:stCondLst>
                                  <p:childTnLst>
                                    <p:set>
                                      <p:cBhvr>
                                        <p:cTn id="23" dur="1" fill="hold">
                                          <p:stCondLst>
                                            <p:cond delay="0"/>
                                          </p:stCondLst>
                                        </p:cTn>
                                        <p:tgtEl>
                                          <p:spTgt spid="91"/>
                                        </p:tgtEl>
                                        <p:attrNameLst>
                                          <p:attrName>style.visibility</p:attrName>
                                        </p:attrNameLst>
                                      </p:cBhvr>
                                      <p:to>
                                        <p:strVal val="visible"/>
                                      </p:to>
                                    </p:set>
                                    <p:animScale>
                                      <p:cBhvr>
                                        <p:cTn id="24" dur="1000" decel="50000" fill="hold">
                                          <p:stCondLst>
                                            <p:cond delay="0"/>
                                          </p:stCondLst>
                                        </p:cTn>
                                        <p:tgtEl>
                                          <p:spTgt spid="9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91"/>
                                        </p:tgtEl>
                                        <p:attrNameLst>
                                          <p:attrName>ppt_x</p:attrName>
                                          <p:attrName>ppt_y</p:attrName>
                                        </p:attrNameLst>
                                      </p:cBhvr>
                                    </p:animMotion>
                                    <p:animEffect transition="in" filter="fade">
                                      <p:cBhvr>
                                        <p:cTn id="26" dur="1000"/>
                                        <p:tgtEl>
                                          <p:spTgt spid="91"/>
                                        </p:tgtEl>
                                      </p:cBhvr>
                                    </p:animEffect>
                                  </p:childTnLst>
                                </p:cTn>
                              </p:par>
                            </p:childTnLst>
                          </p:cTn>
                        </p:par>
                        <p:par>
                          <p:cTn id="27" fill="hold">
                            <p:stCondLst>
                              <p:cond delay="3429"/>
                            </p:stCondLst>
                            <p:childTnLst>
                              <p:par>
                                <p:cTn id="28" presetID="52" presetClass="entr" presetSubtype="0" fill="hold" nodeType="afterEffect">
                                  <p:stCondLst>
                                    <p:cond delay="0"/>
                                  </p:stCondLst>
                                  <p:childTnLst>
                                    <p:set>
                                      <p:cBhvr>
                                        <p:cTn id="29" dur="1" fill="hold">
                                          <p:stCondLst>
                                            <p:cond delay="0"/>
                                          </p:stCondLst>
                                        </p:cTn>
                                        <p:tgtEl>
                                          <p:spTgt spid="92"/>
                                        </p:tgtEl>
                                        <p:attrNameLst>
                                          <p:attrName>style.visibility</p:attrName>
                                        </p:attrNameLst>
                                      </p:cBhvr>
                                      <p:to>
                                        <p:strVal val="visible"/>
                                      </p:to>
                                    </p:set>
                                    <p:animScale>
                                      <p:cBhvr>
                                        <p:cTn id="30" dur="1000" decel="50000" fill="hold">
                                          <p:stCondLst>
                                            <p:cond delay="0"/>
                                          </p:stCondLst>
                                        </p:cTn>
                                        <p:tgtEl>
                                          <p:spTgt spid="9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92"/>
                                        </p:tgtEl>
                                        <p:attrNameLst>
                                          <p:attrName>ppt_x</p:attrName>
                                          <p:attrName>ppt_y</p:attrName>
                                        </p:attrNameLst>
                                      </p:cBhvr>
                                    </p:animMotion>
                                    <p:animEffect transition="in" filter="fade">
                                      <p:cBhvr>
                                        <p:cTn id="32" dur="1000"/>
                                        <p:tgtEl>
                                          <p:spTgt spid="92"/>
                                        </p:tgtEl>
                                      </p:cBhvr>
                                    </p:animEffect>
                                  </p:childTnLst>
                                </p:cTn>
                              </p:par>
                            </p:childTnLst>
                          </p:cTn>
                        </p:par>
                        <p:par>
                          <p:cTn id="33" fill="hold">
                            <p:stCondLst>
                              <p:cond delay="4429"/>
                            </p:stCondLst>
                            <p:childTnLst>
                              <p:par>
                                <p:cTn id="34" presetID="2" presetClass="entr" presetSubtype="4" fill="hold" nodeType="afterEffect">
                                  <p:stCondLst>
                                    <p:cond delay="0"/>
                                  </p:stCondLst>
                                  <p:childTnLst>
                                    <p:set>
                                      <p:cBhvr>
                                        <p:cTn id="35" dur="1" fill="hold">
                                          <p:stCondLst>
                                            <p:cond delay="0"/>
                                          </p:stCondLst>
                                        </p:cTn>
                                        <p:tgtEl>
                                          <p:spTgt spid="103"/>
                                        </p:tgtEl>
                                        <p:attrNameLst>
                                          <p:attrName>style.visibility</p:attrName>
                                        </p:attrNameLst>
                                      </p:cBhvr>
                                      <p:to>
                                        <p:strVal val="visible"/>
                                      </p:to>
                                    </p:set>
                                    <p:anim calcmode="lin" valueType="num">
                                      <p:cBhvr additive="base">
                                        <p:cTn id="36" dur="500" fill="hold"/>
                                        <p:tgtEl>
                                          <p:spTgt spid="103"/>
                                        </p:tgtEl>
                                        <p:attrNameLst>
                                          <p:attrName>ppt_x</p:attrName>
                                        </p:attrNameLst>
                                      </p:cBhvr>
                                      <p:tavLst>
                                        <p:tav tm="0">
                                          <p:val>
                                            <p:strVal val="#ppt_x"/>
                                          </p:val>
                                        </p:tav>
                                        <p:tav tm="100000">
                                          <p:val>
                                            <p:strVal val="#ppt_x"/>
                                          </p:val>
                                        </p:tav>
                                      </p:tavLst>
                                    </p:anim>
                                    <p:anim calcmode="lin" valueType="num">
                                      <p:cBhvr additive="base">
                                        <p:cTn id="37"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59397" y="2221113"/>
            <a:ext cx="3616441" cy="3616441"/>
          </a:xfrm>
          <a:prstGeom prst="rect">
            <a:avLst/>
          </a:prstGeom>
        </p:spPr>
      </p:pic>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75" y="1844675"/>
            <a:ext cx="765175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itds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6972300" y="1771650"/>
            <a:ext cx="5219700" cy="5219700"/>
          </a:xfrm>
          <a:prstGeom prst="rect">
            <a:avLst/>
          </a:prstGeom>
        </p:spPr>
      </p:pic>
      <p:grpSp>
        <p:nvGrpSpPr>
          <p:cNvPr id="2" name="组合 1"/>
          <p:cNvGrpSpPr/>
          <p:nvPr/>
        </p:nvGrpSpPr>
        <p:grpSpPr>
          <a:xfrm>
            <a:off x="659385" y="1485186"/>
            <a:ext cx="10894496" cy="4854847"/>
            <a:chOff x="648752" y="1485186"/>
            <a:chExt cx="10894496" cy="4854847"/>
          </a:xfrm>
        </p:grpSpPr>
        <p:grpSp>
          <p:nvGrpSpPr>
            <p:cNvPr id="3" name="Aitds2"/>
            <p:cNvGrpSpPr/>
            <p:nvPr/>
          </p:nvGrpSpPr>
          <p:grpSpPr>
            <a:xfrm>
              <a:off x="648752" y="1802823"/>
              <a:ext cx="10894496" cy="4537210"/>
              <a:chOff x="648752" y="1802823"/>
              <a:chExt cx="10894496" cy="4537210"/>
            </a:xfrm>
          </p:grpSpPr>
          <p:pic>
            <p:nvPicPr>
              <p:cNvPr id="5" name="Aitds2-1"/>
              <p:cNvPicPr>
                <a:picLocks noChangeAspect="1"/>
              </p:cNvPicPr>
              <p:nvPr/>
            </p:nvPicPr>
            <p:blipFill>
              <a:blip r:embed="rId2"/>
              <a:srcRect/>
              <a:stretch>
                <a:fillRect/>
              </a:stretch>
            </p:blipFill>
            <p:spPr>
              <a:xfrm>
                <a:off x="648752" y="1889567"/>
                <a:ext cx="10894496" cy="4450466"/>
              </a:xfrm>
              <a:custGeom>
                <a:avLst/>
                <a:gdLst>
                  <a:gd name="connsiteX0" fmla="*/ 0 w 10894496"/>
                  <a:gd name="connsiteY0" fmla="*/ 0 h 4450466"/>
                  <a:gd name="connsiteX1" fmla="*/ 2157903 w 10894496"/>
                  <a:gd name="connsiteY1" fmla="*/ 0 h 4450466"/>
                  <a:gd name="connsiteX2" fmla="*/ 2157903 w 10894496"/>
                  <a:gd name="connsiteY2" fmla="*/ 342644 h 4450466"/>
                  <a:gd name="connsiteX3" fmla="*/ 8781733 w 10894496"/>
                  <a:gd name="connsiteY3" fmla="*/ 342644 h 4450466"/>
                  <a:gd name="connsiteX4" fmla="*/ 8781733 w 10894496"/>
                  <a:gd name="connsiteY4" fmla="*/ 0 h 4450466"/>
                  <a:gd name="connsiteX5" fmla="*/ 10894496 w 10894496"/>
                  <a:gd name="connsiteY5" fmla="*/ 0 h 4450466"/>
                  <a:gd name="connsiteX6" fmla="*/ 10894496 w 10894496"/>
                  <a:gd name="connsiteY6" fmla="*/ 4450466 h 4450466"/>
                  <a:gd name="connsiteX7" fmla="*/ 0 w 10894496"/>
                  <a:gd name="connsiteY7" fmla="*/ 4450466 h 445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4496" h="4450466">
                    <a:moveTo>
                      <a:pt x="0" y="0"/>
                    </a:moveTo>
                    <a:lnTo>
                      <a:pt x="2157903" y="0"/>
                    </a:lnTo>
                    <a:lnTo>
                      <a:pt x="2157903" y="342644"/>
                    </a:lnTo>
                    <a:lnTo>
                      <a:pt x="8781733" y="342644"/>
                    </a:lnTo>
                    <a:lnTo>
                      <a:pt x="8781733" y="0"/>
                    </a:lnTo>
                    <a:lnTo>
                      <a:pt x="10894496" y="0"/>
                    </a:lnTo>
                    <a:lnTo>
                      <a:pt x="10894496" y="4450466"/>
                    </a:lnTo>
                    <a:lnTo>
                      <a:pt x="0" y="4450466"/>
                    </a:lnTo>
                    <a:close/>
                  </a:path>
                </a:pathLst>
              </a:custGeom>
            </p:spPr>
          </p:pic>
          <p:grpSp>
            <p:nvGrpSpPr>
              <p:cNvPr id="6" name="组合 5"/>
              <p:cNvGrpSpPr/>
              <p:nvPr/>
            </p:nvGrpSpPr>
            <p:grpSpPr>
              <a:xfrm>
                <a:off x="2684260" y="1802823"/>
                <a:ext cx="6880669" cy="185895"/>
                <a:chOff x="2670774" y="2985930"/>
                <a:chExt cx="6880669" cy="185895"/>
              </a:xfrm>
            </p:grpSpPr>
            <p:sp>
              <p:nvSpPr>
                <p:cNvPr id="7" name="Aitds2-2"/>
                <p:cNvSpPr/>
                <p:nvPr/>
              </p:nvSpPr>
              <p:spPr>
                <a:xfrm>
                  <a:off x="2670774" y="2985930"/>
                  <a:ext cx="185895" cy="185895"/>
                </a:xfrm>
                <a:prstGeom prst="ellipse">
                  <a:avLst/>
                </a:prstGeom>
                <a:solidFill>
                  <a:srgbClr val="D6161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600" normalizeH="0" baseline="0" noProof="0">
                    <a:ln>
                      <a:noFill/>
                    </a:ln>
                    <a:solidFill>
                      <a:srgbClr val="FFFFFF"/>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8" name="Aitds2-3"/>
                <p:cNvSpPr/>
                <p:nvPr/>
              </p:nvSpPr>
              <p:spPr>
                <a:xfrm>
                  <a:off x="9365548" y="2985930"/>
                  <a:ext cx="185895" cy="185895"/>
                </a:xfrm>
                <a:prstGeom prst="ellipse">
                  <a:avLst/>
                </a:prstGeom>
                <a:solidFill>
                  <a:srgbClr val="D6161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600" normalizeH="0" baseline="0" noProof="0">
                    <a:ln>
                      <a:noFill/>
                    </a:ln>
                    <a:solidFill>
                      <a:srgbClr val="FFFFFF"/>
                    </a:solidFill>
                    <a:effectLst/>
                    <a:uLnTx/>
                    <a:uFillTx/>
                    <a:latin typeface="微软雅黑" panose="020B0503020204020204" charset="-122"/>
                    <a:ea typeface="微软雅黑" panose="020B0503020204020204" charset="-122"/>
                    <a:sym typeface="微软雅黑" panose="020B0503020204020204" charset="-122"/>
                  </a:endParaRPr>
                </a:p>
              </p:txBody>
            </p:sp>
          </p:grpSp>
        </p:grpSp>
        <p:sp>
          <p:nvSpPr>
            <p:cNvPr id="4" name="Aitds3"/>
            <p:cNvSpPr/>
            <p:nvPr/>
          </p:nvSpPr>
          <p:spPr>
            <a:xfrm>
              <a:off x="3194836" y="1485186"/>
              <a:ext cx="5829300" cy="825403"/>
            </a:xfrm>
            <a:prstGeom prst="parallelogram">
              <a:avLst>
                <a:gd name="adj" fmla="val 43464"/>
              </a:avLst>
            </a:prstGeom>
            <a:solidFill>
              <a:srgbClr val="D6161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sz="2100" b="1" kern="0" spc="300" dirty="0">
                <a:solidFill>
                  <a:srgbClr val="FEFDF8"/>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微软雅黑" panose="020B0503020204020204" charset="-122"/>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506" y="1559299"/>
            <a:ext cx="345122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638" y="2579687"/>
            <a:ext cx="7235825"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465349" y="1656843"/>
            <a:ext cx="5146500" cy="816040"/>
            <a:chOff x="869125" y="2254249"/>
            <a:chExt cx="5146500" cy="816040"/>
          </a:xfrm>
        </p:grpSpPr>
        <p:sp>
          <p:nvSpPr>
            <p:cNvPr id="48" name="任意多边形 29"/>
            <p:cNvSpPr/>
            <p:nvPr/>
          </p:nvSpPr>
          <p:spPr>
            <a:xfrm>
              <a:off x="869125" y="2254249"/>
              <a:ext cx="5146500" cy="816040"/>
            </a:xfrm>
            <a:prstGeom prst="roundRect">
              <a:avLst>
                <a:gd name="adj" fmla="val 35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49" name="矩形 48"/>
            <p:cNvSpPr/>
            <p:nvPr/>
          </p:nvSpPr>
          <p:spPr>
            <a:xfrm>
              <a:off x="1225366" y="2343858"/>
              <a:ext cx="4434017" cy="646331"/>
            </a:xfrm>
            <a:prstGeom prst="rect">
              <a:avLst/>
            </a:prstGeom>
          </p:spPr>
          <p:txBody>
            <a:bodyPr wrap="square">
              <a:spAutoFit/>
            </a:bodyPr>
            <a:lstStyle/>
            <a:p>
              <a:pPr lvl="0" algn="ctr" defTabSz="914400">
                <a:defRPr/>
              </a:pPr>
              <a:r>
                <a:rPr lang="zh-CN" altLang="en-US" sz="3600" b="1" dirty="0">
                  <a:solidFill>
                    <a:prstClr val="white"/>
                  </a:solidFill>
                  <a:latin typeface="微软雅黑" panose="020B0503020204020204" charset="-122"/>
                  <a:ea typeface="微软雅黑" panose="020B0503020204020204" charset="-122"/>
                  <a:sym typeface="微软雅黑" panose="020B0503020204020204" charset="-122"/>
                </a:rPr>
                <a:t>第四章 </a:t>
              </a:r>
              <a:endParaRPr kumimoji="0" lang="zh-CN" altLang="en-US"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51" name="矩形 50"/>
          <p:cNvSpPr/>
          <p:nvPr/>
        </p:nvSpPr>
        <p:spPr>
          <a:xfrm>
            <a:off x="1518857" y="2961625"/>
            <a:ext cx="9001885" cy="1446550"/>
          </a:xfrm>
          <a:prstGeom prst="rect">
            <a:avLst/>
          </a:prstGeom>
        </p:spPr>
        <p:txBody>
          <a:bodyPr wrap="square">
            <a:spAutoFit/>
          </a:bodyPr>
          <a:lstStyle/>
          <a:p>
            <a:pPr algn="ctr" fontAlgn="base">
              <a:spcBef>
                <a:spcPct val="0"/>
              </a:spcBef>
              <a:spcAft>
                <a:spcPct val="0"/>
              </a:spcAft>
              <a:defRPr/>
            </a:pPr>
            <a:r>
              <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中国共产党是引领世界社会主义</a:t>
            </a:r>
            <a:endPar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a:p>
            <a:pPr algn="ctr" fontAlgn="base">
              <a:spcBef>
                <a:spcPct val="0"/>
              </a:spcBef>
              <a:spcAft>
                <a:spcPct val="0"/>
              </a:spcAft>
              <a:defRPr/>
            </a:pPr>
            <a:r>
              <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发展的重要政治力量</a:t>
            </a:r>
            <a:endPar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11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8356" y="1582539"/>
            <a:ext cx="3710293" cy="4357042"/>
          </a:xfrm>
          <a:prstGeom prst="rect">
            <a:avLst/>
          </a:prstGeom>
        </p:spPr>
      </p:pic>
      <p:sp>
        <p:nvSpPr>
          <p:cNvPr id="83" name="Aitds6"/>
          <p:cNvSpPr txBox="1"/>
          <p:nvPr/>
        </p:nvSpPr>
        <p:spPr>
          <a:xfrm>
            <a:off x="1419057" y="2435233"/>
            <a:ext cx="2467144" cy="600164"/>
          </a:xfrm>
          <a:prstGeom prst="rect">
            <a:avLst/>
          </a:prstGeom>
          <a:noFill/>
        </p:spPr>
        <p:txBody>
          <a:bodyPr wrap="square" rtlCol="0">
            <a:spAutoFit/>
          </a:bodyPr>
          <a:lstStyle/>
          <a:p>
            <a:pPr lvl="0">
              <a:defRPr/>
            </a:pPr>
            <a:r>
              <a:rPr kumimoji="0" lang="zh-CN" altLang="en-US" sz="33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sym typeface="微软雅黑" panose="020B0503020204020204" charset="-122"/>
              </a:rPr>
              <a:t>中国共产党</a:t>
            </a:r>
            <a:endParaRPr kumimoji="0" lang="en-US" sz="33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sym typeface="微软雅黑" panose="020B0503020204020204"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649" y="1958131"/>
            <a:ext cx="6761163"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5674" y="1697038"/>
            <a:ext cx="10279063"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1250" y="1527175"/>
            <a:ext cx="9967913"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19"/>
          <p:cNvSpPr/>
          <p:nvPr>
            <p:custDataLst>
              <p:tags r:id="rId1"/>
            </p:custDataLst>
          </p:nvPr>
        </p:nvSpPr>
        <p:spPr>
          <a:xfrm>
            <a:off x="4771767" y="862866"/>
            <a:ext cx="2646878" cy="830997"/>
          </a:xfrm>
          <a:prstGeom prst="rect">
            <a:avLst/>
          </a:prstGeom>
        </p:spPr>
        <p:txBody>
          <a:bodyPr wrap="none">
            <a:spAutoFit/>
          </a:bodyPr>
          <a:lstStyle/>
          <a:p>
            <a:pPr lvl="0"/>
            <a:r>
              <a:rPr lang="zh-CN" altLang="en-US" sz="4800" b="1" kern="0" dirty="0">
                <a:solidFill>
                  <a:srgbClr val="C00000"/>
                </a:solidFill>
                <a:latin typeface="微软雅黑" panose="020B0503020204020204" charset="-122"/>
                <a:ea typeface="微软雅黑" panose="020B0503020204020204" charset="-122"/>
                <a:sym typeface="微软雅黑" panose="020B0503020204020204" charset="-122"/>
              </a:rPr>
              <a:t>前言导读</a:t>
            </a:r>
            <a:endParaRPr lang="zh-CN" altLang="en-US" sz="4800" b="1" kern="0" dirty="0">
              <a:solidFill>
                <a:srgbClr val="C00000"/>
              </a:solidFill>
              <a:latin typeface="微软雅黑" panose="020B0503020204020204" charset="-122"/>
              <a:ea typeface="微软雅黑" panose="020B0503020204020204" charset="-122"/>
              <a:sym typeface="微软雅黑" panose="020B050302020402020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865313"/>
            <a:ext cx="8761413"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7772" y="2314803"/>
            <a:ext cx="3230479" cy="851375"/>
            <a:chOff x="647772" y="1815069"/>
            <a:chExt cx="3230479" cy="851375"/>
          </a:xfrm>
        </p:grpSpPr>
        <p:cxnSp>
          <p:nvCxnSpPr>
            <p:cNvPr id="3" name="Aitds3"/>
            <p:cNvCxnSpPr/>
            <p:nvPr/>
          </p:nvCxnSpPr>
          <p:spPr>
            <a:xfrm>
              <a:off x="649590" y="1890940"/>
              <a:ext cx="0" cy="775504"/>
            </a:xfrm>
            <a:prstGeom prst="line">
              <a:avLst/>
            </a:prstGeom>
            <a:noFill/>
            <a:ln w="6350" cap="flat" cmpd="sng" algn="ctr">
              <a:solidFill>
                <a:srgbClr val="C00000"/>
              </a:solidFill>
              <a:prstDash val="solid"/>
              <a:miter lim="800000"/>
            </a:ln>
            <a:effectLst/>
          </p:spPr>
        </p:cxnSp>
        <p:grpSp>
          <p:nvGrpSpPr>
            <p:cNvPr id="4" name="Aitds4"/>
            <p:cNvGrpSpPr/>
            <p:nvPr/>
          </p:nvGrpSpPr>
          <p:grpSpPr>
            <a:xfrm>
              <a:off x="647772" y="1815069"/>
              <a:ext cx="3230479" cy="173986"/>
              <a:chOff x="2977032" y="4682325"/>
              <a:chExt cx="3230479" cy="173986"/>
            </a:xfrm>
          </p:grpSpPr>
          <p:cxnSp>
            <p:nvCxnSpPr>
              <p:cNvPr id="5" name="Aitds4-1"/>
              <p:cNvCxnSpPr/>
              <p:nvPr/>
            </p:nvCxnSpPr>
            <p:spPr>
              <a:xfrm>
                <a:off x="2977032" y="4758196"/>
                <a:ext cx="3098648" cy="0"/>
              </a:xfrm>
              <a:prstGeom prst="line">
                <a:avLst/>
              </a:prstGeom>
              <a:noFill/>
              <a:ln w="6350" cap="flat" cmpd="sng" algn="ctr">
                <a:solidFill>
                  <a:srgbClr val="C00000"/>
                </a:solidFill>
                <a:prstDash val="solid"/>
                <a:miter lim="800000"/>
              </a:ln>
              <a:effectLst/>
            </p:spPr>
          </p:cxnSp>
          <p:sp>
            <p:nvSpPr>
              <p:cNvPr id="6" name="Aitds4-2"/>
              <p:cNvSpPr/>
              <p:nvPr/>
            </p:nvSpPr>
            <p:spPr>
              <a:xfrm>
                <a:off x="6033525" y="4682325"/>
                <a:ext cx="173986" cy="173986"/>
              </a:xfrm>
              <a:prstGeom prst="donu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sym typeface="微软雅黑" panose="020B0503020204020204" charset="-122"/>
                </a:endParaRPr>
              </a:p>
            </p:txBody>
          </p:sp>
        </p:grpSp>
      </p:grpSp>
      <p:grpSp>
        <p:nvGrpSpPr>
          <p:cNvPr id="7" name="组合 6"/>
          <p:cNvGrpSpPr/>
          <p:nvPr/>
        </p:nvGrpSpPr>
        <p:grpSpPr>
          <a:xfrm>
            <a:off x="4402692" y="2850695"/>
            <a:ext cx="4239550" cy="2682944"/>
            <a:chOff x="4402692" y="3265363"/>
            <a:chExt cx="4239550" cy="2682944"/>
          </a:xfrm>
        </p:grpSpPr>
        <p:cxnSp>
          <p:nvCxnSpPr>
            <p:cNvPr id="8" name="Aitds5"/>
            <p:cNvCxnSpPr/>
            <p:nvPr/>
          </p:nvCxnSpPr>
          <p:spPr>
            <a:xfrm>
              <a:off x="8639734" y="3265363"/>
              <a:ext cx="0" cy="2682944"/>
            </a:xfrm>
            <a:prstGeom prst="line">
              <a:avLst/>
            </a:prstGeom>
            <a:noFill/>
            <a:ln w="6350" cap="flat" cmpd="sng" algn="ctr">
              <a:solidFill>
                <a:srgbClr val="C00000"/>
              </a:solidFill>
              <a:prstDash val="solid"/>
              <a:miter lim="800000"/>
            </a:ln>
            <a:effectLst/>
          </p:spPr>
        </p:cxnSp>
        <p:cxnSp>
          <p:nvCxnSpPr>
            <p:cNvPr id="9" name="Aitds6"/>
            <p:cNvCxnSpPr/>
            <p:nvPr/>
          </p:nvCxnSpPr>
          <p:spPr>
            <a:xfrm>
              <a:off x="4402692" y="5936732"/>
              <a:ext cx="4239550" cy="0"/>
            </a:xfrm>
            <a:prstGeom prst="line">
              <a:avLst/>
            </a:prstGeom>
            <a:noFill/>
            <a:ln w="6350" cap="flat" cmpd="sng" algn="ctr">
              <a:solidFill>
                <a:srgbClr val="C00000"/>
              </a:solidFill>
              <a:prstDash val="solid"/>
              <a:miter lim="800000"/>
            </a:ln>
            <a:effectLst/>
          </p:spPr>
        </p:cxnSp>
      </p:grpSp>
      <p:sp>
        <p:nvSpPr>
          <p:cNvPr id="10" name="Aitds8"/>
          <p:cNvSpPr txBox="1"/>
          <p:nvPr/>
        </p:nvSpPr>
        <p:spPr>
          <a:xfrm>
            <a:off x="4296098" y="2033922"/>
            <a:ext cx="4078657" cy="646331"/>
          </a:xfrm>
          <a:prstGeom prst="rect">
            <a:avLst/>
          </a:prstGeom>
          <a:noFill/>
          <a:effectLst/>
        </p:spPr>
        <p:txBody>
          <a:bodyPr wrap="square" rtlCol="0">
            <a:spAutoFit/>
          </a:bodyPr>
          <a:lstStyle/>
          <a:p>
            <a:pPr algn="r"/>
            <a:r>
              <a:rPr lang="zh-CN" altLang="en-US" sz="3600" b="1" dirty="0">
                <a:solidFill>
                  <a:srgbClr val="C00000"/>
                </a:solidFill>
                <a:latin typeface="微软雅黑" panose="020B0503020204020204" charset="-122"/>
                <a:ea typeface="微软雅黑" panose="020B0503020204020204" charset="-122"/>
                <a:sym typeface="微软雅黑" panose="020B0503020204020204" charset="-122"/>
              </a:rPr>
              <a:t>中国共产党的领导</a:t>
            </a:r>
            <a:endParaRPr lang="zh-CN" altLang="en-US" sz="3600" b="1" dirty="0">
              <a:solidFill>
                <a:srgbClr val="ED7D31">
                  <a:lumMod val="50000"/>
                </a:srgbClr>
              </a:solidFill>
              <a:latin typeface="微软雅黑" panose="020B0503020204020204" charset="-122"/>
              <a:ea typeface="微软雅黑" panose="020B0503020204020204" charset="-122"/>
              <a:sym typeface="微软雅黑" panose="020B0503020204020204" charset="-122"/>
            </a:endParaRPr>
          </a:p>
        </p:txBody>
      </p:sp>
      <p:grpSp>
        <p:nvGrpSpPr>
          <p:cNvPr id="12" name="组合 11"/>
          <p:cNvGrpSpPr/>
          <p:nvPr/>
        </p:nvGrpSpPr>
        <p:grpSpPr>
          <a:xfrm>
            <a:off x="8984083" y="3175573"/>
            <a:ext cx="2654907" cy="2108838"/>
            <a:chOff x="9919751" y="3290691"/>
            <a:chExt cx="2654907" cy="2108838"/>
          </a:xfrm>
        </p:grpSpPr>
        <p:grpSp>
          <p:nvGrpSpPr>
            <p:cNvPr id="13" name="组合 12"/>
            <p:cNvGrpSpPr/>
            <p:nvPr/>
          </p:nvGrpSpPr>
          <p:grpSpPr>
            <a:xfrm>
              <a:off x="9930384" y="3290691"/>
              <a:ext cx="2644274" cy="2108838"/>
              <a:chOff x="2381268" y="2856603"/>
              <a:chExt cx="955332" cy="761888"/>
            </a:xfrm>
          </p:grpSpPr>
          <p:sp>
            <p:nvSpPr>
              <p:cNvPr id="15" name="Aitds2-1"/>
              <p:cNvSpPr>
                <a:spLocks noEditPoints="1"/>
              </p:cNvSpPr>
              <p:nvPr/>
            </p:nvSpPr>
            <p:spPr bwMode="auto">
              <a:xfrm>
                <a:off x="2381268" y="2892280"/>
                <a:ext cx="330600" cy="332186"/>
              </a:xfrm>
              <a:custGeom>
                <a:avLst/>
                <a:gdLst>
                  <a:gd name="T0" fmla="*/ 156 w 156"/>
                  <a:gd name="T1" fmla="*/ 156 h 156"/>
                  <a:gd name="T2" fmla="*/ 151 w 156"/>
                  <a:gd name="T3" fmla="*/ 114 h 156"/>
                  <a:gd name="T4" fmla="*/ 115 w 156"/>
                  <a:gd name="T5" fmla="*/ 78 h 156"/>
                  <a:gd name="T6" fmla="*/ 104 w 156"/>
                  <a:gd name="T7" fmla="*/ 78 h 156"/>
                  <a:gd name="T8" fmla="*/ 84 w 156"/>
                  <a:gd name="T9" fmla="*/ 95 h 156"/>
                  <a:gd name="T10" fmla="*/ 65 w 156"/>
                  <a:gd name="T11" fmla="*/ 78 h 156"/>
                  <a:gd name="T12" fmla="*/ 54 w 156"/>
                  <a:gd name="T13" fmla="*/ 78 h 156"/>
                  <a:gd name="T14" fmla="*/ 18 w 156"/>
                  <a:gd name="T15" fmla="*/ 114 h 156"/>
                  <a:gd name="T16" fmla="*/ 16 w 156"/>
                  <a:gd name="T17" fmla="*/ 134 h 156"/>
                  <a:gd name="T18" fmla="*/ 19 w 156"/>
                  <a:gd name="T19" fmla="*/ 134 h 156"/>
                  <a:gd name="T20" fmla="*/ 29 w 156"/>
                  <a:gd name="T21" fmla="*/ 142 h 156"/>
                  <a:gd name="T22" fmla="*/ 21 w 156"/>
                  <a:gd name="T23" fmla="*/ 138 h 156"/>
                  <a:gd name="T24" fmla="*/ 14 w 156"/>
                  <a:gd name="T25" fmla="*/ 138 h 156"/>
                  <a:gd name="T26" fmla="*/ 0 w 156"/>
                  <a:gd name="T27" fmla="*/ 152 h 156"/>
                  <a:gd name="T28" fmla="*/ 0 w 156"/>
                  <a:gd name="T29" fmla="*/ 156 h 156"/>
                  <a:gd name="T30" fmla="*/ 156 w 156"/>
                  <a:gd name="T31" fmla="*/ 156 h 156"/>
                  <a:gd name="T32" fmla="*/ 54 w 156"/>
                  <a:gd name="T33" fmla="*/ 23 h 156"/>
                  <a:gd name="T34" fmla="*/ 84 w 156"/>
                  <a:gd name="T35" fmla="*/ 0 h 156"/>
                  <a:gd name="T36" fmla="*/ 115 w 156"/>
                  <a:gd name="T37" fmla="*/ 23 h 156"/>
                  <a:gd name="T38" fmla="*/ 110 w 156"/>
                  <a:gd name="T39" fmla="*/ 58 h 156"/>
                  <a:gd name="T40" fmla="*/ 89 w 156"/>
                  <a:gd name="T41" fmla="*/ 72 h 156"/>
                  <a:gd name="T42" fmla="*/ 80 w 156"/>
                  <a:gd name="T43" fmla="*/ 72 h 156"/>
                  <a:gd name="T44" fmla="*/ 59 w 156"/>
                  <a:gd name="T45" fmla="*/ 58 h 156"/>
                  <a:gd name="T46" fmla="*/ 54 w 156"/>
                  <a:gd name="T47"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 h="156">
                    <a:moveTo>
                      <a:pt x="156" y="156"/>
                    </a:moveTo>
                    <a:cubicBezTo>
                      <a:pt x="151" y="114"/>
                      <a:pt x="151" y="114"/>
                      <a:pt x="151" y="114"/>
                    </a:cubicBezTo>
                    <a:cubicBezTo>
                      <a:pt x="149" y="94"/>
                      <a:pt x="135" y="78"/>
                      <a:pt x="115" y="78"/>
                    </a:cubicBezTo>
                    <a:cubicBezTo>
                      <a:pt x="104" y="78"/>
                      <a:pt x="104" y="78"/>
                      <a:pt x="104" y="78"/>
                    </a:cubicBezTo>
                    <a:cubicBezTo>
                      <a:pt x="84" y="95"/>
                      <a:pt x="84" y="95"/>
                      <a:pt x="84" y="95"/>
                    </a:cubicBezTo>
                    <a:cubicBezTo>
                      <a:pt x="65" y="78"/>
                      <a:pt x="65" y="78"/>
                      <a:pt x="65" y="78"/>
                    </a:cubicBezTo>
                    <a:cubicBezTo>
                      <a:pt x="54" y="78"/>
                      <a:pt x="54" y="78"/>
                      <a:pt x="54" y="78"/>
                    </a:cubicBezTo>
                    <a:cubicBezTo>
                      <a:pt x="34" y="78"/>
                      <a:pt x="20" y="94"/>
                      <a:pt x="18" y="114"/>
                    </a:cubicBezTo>
                    <a:cubicBezTo>
                      <a:pt x="16" y="134"/>
                      <a:pt x="16" y="134"/>
                      <a:pt x="16" y="134"/>
                    </a:cubicBezTo>
                    <a:cubicBezTo>
                      <a:pt x="19" y="134"/>
                      <a:pt x="19" y="134"/>
                      <a:pt x="19" y="134"/>
                    </a:cubicBezTo>
                    <a:cubicBezTo>
                      <a:pt x="24" y="134"/>
                      <a:pt x="28" y="138"/>
                      <a:pt x="29" y="142"/>
                    </a:cubicBezTo>
                    <a:cubicBezTo>
                      <a:pt x="27" y="140"/>
                      <a:pt x="24" y="138"/>
                      <a:pt x="21" y="138"/>
                    </a:cubicBezTo>
                    <a:cubicBezTo>
                      <a:pt x="14" y="138"/>
                      <a:pt x="14" y="138"/>
                      <a:pt x="14" y="138"/>
                    </a:cubicBezTo>
                    <a:cubicBezTo>
                      <a:pt x="7" y="138"/>
                      <a:pt x="0" y="145"/>
                      <a:pt x="0" y="152"/>
                    </a:cubicBezTo>
                    <a:cubicBezTo>
                      <a:pt x="0" y="156"/>
                      <a:pt x="0" y="156"/>
                      <a:pt x="0" y="156"/>
                    </a:cubicBezTo>
                    <a:cubicBezTo>
                      <a:pt x="52" y="156"/>
                      <a:pt x="104" y="156"/>
                      <a:pt x="156" y="156"/>
                    </a:cubicBezTo>
                    <a:close/>
                    <a:moveTo>
                      <a:pt x="54" y="23"/>
                    </a:moveTo>
                    <a:cubicBezTo>
                      <a:pt x="55" y="8"/>
                      <a:pt x="69" y="0"/>
                      <a:pt x="84" y="0"/>
                    </a:cubicBezTo>
                    <a:cubicBezTo>
                      <a:pt x="100" y="0"/>
                      <a:pt x="114" y="8"/>
                      <a:pt x="115" y="23"/>
                    </a:cubicBezTo>
                    <a:cubicBezTo>
                      <a:pt x="116" y="31"/>
                      <a:pt x="114" y="50"/>
                      <a:pt x="110" y="58"/>
                    </a:cubicBezTo>
                    <a:cubicBezTo>
                      <a:pt x="107" y="64"/>
                      <a:pt x="98" y="70"/>
                      <a:pt x="89" y="72"/>
                    </a:cubicBezTo>
                    <a:cubicBezTo>
                      <a:pt x="85" y="73"/>
                      <a:pt x="84" y="73"/>
                      <a:pt x="80" y="72"/>
                    </a:cubicBezTo>
                    <a:cubicBezTo>
                      <a:pt x="71" y="70"/>
                      <a:pt x="62" y="64"/>
                      <a:pt x="59" y="58"/>
                    </a:cubicBezTo>
                    <a:cubicBezTo>
                      <a:pt x="55" y="50"/>
                      <a:pt x="53" y="31"/>
                      <a:pt x="54" y="23"/>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 name="Aitds2-2"/>
              <p:cNvSpPr>
                <a:spLocks noEditPoints="1"/>
              </p:cNvSpPr>
              <p:nvPr/>
            </p:nvSpPr>
            <p:spPr bwMode="auto">
              <a:xfrm>
                <a:off x="2442314" y="3286305"/>
                <a:ext cx="235464" cy="330601"/>
              </a:xfrm>
              <a:custGeom>
                <a:avLst/>
                <a:gdLst>
                  <a:gd name="T0" fmla="*/ 68 w 111"/>
                  <a:gd name="T1" fmla="*/ 25 h 155"/>
                  <a:gd name="T2" fmla="*/ 61 w 111"/>
                  <a:gd name="T3" fmla="*/ 131 h 155"/>
                  <a:gd name="T4" fmla="*/ 60 w 111"/>
                  <a:gd name="T5" fmla="*/ 150 h 155"/>
                  <a:gd name="T6" fmla="*/ 62 w 111"/>
                  <a:gd name="T7" fmla="*/ 155 h 155"/>
                  <a:gd name="T8" fmla="*/ 99 w 111"/>
                  <a:gd name="T9" fmla="*/ 155 h 155"/>
                  <a:gd name="T10" fmla="*/ 98 w 111"/>
                  <a:gd name="T11" fmla="*/ 140 h 155"/>
                  <a:gd name="T12" fmla="*/ 92 w 111"/>
                  <a:gd name="T13" fmla="*/ 136 h 155"/>
                  <a:gd name="T14" fmla="*/ 108 w 111"/>
                  <a:gd name="T15" fmla="*/ 32 h 155"/>
                  <a:gd name="T16" fmla="*/ 68 w 111"/>
                  <a:gd name="T17" fmla="*/ 25 h 155"/>
                  <a:gd name="T18" fmla="*/ 43 w 111"/>
                  <a:gd name="T19" fmla="*/ 25 h 155"/>
                  <a:gd name="T20" fmla="*/ 50 w 111"/>
                  <a:gd name="T21" fmla="*/ 131 h 155"/>
                  <a:gd name="T22" fmla="*/ 51 w 111"/>
                  <a:gd name="T23" fmla="*/ 150 h 155"/>
                  <a:gd name="T24" fmla="*/ 49 w 111"/>
                  <a:gd name="T25" fmla="*/ 155 h 155"/>
                  <a:gd name="T26" fmla="*/ 12 w 111"/>
                  <a:gd name="T27" fmla="*/ 155 h 155"/>
                  <a:gd name="T28" fmla="*/ 13 w 111"/>
                  <a:gd name="T29" fmla="*/ 140 h 155"/>
                  <a:gd name="T30" fmla="*/ 19 w 111"/>
                  <a:gd name="T31" fmla="*/ 136 h 155"/>
                  <a:gd name="T32" fmla="*/ 3 w 111"/>
                  <a:gd name="T33" fmla="*/ 32 h 155"/>
                  <a:gd name="T34" fmla="*/ 43 w 111"/>
                  <a:gd name="T35"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55">
                    <a:moveTo>
                      <a:pt x="68" y="25"/>
                    </a:moveTo>
                    <a:cubicBezTo>
                      <a:pt x="65" y="61"/>
                      <a:pt x="63" y="96"/>
                      <a:pt x="61" y="131"/>
                    </a:cubicBezTo>
                    <a:cubicBezTo>
                      <a:pt x="60" y="137"/>
                      <a:pt x="60" y="144"/>
                      <a:pt x="60" y="150"/>
                    </a:cubicBezTo>
                    <a:cubicBezTo>
                      <a:pt x="60" y="153"/>
                      <a:pt x="61" y="155"/>
                      <a:pt x="62" y="155"/>
                    </a:cubicBezTo>
                    <a:cubicBezTo>
                      <a:pt x="99" y="155"/>
                      <a:pt x="99" y="155"/>
                      <a:pt x="99" y="155"/>
                    </a:cubicBezTo>
                    <a:cubicBezTo>
                      <a:pt x="101" y="155"/>
                      <a:pt x="102" y="142"/>
                      <a:pt x="98" y="140"/>
                    </a:cubicBezTo>
                    <a:cubicBezTo>
                      <a:pt x="92" y="136"/>
                      <a:pt x="92" y="136"/>
                      <a:pt x="92" y="136"/>
                    </a:cubicBezTo>
                    <a:cubicBezTo>
                      <a:pt x="108" y="32"/>
                      <a:pt x="108" y="32"/>
                      <a:pt x="108" y="32"/>
                    </a:cubicBezTo>
                    <a:cubicBezTo>
                      <a:pt x="111" y="9"/>
                      <a:pt x="68" y="0"/>
                      <a:pt x="68" y="25"/>
                    </a:cubicBezTo>
                    <a:close/>
                    <a:moveTo>
                      <a:pt x="43" y="25"/>
                    </a:moveTo>
                    <a:cubicBezTo>
                      <a:pt x="46" y="61"/>
                      <a:pt x="47" y="96"/>
                      <a:pt x="50" y="131"/>
                    </a:cubicBezTo>
                    <a:cubicBezTo>
                      <a:pt x="50" y="137"/>
                      <a:pt x="51" y="144"/>
                      <a:pt x="51" y="150"/>
                    </a:cubicBezTo>
                    <a:cubicBezTo>
                      <a:pt x="51" y="153"/>
                      <a:pt x="50" y="155"/>
                      <a:pt x="49" y="155"/>
                    </a:cubicBezTo>
                    <a:cubicBezTo>
                      <a:pt x="12" y="155"/>
                      <a:pt x="12" y="155"/>
                      <a:pt x="12" y="155"/>
                    </a:cubicBezTo>
                    <a:cubicBezTo>
                      <a:pt x="9" y="155"/>
                      <a:pt x="9" y="142"/>
                      <a:pt x="13" y="140"/>
                    </a:cubicBezTo>
                    <a:cubicBezTo>
                      <a:pt x="19" y="136"/>
                      <a:pt x="19" y="136"/>
                      <a:pt x="19" y="136"/>
                    </a:cubicBezTo>
                    <a:cubicBezTo>
                      <a:pt x="3" y="32"/>
                      <a:pt x="3" y="32"/>
                      <a:pt x="3" y="32"/>
                    </a:cubicBezTo>
                    <a:cubicBezTo>
                      <a:pt x="0" y="9"/>
                      <a:pt x="42" y="0"/>
                      <a:pt x="43" y="2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7" name="Aitds2-3"/>
              <p:cNvSpPr/>
              <p:nvPr/>
            </p:nvSpPr>
            <p:spPr bwMode="auto">
              <a:xfrm>
                <a:off x="2470062" y="3114266"/>
                <a:ext cx="188688" cy="118921"/>
              </a:xfrm>
              <a:custGeom>
                <a:avLst/>
                <a:gdLst>
                  <a:gd name="T0" fmla="*/ 11 w 238"/>
                  <a:gd name="T1" fmla="*/ 150 h 150"/>
                  <a:gd name="T2" fmla="*/ 227 w 238"/>
                  <a:gd name="T3" fmla="*/ 150 h 150"/>
                  <a:gd name="T4" fmla="*/ 238 w 238"/>
                  <a:gd name="T5" fmla="*/ 0 h 150"/>
                  <a:gd name="T6" fmla="*/ 0 w 238"/>
                  <a:gd name="T7" fmla="*/ 0 h 150"/>
                  <a:gd name="T8" fmla="*/ 11 w 238"/>
                  <a:gd name="T9" fmla="*/ 150 h 150"/>
                </a:gdLst>
                <a:ahLst/>
                <a:cxnLst>
                  <a:cxn ang="0">
                    <a:pos x="T0" y="T1"/>
                  </a:cxn>
                  <a:cxn ang="0">
                    <a:pos x="T2" y="T3"/>
                  </a:cxn>
                  <a:cxn ang="0">
                    <a:pos x="T4" y="T5"/>
                  </a:cxn>
                  <a:cxn ang="0">
                    <a:pos x="T6" y="T7"/>
                  </a:cxn>
                  <a:cxn ang="0">
                    <a:pos x="T8" y="T9"/>
                  </a:cxn>
                </a:cxnLst>
                <a:rect l="0" t="0" r="r" b="b"/>
                <a:pathLst>
                  <a:path w="238" h="150">
                    <a:moveTo>
                      <a:pt x="11" y="150"/>
                    </a:moveTo>
                    <a:lnTo>
                      <a:pt x="227" y="150"/>
                    </a:lnTo>
                    <a:lnTo>
                      <a:pt x="238" y="0"/>
                    </a:lnTo>
                    <a:lnTo>
                      <a:pt x="0" y="0"/>
                    </a:lnTo>
                    <a:lnTo>
                      <a:pt x="11" y="15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8" name="Aitds2-4"/>
              <p:cNvSpPr>
                <a:spLocks noEditPoints="1"/>
              </p:cNvSpPr>
              <p:nvPr/>
            </p:nvSpPr>
            <p:spPr bwMode="auto">
              <a:xfrm>
                <a:off x="2898178" y="2907343"/>
                <a:ext cx="383719" cy="707184"/>
              </a:xfrm>
              <a:custGeom>
                <a:avLst/>
                <a:gdLst>
                  <a:gd name="T0" fmla="*/ 63 w 181"/>
                  <a:gd name="T1" fmla="*/ 39 h 332"/>
                  <a:gd name="T2" fmla="*/ 82 w 181"/>
                  <a:gd name="T3" fmla="*/ 6 h 332"/>
                  <a:gd name="T4" fmla="*/ 118 w 181"/>
                  <a:gd name="T5" fmla="*/ 15 h 332"/>
                  <a:gd name="T6" fmla="*/ 126 w 181"/>
                  <a:gd name="T7" fmla="*/ 48 h 332"/>
                  <a:gd name="T8" fmla="*/ 113 w 181"/>
                  <a:gd name="T9" fmla="*/ 70 h 332"/>
                  <a:gd name="T10" fmla="*/ 104 w 181"/>
                  <a:gd name="T11" fmla="*/ 74 h 332"/>
                  <a:gd name="T12" fmla="*/ 80 w 181"/>
                  <a:gd name="T13" fmla="*/ 68 h 332"/>
                  <a:gd name="T14" fmla="*/ 63 w 181"/>
                  <a:gd name="T15" fmla="*/ 39 h 332"/>
                  <a:gd name="T16" fmla="*/ 95 w 181"/>
                  <a:gd name="T17" fmla="*/ 94 h 332"/>
                  <a:gd name="T18" fmla="*/ 71 w 181"/>
                  <a:gd name="T19" fmla="*/ 123 h 332"/>
                  <a:gd name="T20" fmla="*/ 68 w 181"/>
                  <a:gd name="T21" fmla="*/ 124 h 332"/>
                  <a:gd name="T22" fmla="*/ 9 w 181"/>
                  <a:gd name="T23" fmla="*/ 135 h 332"/>
                  <a:gd name="T24" fmla="*/ 0 w 181"/>
                  <a:gd name="T25" fmla="*/ 144 h 332"/>
                  <a:gd name="T26" fmla="*/ 3 w 181"/>
                  <a:gd name="T27" fmla="*/ 157 h 332"/>
                  <a:gd name="T28" fmla="*/ 12 w 181"/>
                  <a:gd name="T29" fmla="*/ 161 h 332"/>
                  <a:gd name="T30" fmla="*/ 73 w 181"/>
                  <a:gd name="T31" fmla="*/ 160 h 332"/>
                  <a:gd name="T32" fmla="*/ 84 w 181"/>
                  <a:gd name="T33" fmla="*/ 156 h 332"/>
                  <a:gd name="T34" fmla="*/ 110 w 181"/>
                  <a:gd name="T35" fmla="*/ 140 h 332"/>
                  <a:gd name="T36" fmla="*/ 119 w 181"/>
                  <a:gd name="T37" fmla="*/ 194 h 332"/>
                  <a:gd name="T38" fmla="*/ 65 w 181"/>
                  <a:gd name="T39" fmla="*/ 204 h 332"/>
                  <a:gd name="T40" fmla="*/ 52 w 181"/>
                  <a:gd name="T41" fmla="*/ 228 h 332"/>
                  <a:gd name="T42" fmla="*/ 60 w 181"/>
                  <a:gd name="T43" fmla="*/ 303 h 332"/>
                  <a:gd name="T44" fmla="*/ 56 w 181"/>
                  <a:gd name="T45" fmla="*/ 310 h 332"/>
                  <a:gd name="T46" fmla="*/ 34 w 181"/>
                  <a:gd name="T47" fmla="*/ 316 h 332"/>
                  <a:gd name="T48" fmla="*/ 31 w 181"/>
                  <a:gd name="T49" fmla="*/ 332 h 332"/>
                  <a:gd name="T50" fmla="*/ 82 w 181"/>
                  <a:gd name="T51" fmla="*/ 332 h 332"/>
                  <a:gd name="T52" fmla="*/ 91 w 181"/>
                  <a:gd name="T53" fmla="*/ 326 h 332"/>
                  <a:gd name="T54" fmla="*/ 91 w 181"/>
                  <a:gd name="T55" fmla="*/ 308 h 332"/>
                  <a:gd name="T56" fmla="*/ 90 w 181"/>
                  <a:gd name="T57" fmla="*/ 237 h 332"/>
                  <a:gd name="T58" fmla="*/ 160 w 181"/>
                  <a:gd name="T59" fmla="*/ 228 h 332"/>
                  <a:gd name="T60" fmla="*/ 179 w 181"/>
                  <a:gd name="T61" fmla="*/ 199 h 332"/>
                  <a:gd name="T62" fmla="*/ 171 w 181"/>
                  <a:gd name="T63" fmla="*/ 103 h 332"/>
                  <a:gd name="T64" fmla="*/ 128 w 181"/>
                  <a:gd name="T65" fmla="*/ 70 h 332"/>
                  <a:gd name="T66" fmla="*/ 95 w 181"/>
                  <a:gd name="T67" fmla="*/ 9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332">
                    <a:moveTo>
                      <a:pt x="63" y="39"/>
                    </a:moveTo>
                    <a:cubicBezTo>
                      <a:pt x="59" y="24"/>
                      <a:pt x="68" y="12"/>
                      <a:pt x="82" y="6"/>
                    </a:cubicBezTo>
                    <a:cubicBezTo>
                      <a:pt x="96" y="0"/>
                      <a:pt x="111" y="2"/>
                      <a:pt x="118" y="15"/>
                    </a:cubicBezTo>
                    <a:cubicBezTo>
                      <a:pt x="122" y="22"/>
                      <a:pt x="127" y="40"/>
                      <a:pt x="126" y="48"/>
                    </a:cubicBezTo>
                    <a:cubicBezTo>
                      <a:pt x="125" y="56"/>
                      <a:pt x="120" y="64"/>
                      <a:pt x="113" y="70"/>
                    </a:cubicBezTo>
                    <a:cubicBezTo>
                      <a:pt x="109" y="72"/>
                      <a:pt x="108" y="72"/>
                      <a:pt x="104" y="74"/>
                    </a:cubicBezTo>
                    <a:cubicBezTo>
                      <a:pt x="95" y="75"/>
                      <a:pt x="85" y="73"/>
                      <a:pt x="80" y="68"/>
                    </a:cubicBezTo>
                    <a:cubicBezTo>
                      <a:pt x="74" y="63"/>
                      <a:pt x="65" y="47"/>
                      <a:pt x="63" y="39"/>
                    </a:cubicBezTo>
                    <a:close/>
                    <a:moveTo>
                      <a:pt x="95" y="94"/>
                    </a:moveTo>
                    <a:cubicBezTo>
                      <a:pt x="71" y="123"/>
                      <a:pt x="71" y="123"/>
                      <a:pt x="71" y="123"/>
                    </a:cubicBezTo>
                    <a:cubicBezTo>
                      <a:pt x="70" y="123"/>
                      <a:pt x="69" y="124"/>
                      <a:pt x="68" y="124"/>
                    </a:cubicBezTo>
                    <a:cubicBezTo>
                      <a:pt x="9" y="135"/>
                      <a:pt x="9" y="135"/>
                      <a:pt x="9" y="135"/>
                    </a:cubicBezTo>
                    <a:cubicBezTo>
                      <a:pt x="4" y="136"/>
                      <a:pt x="1" y="139"/>
                      <a:pt x="0" y="144"/>
                    </a:cubicBezTo>
                    <a:cubicBezTo>
                      <a:pt x="0" y="146"/>
                      <a:pt x="2" y="156"/>
                      <a:pt x="3" y="157"/>
                    </a:cubicBezTo>
                    <a:cubicBezTo>
                      <a:pt x="6" y="160"/>
                      <a:pt x="8" y="161"/>
                      <a:pt x="12" y="161"/>
                    </a:cubicBezTo>
                    <a:cubicBezTo>
                      <a:pt x="73" y="160"/>
                      <a:pt x="73" y="160"/>
                      <a:pt x="73" y="160"/>
                    </a:cubicBezTo>
                    <a:cubicBezTo>
                      <a:pt x="77" y="159"/>
                      <a:pt x="80" y="158"/>
                      <a:pt x="84" y="156"/>
                    </a:cubicBezTo>
                    <a:cubicBezTo>
                      <a:pt x="110" y="140"/>
                      <a:pt x="110" y="140"/>
                      <a:pt x="110" y="140"/>
                    </a:cubicBezTo>
                    <a:cubicBezTo>
                      <a:pt x="119" y="194"/>
                      <a:pt x="119" y="194"/>
                      <a:pt x="119" y="194"/>
                    </a:cubicBezTo>
                    <a:cubicBezTo>
                      <a:pt x="65" y="204"/>
                      <a:pt x="65" y="204"/>
                      <a:pt x="65" y="204"/>
                    </a:cubicBezTo>
                    <a:cubicBezTo>
                      <a:pt x="54" y="206"/>
                      <a:pt x="51" y="214"/>
                      <a:pt x="52" y="228"/>
                    </a:cubicBezTo>
                    <a:cubicBezTo>
                      <a:pt x="60" y="303"/>
                      <a:pt x="60" y="303"/>
                      <a:pt x="60" y="303"/>
                    </a:cubicBezTo>
                    <a:cubicBezTo>
                      <a:pt x="56" y="310"/>
                      <a:pt x="56" y="310"/>
                      <a:pt x="56" y="310"/>
                    </a:cubicBezTo>
                    <a:cubicBezTo>
                      <a:pt x="34" y="316"/>
                      <a:pt x="34" y="316"/>
                      <a:pt x="34" y="316"/>
                    </a:cubicBezTo>
                    <a:cubicBezTo>
                      <a:pt x="27" y="319"/>
                      <a:pt x="27" y="332"/>
                      <a:pt x="31" y="332"/>
                    </a:cubicBezTo>
                    <a:cubicBezTo>
                      <a:pt x="82" y="332"/>
                      <a:pt x="82" y="332"/>
                      <a:pt x="82" y="332"/>
                    </a:cubicBezTo>
                    <a:cubicBezTo>
                      <a:pt x="88" y="331"/>
                      <a:pt x="90" y="329"/>
                      <a:pt x="91" y="326"/>
                    </a:cubicBezTo>
                    <a:cubicBezTo>
                      <a:pt x="91" y="323"/>
                      <a:pt x="91" y="311"/>
                      <a:pt x="91" y="308"/>
                    </a:cubicBezTo>
                    <a:cubicBezTo>
                      <a:pt x="90" y="237"/>
                      <a:pt x="90" y="237"/>
                      <a:pt x="90" y="237"/>
                    </a:cubicBezTo>
                    <a:cubicBezTo>
                      <a:pt x="160" y="228"/>
                      <a:pt x="160" y="228"/>
                      <a:pt x="160" y="228"/>
                    </a:cubicBezTo>
                    <a:cubicBezTo>
                      <a:pt x="175" y="225"/>
                      <a:pt x="180" y="215"/>
                      <a:pt x="179" y="199"/>
                    </a:cubicBezTo>
                    <a:cubicBezTo>
                      <a:pt x="178" y="178"/>
                      <a:pt x="181" y="133"/>
                      <a:pt x="171" y="103"/>
                    </a:cubicBezTo>
                    <a:cubicBezTo>
                      <a:pt x="165" y="87"/>
                      <a:pt x="148" y="69"/>
                      <a:pt x="128" y="70"/>
                    </a:cubicBezTo>
                    <a:cubicBezTo>
                      <a:pt x="113" y="70"/>
                      <a:pt x="103" y="82"/>
                      <a:pt x="95" y="9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 name="Aitds2-5"/>
              <p:cNvSpPr>
                <a:spLocks noEditPoints="1"/>
              </p:cNvSpPr>
              <p:nvPr/>
            </p:nvSpPr>
            <p:spPr bwMode="auto">
              <a:xfrm>
                <a:off x="3070217" y="3120608"/>
                <a:ext cx="266383" cy="497883"/>
              </a:xfrm>
              <a:custGeom>
                <a:avLst/>
                <a:gdLst>
                  <a:gd name="T0" fmla="*/ 69 w 126"/>
                  <a:gd name="T1" fmla="*/ 234 h 234"/>
                  <a:gd name="T2" fmla="*/ 59 w 126"/>
                  <a:gd name="T3" fmla="*/ 224 h 234"/>
                  <a:gd name="T4" fmla="*/ 69 w 126"/>
                  <a:gd name="T5" fmla="*/ 215 h 234"/>
                  <a:gd name="T6" fmla="*/ 78 w 126"/>
                  <a:gd name="T7" fmla="*/ 224 h 234"/>
                  <a:gd name="T8" fmla="*/ 69 w 126"/>
                  <a:gd name="T9" fmla="*/ 234 h 234"/>
                  <a:gd name="T10" fmla="*/ 0 w 126"/>
                  <a:gd name="T11" fmla="*/ 122 h 234"/>
                  <a:gd name="T12" fmla="*/ 1 w 126"/>
                  <a:gd name="T13" fmla="*/ 137 h 234"/>
                  <a:gd name="T14" fmla="*/ 13 w 126"/>
                  <a:gd name="T15" fmla="*/ 146 h 234"/>
                  <a:gd name="T16" fmla="*/ 57 w 126"/>
                  <a:gd name="T17" fmla="*/ 146 h 234"/>
                  <a:gd name="T18" fmla="*/ 57 w 126"/>
                  <a:gd name="T19" fmla="*/ 161 h 234"/>
                  <a:gd name="T20" fmla="*/ 61 w 126"/>
                  <a:gd name="T21" fmla="*/ 161 h 234"/>
                  <a:gd name="T22" fmla="*/ 61 w 126"/>
                  <a:gd name="T23" fmla="*/ 195 h 234"/>
                  <a:gd name="T24" fmla="*/ 26 w 126"/>
                  <a:gd name="T25" fmla="*/ 213 h 234"/>
                  <a:gd name="T26" fmla="*/ 24 w 126"/>
                  <a:gd name="T27" fmla="*/ 215 h 234"/>
                  <a:gd name="T28" fmla="*/ 17 w 126"/>
                  <a:gd name="T29" fmla="*/ 224 h 234"/>
                  <a:gd name="T30" fmla="*/ 26 w 126"/>
                  <a:gd name="T31" fmla="*/ 233 h 234"/>
                  <a:gd name="T32" fmla="*/ 35 w 126"/>
                  <a:gd name="T33" fmla="*/ 224 h 234"/>
                  <a:gd name="T34" fmla="*/ 35 w 126"/>
                  <a:gd name="T35" fmla="*/ 221 h 234"/>
                  <a:gd name="T36" fmla="*/ 100 w 126"/>
                  <a:gd name="T37" fmla="*/ 221 h 234"/>
                  <a:gd name="T38" fmla="*/ 99 w 126"/>
                  <a:gd name="T39" fmla="*/ 224 h 234"/>
                  <a:gd name="T40" fmla="*/ 109 w 126"/>
                  <a:gd name="T41" fmla="*/ 233 h 234"/>
                  <a:gd name="T42" fmla="*/ 118 w 126"/>
                  <a:gd name="T43" fmla="*/ 224 h 234"/>
                  <a:gd name="T44" fmla="*/ 111 w 126"/>
                  <a:gd name="T45" fmla="*/ 215 h 234"/>
                  <a:gd name="T46" fmla="*/ 109 w 126"/>
                  <a:gd name="T47" fmla="*/ 213 h 234"/>
                  <a:gd name="T48" fmla="*/ 76 w 126"/>
                  <a:gd name="T49" fmla="*/ 195 h 234"/>
                  <a:gd name="T50" fmla="*/ 76 w 126"/>
                  <a:gd name="T51" fmla="*/ 161 h 234"/>
                  <a:gd name="T52" fmla="*/ 81 w 126"/>
                  <a:gd name="T53" fmla="*/ 161 h 234"/>
                  <a:gd name="T54" fmla="*/ 81 w 126"/>
                  <a:gd name="T55" fmla="*/ 146 h 234"/>
                  <a:gd name="T56" fmla="*/ 90 w 126"/>
                  <a:gd name="T57" fmla="*/ 146 h 234"/>
                  <a:gd name="T58" fmla="*/ 116 w 126"/>
                  <a:gd name="T59" fmla="*/ 124 h 234"/>
                  <a:gd name="T60" fmla="*/ 124 w 126"/>
                  <a:gd name="T61" fmla="*/ 18 h 234"/>
                  <a:gd name="T62" fmla="*/ 105 w 126"/>
                  <a:gd name="T63" fmla="*/ 16 h 234"/>
                  <a:gd name="T64" fmla="*/ 92 w 126"/>
                  <a:gd name="T65" fmla="*/ 119 h 234"/>
                  <a:gd name="T66" fmla="*/ 89 w 126"/>
                  <a:gd name="T67" fmla="*/ 122 h 234"/>
                  <a:gd name="T68" fmla="*/ 0 w 126"/>
                  <a:gd name="T69" fmla="*/ 12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234">
                    <a:moveTo>
                      <a:pt x="69" y="234"/>
                    </a:moveTo>
                    <a:cubicBezTo>
                      <a:pt x="64" y="234"/>
                      <a:pt x="59" y="229"/>
                      <a:pt x="59" y="224"/>
                    </a:cubicBezTo>
                    <a:cubicBezTo>
                      <a:pt x="59" y="219"/>
                      <a:pt x="64" y="215"/>
                      <a:pt x="69" y="215"/>
                    </a:cubicBezTo>
                    <a:cubicBezTo>
                      <a:pt x="74" y="215"/>
                      <a:pt x="78" y="219"/>
                      <a:pt x="78" y="224"/>
                    </a:cubicBezTo>
                    <a:cubicBezTo>
                      <a:pt x="78" y="229"/>
                      <a:pt x="74" y="234"/>
                      <a:pt x="69" y="234"/>
                    </a:cubicBezTo>
                    <a:close/>
                    <a:moveTo>
                      <a:pt x="0" y="122"/>
                    </a:moveTo>
                    <a:cubicBezTo>
                      <a:pt x="1" y="137"/>
                      <a:pt x="1" y="137"/>
                      <a:pt x="1" y="137"/>
                    </a:cubicBezTo>
                    <a:cubicBezTo>
                      <a:pt x="2" y="142"/>
                      <a:pt x="5" y="145"/>
                      <a:pt x="13" y="146"/>
                    </a:cubicBezTo>
                    <a:cubicBezTo>
                      <a:pt x="57" y="146"/>
                      <a:pt x="57" y="146"/>
                      <a:pt x="57" y="146"/>
                    </a:cubicBezTo>
                    <a:cubicBezTo>
                      <a:pt x="57" y="161"/>
                      <a:pt x="57" y="161"/>
                      <a:pt x="57" y="161"/>
                    </a:cubicBezTo>
                    <a:cubicBezTo>
                      <a:pt x="61" y="161"/>
                      <a:pt x="61" y="161"/>
                      <a:pt x="61" y="161"/>
                    </a:cubicBezTo>
                    <a:cubicBezTo>
                      <a:pt x="61" y="195"/>
                      <a:pt x="61" y="195"/>
                      <a:pt x="61" y="195"/>
                    </a:cubicBezTo>
                    <a:cubicBezTo>
                      <a:pt x="26" y="213"/>
                      <a:pt x="26" y="213"/>
                      <a:pt x="26" y="213"/>
                    </a:cubicBezTo>
                    <a:cubicBezTo>
                      <a:pt x="25" y="213"/>
                      <a:pt x="25" y="214"/>
                      <a:pt x="24" y="215"/>
                    </a:cubicBezTo>
                    <a:cubicBezTo>
                      <a:pt x="20" y="215"/>
                      <a:pt x="17" y="219"/>
                      <a:pt x="17" y="224"/>
                    </a:cubicBezTo>
                    <a:cubicBezTo>
                      <a:pt x="17" y="229"/>
                      <a:pt x="21" y="233"/>
                      <a:pt x="26" y="233"/>
                    </a:cubicBezTo>
                    <a:cubicBezTo>
                      <a:pt x="31" y="233"/>
                      <a:pt x="35" y="227"/>
                      <a:pt x="35" y="224"/>
                    </a:cubicBezTo>
                    <a:cubicBezTo>
                      <a:pt x="35" y="221"/>
                      <a:pt x="35" y="222"/>
                      <a:pt x="35" y="221"/>
                    </a:cubicBezTo>
                    <a:cubicBezTo>
                      <a:pt x="63" y="211"/>
                      <a:pt x="75" y="210"/>
                      <a:pt x="100" y="221"/>
                    </a:cubicBezTo>
                    <a:cubicBezTo>
                      <a:pt x="99" y="222"/>
                      <a:pt x="99" y="221"/>
                      <a:pt x="99" y="224"/>
                    </a:cubicBezTo>
                    <a:cubicBezTo>
                      <a:pt x="99" y="227"/>
                      <a:pt x="103" y="233"/>
                      <a:pt x="109" y="233"/>
                    </a:cubicBezTo>
                    <a:cubicBezTo>
                      <a:pt x="114" y="233"/>
                      <a:pt x="118" y="229"/>
                      <a:pt x="118" y="224"/>
                    </a:cubicBezTo>
                    <a:cubicBezTo>
                      <a:pt x="118" y="219"/>
                      <a:pt x="115" y="216"/>
                      <a:pt x="111" y="215"/>
                    </a:cubicBezTo>
                    <a:cubicBezTo>
                      <a:pt x="110" y="214"/>
                      <a:pt x="110" y="213"/>
                      <a:pt x="109" y="213"/>
                    </a:cubicBezTo>
                    <a:cubicBezTo>
                      <a:pt x="76" y="195"/>
                      <a:pt x="76" y="195"/>
                      <a:pt x="76" y="195"/>
                    </a:cubicBezTo>
                    <a:cubicBezTo>
                      <a:pt x="76" y="161"/>
                      <a:pt x="76" y="161"/>
                      <a:pt x="76" y="161"/>
                    </a:cubicBezTo>
                    <a:cubicBezTo>
                      <a:pt x="81" y="161"/>
                      <a:pt x="81" y="161"/>
                      <a:pt x="81" y="161"/>
                    </a:cubicBezTo>
                    <a:cubicBezTo>
                      <a:pt x="81" y="146"/>
                      <a:pt x="81" y="146"/>
                      <a:pt x="81" y="146"/>
                    </a:cubicBezTo>
                    <a:cubicBezTo>
                      <a:pt x="90" y="146"/>
                      <a:pt x="90" y="146"/>
                      <a:pt x="90" y="146"/>
                    </a:cubicBezTo>
                    <a:cubicBezTo>
                      <a:pt x="104" y="145"/>
                      <a:pt x="113" y="136"/>
                      <a:pt x="116" y="124"/>
                    </a:cubicBezTo>
                    <a:cubicBezTo>
                      <a:pt x="124" y="18"/>
                      <a:pt x="124" y="18"/>
                      <a:pt x="124" y="18"/>
                    </a:cubicBezTo>
                    <a:cubicBezTo>
                      <a:pt x="126" y="3"/>
                      <a:pt x="107" y="0"/>
                      <a:pt x="105" y="16"/>
                    </a:cubicBezTo>
                    <a:cubicBezTo>
                      <a:pt x="92" y="119"/>
                      <a:pt x="92" y="119"/>
                      <a:pt x="92" y="119"/>
                    </a:cubicBezTo>
                    <a:cubicBezTo>
                      <a:pt x="92" y="121"/>
                      <a:pt x="91" y="122"/>
                      <a:pt x="89" y="122"/>
                    </a:cubicBezTo>
                    <a:lnTo>
                      <a:pt x="0" y="1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0" name="Aitds2-6"/>
              <p:cNvSpPr/>
              <p:nvPr/>
            </p:nvSpPr>
            <p:spPr bwMode="auto">
              <a:xfrm>
                <a:off x="2800663" y="3067490"/>
                <a:ext cx="197409" cy="176796"/>
              </a:xfrm>
              <a:custGeom>
                <a:avLst/>
                <a:gdLst>
                  <a:gd name="T0" fmla="*/ 29 w 93"/>
                  <a:gd name="T1" fmla="*/ 68 h 83"/>
                  <a:gd name="T2" fmla="*/ 11 w 93"/>
                  <a:gd name="T3" fmla="*/ 0 h 83"/>
                  <a:gd name="T4" fmla="*/ 1 w 93"/>
                  <a:gd name="T5" fmla="*/ 16 h 83"/>
                  <a:gd name="T6" fmla="*/ 17 w 93"/>
                  <a:gd name="T7" fmla="*/ 78 h 83"/>
                  <a:gd name="T8" fmla="*/ 23 w 93"/>
                  <a:gd name="T9" fmla="*/ 83 h 83"/>
                  <a:gd name="T10" fmla="*/ 93 w 93"/>
                  <a:gd name="T11" fmla="*/ 83 h 83"/>
                  <a:gd name="T12" fmla="*/ 93 w 93"/>
                  <a:gd name="T13" fmla="*/ 68 h 83"/>
                  <a:gd name="T14" fmla="*/ 29 w 93"/>
                  <a:gd name="T15" fmla="*/ 68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3">
                    <a:moveTo>
                      <a:pt x="29" y="68"/>
                    </a:moveTo>
                    <a:cubicBezTo>
                      <a:pt x="11" y="0"/>
                      <a:pt x="11" y="0"/>
                      <a:pt x="11" y="0"/>
                    </a:cubicBezTo>
                    <a:cubicBezTo>
                      <a:pt x="3" y="2"/>
                      <a:pt x="0" y="8"/>
                      <a:pt x="1" y="16"/>
                    </a:cubicBezTo>
                    <a:cubicBezTo>
                      <a:pt x="17" y="78"/>
                      <a:pt x="17" y="78"/>
                      <a:pt x="17" y="78"/>
                    </a:cubicBezTo>
                    <a:cubicBezTo>
                      <a:pt x="18" y="81"/>
                      <a:pt x="20" y="81"/>
                      <a:pt x="23" y="83"/>
                    </a:cubicBezTo>
                    <a:cubicBezTo>
                      <a:pt x="93" y="83"/>
                      <a:pt x="93" y="83"/>
                      <a:pt x="93" y="83"/>
                    </a:cubicBezTo>
                    <a:cubicBezTo>
                      <a:pt x="93" y="68"/>
                      <a:pt x="93" y="68"/>
                      <a:pt x="93" y="68"/>
                    </a:cubicBezTo>
                    <a:cubicBezTo>
                      <a:pt x="71" y="68"/>
                      <a:pt x="51" y="68"/>
                      <a:pt x="29" y="6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1" name="Aitds2-14"/>
              <p:cNvSpPr/>
              <p:nvPr/>
            </p:nvSpPr>
            <p:spPr bwMode="auto">
              <a:xfrm>
                <a:off x="2667471" y="2856603"/>
                <a:ext cx="230707" cy="214851"/>
              </a:xfrm>
              <a:custGeom>
                <a:avLst/>
                <a:gdLst>
                  <a:gd name="T0" fmla="*/ 19 w 109"/>
                  <a:gd name="T1" fmla="*/ 99 h 101"/>
                  <a:gd name="T2" fmla="*/ 42 w 109"/>
                  <a:gd name="T3" fmla="*/ 72 h 101"/>
                  <a:gd name="T4" fmla="*/ 106 w 109"/>
                  <a:gd name="T5" fmla="*/ 72 h 101"/>
                  <a:gd name="T6" fmla="*/ 109 w 109"/>
                  <a:gd name="T7" fmla="*/ 69 h 101"/>
                  <a:gd name="T8" fmla="*/ 109 w 109"/>
                  <a:gd name="T9" fmla="*/ 3 h 101"/>
                  <a:gd name="T10" fmla="*/ 105 w 109"/>
                  <a:gd name="T11" fmla="*/ 0 h 101"/>
                  <a:gd name="T12" fmla="*/ 8 w 109"/>
                  <a:gd name="T13" fmla="*/ 0 h 101"/>
                  <a:gd name="T14" fmla="*/ 4 w 109"/>
                  <a:gd name="T15" fmla="*/ 3 h 101"/>
                  <a:gd name="T16" fmla="*/ 4 w 109"/>
                  <a:gd name="T17" fmla="*/ 69 h 101"/>
                  <a:gd name="T18" fmla="*/ 7 w 109"/>
                  <a:gd name="T19" fmla="*/ 72 h 101"/>
                  <a:gd name="T20" fmla="*/ 22 w 109"/>
                  <a:gd name="T21" fmla="*/ 72 h 101"/>
                  <a:gd name="T22" fmla="*/ 16 w 109"/>
                  <a:gd name="T23" fmla="*/ 99 h 101"/>
                  <a:gd name="T24" fmla="*/ 19 w 109"/>
                  <a:gd name="T25"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1">
                    <a:moveTo>
                      <a:pt x="19" y="99"/>
                    </a:moveTo>
                    <a:cubicBezTo>
                      <a:pt x="42" y="72"/>
                      <a:pt x="42" y="72"/>
                      <a:pt x="42" y="72"/>
                    </a:cubicBezTo>
                    <a:cubicBezTo>
                      <a:pt x="106" y="72"/>
                      <a:pt x="106" y="72"/>
                      <a:pt x="106" y="72"/>
                    </a:cubicBezTo>
                    <a:cubicBezTo>
                      <a:pt x="108" y="72"/>
                      <a:pt x="109" y="70"/>
                      <a:pt x="109" y="69"/>
                    </a:cubicBezTo>
                    <a:cubicBezTo>
                      <a:pt x="109" y="3"/>
                      <a:pt x="109" y="3"/>
                      <a:pt x="109" y="3"/>
                    </a:cubicBezTo>
                    <a:cubicBezTo>
                      <a:pt x="109" y="1"/>
                      <a:pt x="108" y="0"/>
                      <a:pt x="105" y="0"/>
                    </a:cubicBezTo>
                    <a:cubicBezTo>
                      <a:pt x="8" y="0"/>
                      <a:pt x="8" y="0"/>
                      <a:pt x="8" y="0"/>
                    </a:cubicBezTo>
                    <a:cubicBezTo>
                      <a:pt x="5" y="0"/>
                      <a:pt x="4" y="1"/>
                      <a:pt x="4" y="3"/>
                    </a:cubicBezTo>
                    <a:cubicBezTo>
                      <a:pt x="4" y="69"/>
                      <a:pt x="4" y="69"/>
                      <a:pt x="4" y="69"/>
                    </a:cubicBezTo>
                    <a:cubicBezTo>
                      <a:pt x="4" y="70"/>
                      <a:pt x="5" y="72"/>
                      <a:pt x="7" y="72"/>
                    </a:cubicBezTo>
                    <a:cubicBezTo>
                      <a:pt x="29" y="72"/>
                      <a:pt x="0" y="72"/>
                      <a:pt x="22" y="72"/>
                    </a:cubicBezTo>
                    <a:cubicBezTo>
                      <a:pt x="16" y="99"/>
                      <a:pt x="16" y="99"/>
                      <a:pt x="16" y="99"/>
                    </a:cubicBezTo>
                    <a:cubicBezTo>
                      <a:pt x="16" y="100"/>
                      <a:pt x="18" y="101"/>
                      <a:pt x="19" y="99"/>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14" name="矩形 13"/>
            <p:cNvSpPr/>
            <p:nvPr/>
          </p:nvSpPr>
          <p:spPr>
            <a:xfrm>
              <a:off x="9919751" y="4301143"/>
              <a:ext cx="1906950" cy="1470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gr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5242" y="2610935"/>
            <a:ext cx="7529513"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465350" y="1831910"/>
            <a:ext cx="5146500" cy="816040"/>
            <a:chOff x="869125" y="2254249"/>
            <a:chExt cx="5146500" cy="816040"/>
          </a:xfrm>
        </p:grpSpPr>
        <p:sp>
          <p:nvSpPr>
            <p:cNvPr id="48" name="任意多边形 29"/>
            <p:cNvSpPr/>
            <p:nvPr/>
          </p:nvSpPr>
          <p:spPr>
            <a:xfrm>
              <a:off x="869125" y="2254249"/>
              <a:ext cx="5146500" cy="816040"/>
            </a:xfrm>
            <a:prstGeom prst="roundRect">
              <a:avLst>
                <a:gd name="adj" fmla="val 35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49" name="矩形 48"/>
            <p:cNvSpPr/>
            <p:nvPr/>
          </p:nvSpPr>
          <p:spPr>
            <a:xfrm>
              <a:off x="1225366" y="2343858"/>
              <a:ext cx="4434017" cy="646331"/>
            </a:xfrm>
            <a:prstGeom prst="rect">
              <a:avLst/>
            </a:prstGeom>
          </p:spPr>
          <p:txBody>
            <a:bodyPr wrap="square">
              <a:spAutoFit/>
            </a:bodyPr>
            <a:lstStyle/>
            <a:p>
              <a:pPr lvl="0" algn="ctr" defTabSz="914400">
                <a:defRPr/>
              </a:pPr>
              <a:r>
                <a:rPr lang="zh-CN" altLang="en-US" sz="3600" b="1" dirty="0">
                  <a:solidFill>
                    <a:prstClr val="white"/>
                  </a:solidFill>
                  <a:latin typeface="微软雅黑" panose="020B0503020204020204" charset="-122"/>
                  <a:ea typeface="微软雅黑" panose="020B0503020204020204" charset="-122"/>
                  <a:sym typeface="微软雅黑" panose="020B0503020204020204" charset="-122"/>
                </a:rPr>
                <a:t>第四章 </a:t>
              </a:r>
              <a:endParaRPr kumimoji="0" lang="zh-CN" altLang="en-US"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51" name="矩形 50"/>
          <p:cNvSpPr/>
          <p:nvPr/>
        </p:nvSpPr>
        <p:spPr>
          <a:xfrm>
            <a:off x="1518858" y="3174792"/>
            <a:ext cx="9001885" cy="830997"/>
          </a:xfrm>
          <a:prstGeom prst="rect">
            <a:avLst/>
          </a:prstGeom>
        </p:spPr>
        <p:txBody>
          <a:bodyPr wrap="square">
            <a:spAutoFit/>
          </a:bodyPr>
          <a:lstStyle/>
          <a:p>
            <a:pPr algn="ctr" fontAlgn="base">
              <a:spcBef>
                <a:spcPct val="0"/>
              </a:spcBef>
              <a:spcAft>
                <a:spcPct val="0"/>
              </a:spcAft>
              <a:defRPr/>
            </a:pPr>
            <a:r>
              <a:rPr lang="zh-CN" altLang="en-US" sz="48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学好“四史”牢记初心使命</a:t>
            </a:r>
            <a:endParaRPr lang="zh-CN" altLang="en-US" sz="48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11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2638" y="1520825"/>
            <a:ext cx="10626725"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8513" y="1435100"/>
            <a:ext cx="10594975"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5337" y="1549400"/>
            <a:ext cx="10601325"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30581" y="2280120"/>
            <a:ext cx="4339650" cy="646331"/>
          </a:xfrm>
          <a:prstGeom prst="rect">
            <a:avLst/>
          </a:prstGeom>
        </p:spPr>
        <p:txBody>
          <a:bodyPr wrap="none">
            <a:spAutoFit/>
          </a:bodyPr>
          <a:lstStyle/>
          <a:p>
            <a:r>
              <a:rPr lang="zh-CN" altLang="en-US" sz="3600" kern="100" dirty="0">
                <a:solidFill>
                  <a:srgbClr val="C00000"/>
                </a:solidFill>
                <a:latin typeface="微软雅黑" panose="020B0503020204020204" charset="-122"/>
                <a:ea typeface="微软雅黑" panose="020B0503020204020204" charset="-122"/>
                <a:cs typeface="Times New Roman" panose="02020603050405020304" pitchFamily="18" charset="0"/>
                <a:sym typeface="微软雅黑" panose="020B0503020204020204" charset="-122"/>
              </a:rPr>
              <a:t>历史是最好的教科书</a:t>
            </a:r>
            <a:endParaRPr lang="zh-CN" altLang="en-US" sz="3600" dirty="0">
              <a:solidFill>
                <a:srgbClr val="C00000"/>
              </a:solidFill>
              <a:latin typeface="微软雅黑" panose="020B0503020204020204" charset="-122"/>
              <a:ea typeface="微软雅黑" panose="020B0503020204020204" charset="-122"/>
              <a:sym typeface="微软雅黑" panose="020B050302020402020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62523" y="1543050"/>
            <a:ext cx="4573234" cy="4573234"/>
          </a:xfrm>
          <a:prstGeom prst="rect">
            <a:avLst/>
          </a:prstGeom>
        </p:spPr>
      </p:pic>
      <p:grpSp>
        <p:nvGrpSpPr>
          <p:cNvPr id="5" name="Aitds4"/>
          <p:cNvGrpSpPr/>
          <p:nvPr/>
        </p:nvGrpSpPr>
        <p:grpSpPr bwMode="auto">
          <a:xfrm>
            <a:off x="3986067" y="3239724"/>
            <a:ext cx="7167490" cy="2448693"/>
            <a:chOff x="0" y="190604"/>
            <a:chExt cx="7165254" cy="2445915"/>
          </a:xfrm>
        </p:grpSpPr>
        <p:sp>
          <p:nvSpPr>
            <p:cNvPr id="6" name="Aitds4-1"/>
            <p:cNvSpPr>
              <a:spLocks noChangeArrowheads="1"/>
            </p:cNvSpPr>
            <p:nvPr/>
          </p:nvSpPr>
          <p:spPr bwMode="auto">
            <a:xfrm>
              <a:off x="81386" y="190604"/>
              <a:ext cx="7083868" cy="2445915"/>
            </a:xfrm>
            <a:prstGeom prst="roundRect">
              <a:avLst>
                <a:gd name="adj" fmla="val 8176"/>
              </a:avLst>
            </a:prstGeom>
            <a:noFill/>
            <a:ln w="19050">
              <a:solidFill>
                <a:srgbClr val="F1747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15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微软雅黑" panose="020B0503020204020204" charset="-122"/>
                </a:rPr>
                <a:t> </a:t>
              </a:r>
              <a:endParaRPr kumimoji="0" lang="zh-CN" altLang="en-US" sz="15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微软雅黑" panose="020B0503020204020204" charset="-122"/>
              </a:endParaRPr>
            </a:p>
          </p:txBody>
        </p:sp>
        <p:sp>
          <p:nvSpPr>
            <p:cNvPr id="7" name="Aitds4-2"/>
            <p:cNvSpPr>
              <a:spLocks noChangeArrowheads="1"/>
            </p:cNvSpPr>
            <p:nvPr/>
          </p:nvSpPr>
          <p:spPr bwMode="auto">
            <a:xfrm>
              <a:off x="0" y="413100"/>
              <a:ext cx="169589" cy="169589"/>
            </a:xfrm>
            <a:prstGeom prst="flowChartConnector">
              <a:avLst/>
            </a:prstGeom>
            <a:solidFill>
              <a:srgbClr val="D99593"/>
            </a:solidFill>
            <a:ln w="25400">
              <a:solidFill>
                <a:srgbClr val="D8D8D8"/>
              </a:solidFill>
              <a:rou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zh-CN" sz="18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微软雅黑" panose="020B0503020204020204" charset="-122"/>
              </a:endParaRPr>
            </a:p>
          </p:txBody>
        </p:sp>
      </p:gr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711" y="3346505"/>
            <a:ext cx="67849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500"/>
                            </p:stCondLst>
                            <p:childTnLst>
                              <p:par>
                                <p:cTn id="15" presetID="21"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PA-12"/>
          <p:cNvGrpSpPr/>
          <p:nvPr>
            <p:custDataLst>
              <p:tags r:id="rId1"/>
            </p:custDataLst>
          </p:nvPr>
        </p:nvGrpSpPr>
        <p:grpSpPr>
          <a:xfrm>
            <a:off x="2808290" y="2128970"/>
            <a:ext cx="6488992" cy="1264165"/>
            <a:chOff x="2885218" y="1758440"/>
            <a:chExt cx="6488992" cy="1264165"/>
          </a:xfrm>
        </p:grpSpPr>
        <p:sp>
          <p:nvSpPr>
            <p:cNvPr id="10" name="PA-矩形 9"/>
            <p:cNvSpPr/>
            <p:nvPr>
              <p:custDataLst>
                <p:tags r:id="rId2"/>
              </p:custDataLst>
            </p:nvPr>
          </p:nvSpPr>
          <p:spPr>
            <a:xfrm>
              <a:off x="2933985" y="1776110"/>
              <a:ext cx="6440225" cy="1246495"/>
            </a:xfrm>
            <a:prstGeom prst="rect">
              <a:avLst/>
            </a:prstGeom>
          </p:spPr>
          <p:txBody>
            <a:bodyPr wrap="none">
              <a:spAutoFit/>
            </a:bodyPr>
            <a:lstStyle/>
            <a:p>
              <a:pPr algn="ctr"/>
              <a:r>
                <a:rPr lang="zh-CN" altLang="en-US" sz="7500" kern="1600" spc="630" dirty="0">
                  <a:latin typeface="微软雅黑" panose="020B0503020204020204" charset="-122"/>
                  <a:ea typeface="微软雅黑" panose="020B0503020204020204" charset="-122"/>
                  <a:sym typeface="微软雅黑" panose="020B0503020204020204" charset="-122"/>
                </a:rPr>
                <a:t>感谢您的观看</a:t>
              </a:r>
              <a:endParaRPr lang="zh-CN" altLang="en-US" sz="7500" kern="1600" spc="630" dirty="0">
                <a:latin typeface="微软雅黑" panose="020B0503020204020204" charset="-122"/>
                <a:ea typeface="微软雅黑" panose="020B0503020204020204" charset="-122"/>
                <a:sym typeface="微软雅黑" panose="020B0503020204020204" charset="-122"/>
              </a:endParaRPr>
            </a:p>
          </p:txBody>
        </p:sp>
        <p:sp>
          <p:nvSpPr>
            <p:cNvPr id="9" name="PA-矩形 8"/>
            <p:cNvSpPr/>
            <p:nvPr>
              <p:custDataLst>
                <p:tags r:id="rId3"/>
              </p:custDataLst>
            </p:nvPr>
          </p:nvSpPr>
          <p:spPr>
            <a:xfrm>
              <a:off x="2885218" y="1758440"/>
              <a:ext cx="6440225" cy="1246495"/>
            </a:xfrm>
            <a:prstGeom prst="rect">
              <a:avLst/>
            </a:prstGeom>
          </p:spPr>
          <p:txBody>
            <a:bodyPr wrap="none">
              <a:spAutoFit/>
            </a:bodyPr>
            <a:lstStyle/>
            <a:p>
              <a:pPr algn="ctr"/>
              <a:r>
                <a:rPr lang="zh-CN" altLang="en-US" sz="7500" b="1" kern="1600" spc="630" dirty="0">
                  <a:solidFill>
                    <a:srgbClr val="C00000"/>
                  </a:solidFill>
                  <a:latin typeface="微软雅黑" panose="020B0503020204020204" charset="-122"/>
                  <a:ea typeface="微软雅黑" panose="020B0503020204020204" charset="-122"/>
                  <a:sym typeface="微软雅黑" panose="020B0503020204020204" charset="-122"/>
                </a:rPr>
                <a:t>感谢您的观看</a:t>
              </a:r>
              <a:endParaRPr lang="zh-CN" altLang="en-US" sz="7500" b="1" kern="1600" spc="630" dirty="0">
                <a:solidFill>
                  <a:srgbClr val="C00000"/>
                </a:solidFill>
                <a:latin typeface="微软雅黑" panose="020B0503020204020204" charset="-122"/>
                <a:ea typeface="微软雅黑" panose="020B0503020204020204" charset="-122"/>
                <a:sym typeface="微软雅黑" panose="020B0503020204020204" charset="-122"/>
              </a:endParaRPr>
            </a:p>
          </p:txBody>
        </p:sp>
      </p:grpSp>
      <p:grpSp>
        <p:nvGrpSpPr>
          <p:cNvPr id="28" name="PA-14"/>
          <p:cNvGrpSpPr/>
          <p:nvPr>
            <p:custDataLst>
              <p:tags r:id="rId4"/>
            </p:custDataLst>
          </p:nvPr>
        </p:nvGrpSpPr>
        <p:grpSpPr>
          <a:xfrm>
            <a:off x="2526271" y="3589881"/>
            <a:ext cx="7416824" cy="338554"/>
            <a:chOff x="2386974" y="3919494"/>
            <a:chExt cx="7416824" cy="338554"/>
          </a:xfrm>
        </p:grpSpPr>
        <p:grpSp>
          <p:nvGrpSpPr>
            <p:cNvPr id="29" name="组合 28"/>
            <p:cNvGrpSpPr/>
            <p:nvPr/>
          </p:nvGrpSpPr>
          <p:grpSpPr>
            <a:xfrm flipH="1">
              <a:off x="2386974" y="3988095"/>
              <a:ext cx="1491847" cy="216000"/>
              <a:chOff x="5005910" y="3045776"/>
              <a:chExt cx="1491847" cy="216000"/>
            </a:xfrm>
            <a:solidFill>
              <a:srgbClr val="AC0000"/>
            </a:solidFill>
          </p:grpSpPr>
          <p:cxnSp>
            <p:nvCxnSpPr>
              <p:cNvPr id="37" name="PA-直接连接符 36"/>
              <p:cNvCxnSpPr/>
              <p:nvPr>
                <p:custDataLst>
                  <p:tags r:id="rId5"/>
                </p:custDataLst>
              </p:nvPr>
            </p:nvCxnSpPr>
            <p:spPr>
              <a:xfrm>
                <a:off x="5849765" y="3172475"/>
                <a:ext cx="64799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组合 37"/>
              <p:cNvGrpSpPr>
                <a:grpSpLocks noChangeAspect="1"/>
              </p:cNvGrpSpPr>
              <p:nvPr/>
            </p:nvGrpSpPr>
            <p:grpSpPr>
              <a:xfrm>
                <a:off x="5005910" y="3045776"/>
                <a:ext cx="667732" cy="216000"/>
                <a:chOff x="4547005" y="1394627"/>
                <a:chExt cx="745075" cy="241019"/>
              </a:xfrm>
              <a:grpFill/>
            </p:grpSpPr>
            <p:sp>
              <p:nvSpPr>
                <p:cNvPr id="39" name="PA-五角星 80"/>
                <p:cNvSpPr/>
                <p:nvPr>
                  <p:custDataLst>
                    <p:tags r:id="rId6"/>
                  </p:custDataLst>
                </p:nvPr>
              </p:nvSpPr>
              <p:spPr>
                <a:xfrm>
                  <a:off x="4799033" y="1394627"/>
                  <a:ext cx="241019" cy="24101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0" name="PA-五角星 81"/>
                <p:cNvSpPr>
                  <a:spLocks noChangeAspect="1"/>
                </p:cNvSpPr>
                <p:nvPr>
                  <p:custDataLst>
                    <p:tags r:id="rId7"/>
                  </p:custDataLst>
                </p:nvPr>
              </p:nvSpPr>
              <p:spPr>
                <a:xfrm>
                  <a:off x="4547005"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1" name="PA-五角星 82"/>
                <p:cNvSpPr>
                  <a:spLocks noChangeAspect="1"/>
                </p:cNvSpPr>
                <p:nvPr>
                  <p:custDataLst>
                    <p:tags r:id="rId8"/>
                  </p:custDataLst>
                </p:nvPr>
              </p:nvSpPr>
              <p:spPr>
                <a:xfrm>
                  <a:off x="5112080"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grpSp>
        <p:grpSp>
          <p:nvGrpSpPr>
            <p:cNvPr id="30" name="组合 29"/>
            <p:cNvGrpSpPr/>
            <p:nvPr/>
          </p:nvGrpSpPr>
          <p:grpSpPr>
            <a:xfrm>
              <a:off x="8301529" y="3988095"/>
              <a:ext cx="1502269" cy="216000"/>
              <a:chOff x="5005910" y="3045776"/>
              <a:chExt cx="1502269" cy="216000"/>
            </a:xfrm>
            <a:solidFill>
              <a:srgbClr val="AC0000"/>
            </a:solidFill>
          </p:grpSpPr>
          <p:cxnSp>
            <p:nvCxnSpPr>
              <p:cNvPr id="32" name="PA-直接连接符 31"/>
              <p:cNvCxnSpPr/>
              <p:nvPr>
                <p:custDataLst>
                  <p:tags r:id="rId9"/>
                </p:custDataLst>
              </p:nvPr>
            </p:nvCxnSpPr>
            <p:spPr>
              <a:xfrm>
                <a:off x="5788179" y="3172475"/>
                <a:ext cx="720000"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组合 32"/>
              <p:cNvGrpSpPr>
                <a:grpSpLocks noChangeAspect="1"/>
              </p:cNvGrpSpPr>
              <p:nvPr/>
            </p:nvGrpSpPr>
            <p:grpSpPr>
              <a:xfrm>
                <a:off x="5005910" y="3045776"/>
                <a:ext cx="667732" cy="216000"/>
                <a:chOff x="4547005" y="1394627"/>
                <a:chExt cx="745075" cy="241019"/>
              </a:xfrm>
              <a:grpFill/>
            </p:grpSpPr>
            <p:sp>
              <p:nvSpPr>
                <p:cNvPr id="34" name="PA-五角星 75"/>
                <p:cNvSpPr/>
                <p:nvPr>
                  <p:custDataLst>
                    <p:tags r:id="rId10"/>
                  </p:custDataLst>
                </p:nvPr>
              </p:nvSpPr>
              <p:spPr>
                <a:xfrm>
                  <a:off x="4799033" y="1394627"/>
                  <a:ext cx="241019" cy="24101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5" name="PA-五角星 76"/>
                <p:cNvSpPr>
                  <a:spLocks noChangeAspect="1"/>
                </p:cNvSpPr>
                <p:nvPr>
                  <p:custDataLst>
                    <p:tags r:id="rId11"/>
                  </p:custDataLst>
                </p:nvPr>
              </p:nvSpPr>
              <p:spPr>
                <a:xfrm>
                  <a:off x="4547005"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6" name="PA-五角星 77"/>
                <p:cNvSpPr>
                  <a:spLocks noChangeAspect="1"/>
                </p:cNvSpPr>
                <p:nvPr>
                  <p:custDataLst>
                    <p:tags r:id="rId12"/>
                  </p:custDataLst>
                </p:nvPr>
              </p:nvSpPr>
              <p:spPr>
                <a:xfrm>
                  <a:off x="5112080" y="1425136"/>
                  <a:ext cx="180000" cy="1800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grpSp>
        <p:sp>
          <p:nvSpPr>
            <p:cNvPr id="31" name="PA-文本框 72"/>
            <p:cNvSpPr txBox="1"/>
            <p:nvPr>
              <p:custDataLst>
                <p:tags r:id="rId13"/>
              </p:custDataLst>
            </p:nvPr>
          </p:nvSpPr>
          <p:spPr>
            <a:xfrm>
              <a:off x="3825546" y="3919494"/>
              <a:ext cx="4521857" cy="338554"/>
            </a:xfrm>
            <a:prstGeom prst="rect">
              <a:avLst/>
            </a:prstGeom>
            <a:noFill/>
          </p:spPr>
          <p:txBody>
            <a:bodyPr wrap="square" rtlCol="0">
              <a:spAutoFit/>
            </a:bodyPr>
            <a:lstStyle/>
            <a:p>
              <a:pPr algn="ctr"/>
              <a:r>
                <a:rPr lang="zh-CN" altLang="en-US" sz="1600" b="1" dirty="0">
                  <a:latin typeface="微软雅黑" panose="020B0503020204020204" charset="-122"/>
                  <a:ea typeface="微软雅黑" panose="020B0503020204020204" charset="-122"/>
                  <a:sym typeface="微软雅黑" panose="020B0503020204020204" charset="-122"/>
                </a:rPr>
                <a:t>党史 新中国史 改革开放史 社会主义发展史</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grpSp>
        <p:nvGrpSpPr>
          <p:cNvPr id="15" name="组合 14"/>
          <p:cNvGrpSpPr/>
          <p:nvPr/>
        </p:nvGrpSpPr>
        <p:grpSpPr>
          <a:xfrm>
            <a:off x="4171332" y="4235281"/>
            <a:ext cx="3593302" cy="499376"/>
            <a:chOff x="4146949" y="3629704"/>
            <a:chExt cx="3593302" cy="499376"/>
          </a:xfrm>
        </p:grpSpPr>
        <p:sp>
          <p:nvSpPr>
            <p:cNvPr id="45" name="圆角矩形 3"/>
            <p:cNvSpPr/>
            <p:nvPr/>
          </p:nvSpPr>
          <p:spPr>
            <a:xfrm>
              <a:off x="4146949" y="3629704"/>
              <a:ext cx="3593302" cy="49937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46" name="矩形 45"/>
            <p:cNvSpPr/>
            <p:nvPr/>
          </p:nvSpPr>
          <p:spPr>
            <a:xfrm>
              <a:off x="4593939" y="3721001"/>
              <a:ext cx="2737422" cy="337185"/>
            </a:xfrm>
            <a:prstGeom prst="rect">
              <a:avLst/>
            </a:prstGeom>
          </p:spPr>
          <p:txBody>
            <a:bodyPr wrap="square">
              <a:spAutoFit/>
            </a:bodyPr>
            <a:lstStyle/>
            <a:p>
              <a:pPr algn="ctr" defTabSz="914400" fontAlgn="base">
                <a:spcBef>
                  <a:spcPct val="0"/>
                </a:spcBef>
                <a:spcAft>
                  <a:spcPct val="0"/>
                </a:spcAft>
                <a:defRPr/>
              </a:pPr>
              <a:r>
                <a:rPr lang="zh-CN" altLang="en-US" sz="1600" kern="0" dirty="0">
                  <a:ln w="3175">
                    <a:noFill/>
                  </a:ln>
                  <a:solidFill>
                    <a:schemeClr val="bg1"/>
                  </a:solidFill>
                  <a:latin typeface="微软雅黑" panose="020B0503020204020204" charset="-122"/>
                  <a:ea typeface="微软雅黑" panose="020B0503020204020204" charset="-122"/>
                  <a:sym typeface="微软雅黑" panose="020B0503020204020204" charset="-122"/>
                </a:rPr>
                <a:t>教学服务党总支</a:t>
              </a:r>
              <a:endParaRPr lang="zh-CN" altLang="en-US" sz="1600" kern="0" dirty="0">
                <a:ln w="3175">
                  <a:noFill/>
                </a:ln>
                <a:solidFill>
                  <a:schemeClr val="bg1"/>
                </a:solidFill>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Scale>
                                      <p:cBhvr>
                                        <p:cTn id="7"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2"/>
                                        </p:tgtEl>
                                        <p:attrNameLst>
                                          <p:attrName>ppt_x</p:attrName>
                                          <p:attrName>ppt_y</p:attrName>
                                        </p:attrNameLst>
                                      </p:cBhvr>
                                    </p:animMotion>
                                    <p:animEffect transition="in" filter="fade">
                                      <p:cBhvr>
                                        <p:cTn id="9" dur="1000"/>
                                        <p:tgtEl>
                                          <p:spTgt spid="4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115"/>
          <p:cNvSpPr/>
          <p:nvPr>
            <p:custDataLst>
              <p:tags r:id="rId1"/>
            </p:custDataLst>
          </p:nvPr>
        </p:nvSpPr>
        <p:spPr bwMode="auto">
          <a:xfrm>
            <a:off x="2681820" y="926833"/>
            <a:ext cx="630382" cy="632873"/>
          </a:xfrm>
          <a:prstGeom prst="round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rPr>
              <a:t>1</a:t>
            </a:r>
            <a:endParaRPr kumimoji="0" lang="zh-CN" altLang="en-US"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9" name="PA-116"/>
          <p:cNvSpPr txBox="1">
            <a:spLocks noChangeArrowheads="1"/>
          </p:cNvSpPr>
          <p:nvPr>
            <p:custDataLst>
              <p:tags r:id="rId2"/>
            </p:custDataLst>
          </p:nvPr>
        </p:nvSpPr>
        <p:spPr bwMode="auto">
          <a:xfrm>
            <a:off x="3548709" y="953828"/>
            <a:ext cx="7497414" cy="510778"/>
          </a:xfrm>
          <a:prstGeom prst="round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zh-CN" altLang="en-US" sz="2400" kern="0" dirty="0">
                <a:solidFill>
                  <a:srgbClr val="C00000"/>
                </a:solidFill>
                <a:latin typeface="微软雅黑" panose="020B0503020204020204" charset="-122"/>
                <a:ea typeface="微软雅黑" panose="020B0503020204020204" charset="-122"/>
                <a:sym typeface="微软雅黑" panose="020B0503020204020204" charset="-122"/>
              </a:rPr>
              <a:t>党史是中国共产党的领导不断走向成熟的实践史</a:t>
            </a:r>
            <a:endParaRPr lang="zh-CN" altLang="en-US" sz="2400" kern="0"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29" name="PA-115"/>
          <p:cNvSpPr/>
          <p:nvPr>
            <p:custDataLst>
              <p:tags r:id="rId3"/>
            </p:custDataLst>
          </p:nvPr>
        </p:nvSpPr>
        <p:spPr bwMode="auto">
          <a:xfrm>
            <a:off x="2681820" y="1799446"/>
            <a:ext cx="630382" cy="632873"/>
          </a:xfrm>
          <a:prstGeom prst="round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rPr>
              <a:t>2</a:t>
            </a:r>
            <a:endParaRPr kumimoji="0" lang="zh-CN" altLang="en-US"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30" name="PA-116"/>
          <p:cNvSpPr txBox="1">
            <a:spLocks noChangeArrowheads="1"/>
          </p:cNvSpPr>
          <p:nvPr>
            <p:custDataLst>
              <p:tags r:id="rId4"/>
            </p:custDataLst>
          </p:nvPr>
        </p:nvSpPr>
        <p:spPr bwMode="auto">
          <a:xfrm>
            <a:off x="3548709" y="1826441"/>
            <a:ext cx="7497414" cy="510243"/>
          </a:xfrm>
          <a:prstGeom prst="round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zh-CN" altLang="en-US" sz="2400" kern="0" dirty="0">
                <a:solidFill>
                  <a:srgbClr val="C00000"/>
                </a:solidFill>
                <a:latin typeface="微软雅黑" panose="020B0503020204020204" charset="-122"/>
                <a:ea typeface="微软雅黑" panose="020B0503020204020204" charset="-122"/>
                <a:sym typeface="微软雅黑" panose="020B0503020204020204" charset="-122"/>
              </a:rPr>
              <a:t>新中国史是中国共产党推进建设新中国的实践史</a:t>
            </a:r>
            <a:endParaRPr lang="zh-CN" altLang="en-US" sz="2400" kern="0"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31" name="PA-115"/>
          <p:cNvSpPr/>
          <p:nvPr>
            <p:custDataLst>
              <p:tags r:id="rId5"/>
            </p:custDataLst>
          </p:nvPr>
        </p:nvSpPr>
        <p:spPr bwMode="auto">
          <a:xfrm>
            <a:off x="2681820" y="2672059"/>
            <a:ext cx="630382" cy="632873"/>
          </a:xfrm>
          <a:prstGeom prst="round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rPr>
              <a:t>3</a:t>
            </a:r>
            <a:endParaRPr kumimoji="0" lang="zh-CN" altLang="en-US"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32" name="PA-116"/>
          <p:cNvSpPr txBox="1">
            <a:spLocks noChangeArrowheads="1"/>
          </p:cNvSpPr>
          <p:nvPr>
            <p:custDataLst>
              <p:tags r:id="rId6"/>
            </p:custDataLst>
          </p:nvPr>
        </p:nvSpPr>
        <p:spPr bwMode="auto">
          <a:xfrm>
            <a:off x="3548709" y="2699054"/>
            <a:ext cx="7497414" cy="512906"/>
          </a:xfrm>
          <a:prstGeom prst="round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nSpc>
                <a:spcPct val="150000"/>
              </a:lnSpc>
            </a:pPr>
            <a:r>
              <a:rPr lang="zh-CN" altLang="en-US" kern="0" dirty="0">
                <a:solidFill>
                  <a:srgbClr val="C00000"/>
                </a:solidFill>
                <a:latin typeface="微软雅黑" panose="020B0503020204020204" charset="-122"/>
                <a:ea typeface="微软雅黑" panose="020B0503020204020204" charset="-122"/>
                <a:sym typeface="微软雅黑" panose="020B0503020204020204" charset="-122"/>
              </a:rPr>
              <a:t>改革开放史是中国共产党推进社会主义制度自我完善和发展的实践史</a:t>
            </a:r>
            <a:endParaRPr lang="zh-CN" altLang="en-US" kern="0"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33" name="PA-115"/>
          <p:cNvSpPr/>
          <p:nvPr>
            <p:custDataLst>
              <p:tags r:id="rId7"/>
            </p:custDataLst>
          </p:nvPr>
        </p:nvSpPr>
        <p:spPr bwMode="auto">
          <a:xfrm>
            <a:off x="2681820" y="3544672"/>
            <a:ext cx="630382" cy="632873"/>
          </a:xfrm>
          <a:prstGeom prst="round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rPr>
              <a:t>4</a:t>
            </a:r>
            <a:endParaRPr kumimoji="0" lang="zh-CN" altLang="en-US"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34" name="PA-116"/>
          <p:cNvSpPr txBox="1">
            <a:spLocks noChangeArrowheads="1"/>
          </p:cNvSpPr>
          <p:nvPr>
            <p:custDataLst>
              <p:tags r:id="rId8"/>
            </p:custDataLst>
          </p:nvPr>
        </p:nvSpPr>
        <p:spPr bwMode="auto">
          <a:xfrm>
            <a:off x="3548709" y="3571667"/>
            <a:ext cx="7497414" cy="510778"/>
          </a:xfrm>
          <a:prstGeom prst="round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zh-CN" altLang="en-US" sz="2400" kern="0" dirty="0">
                <a:solidFill>
                  <a:srgbClr val="C00000"/>
                </a:solidFill>
                <a:latin typeface="微软雅黑" panose="020B0503020204020204" charset="-122"/>
                <a:ea typeface="微软雅黑" panose="020B0503020204020204" charset="-122"/>
                <a:sym typeface="微软雅黑" panose="020B0503020204020204" charset="-122"/>
              </a:rPr>
              <a:t>中国共产党是引领世界社会主义发展的重要政治力量</a:t>
            </a:r>
            <a:endParaRPr lang="zh-CN" altLang="en-US" sz="2400" kern="0"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35" name="PA-115"/>
          <p:cNvSpPr/>
          <p:nvPr>
            <p:custDataLst>
              <p:tags r:id="rId9"/>
            </p:custDataLst>
          </p:nvPr>
        </p:nvSpPr>
        <p:spPr bwMode="auto">
          <a:xfrm>
            <a:off x="2681820" y="4417284"/>
            <a:ext cx="630382" cy="632873"/>
          </a:xfrm>
          <a:prstGeom prst="round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rPr>
              <a:t>5</a:t>
            </a:r>
            <a:endParaRPr kumimoji="0" lang="zh-CN" altLang="en-US" sz="320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37" name="矩形 36"/>
          <p:cNvSpPr/>
          <p:nvPr/>
        </p:nvSpPr>
        <p:spPr>
          <a:xfrm>
            <a:off x="1476682" y="1505980"/>
            <a:ext cx="1200329" cy="3193688"/>
          </a:xfrm>
          <a:prstGeom prst="rect">
            <a:avLst/>
          </a:prstGeom>
        </p:spPr>
        <p:txBody>
          <a:bodyPr vert="eaVert" wrap="square">
            <a:spAutoFit/>
          </a:bodyPr>
          <a:lstStyle/>
          <a:p>
            <a:pPr lvl="0" algn="ctr" defTabSz="914400">
              <a:defRPr/>
            </a:pPr>
            <a:r>
              <a:rPr kumimoji="0" lang="zh-CN" altLang="en-US" sz="6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sym typeface="微软雅黑" panose="020B0503020204020204" charset="-122"/>
              </a:rPr>
              <a:t>目   录</a:t>
            </a:r>
            <a:endParaRPr kumimoji="0" lang="zh-CN" altLang="en-US" sz="6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sym typeface="微软雅黑" panose="020B0503020204020204" charset="-122"/>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8709" y="4454590"/>
            <a:ext cx="75723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750" fill="hold"/>
                                        <p:tgtEl>
                                          <p:spTgt spid="18"/>
                                        </p:tgtEl>
                                        <p:attrNameLst>
                                          <p:attrName>ppt_w</p:attrName>
                                        </p:attrNameLst>
                                      </p:cBhvr>
                                      <p:tavLst>
                                        <p:tav tm="0">
                                          <p:val>
                                            <p:strVal val="#ppt_w*0.70"/>
                                          </p:val>
                                        </p:tav>
                                        <p:tav tm="100000">
                                          <p:val>
                                            <p:strVal val="#ppt_w"/>
                                          </p:val>
                                        </p:tav>
                                      </p:tavLst>
                                    </p:anim>
                                    <p:anim calcmode="lin" valueType="num">
                                      <p:cBhvr>
                                        <p:cTn id="14" dur="750" fill="hold"/>
                                        <p:tgtEl>
                                          <p:spTgt spid="18"/>
                                        </p:tgtEl>
                                        <p:attrNameLst>
                                          <p:attrName>ppt_h</p:attrName>
                                        </p:attrNameLst>
                                      </p:cBhvr>
                                      <p:tavLst>
                                        <p:tav tm="0">
                                          <p:val>
                                            <p:strVal val="#ppt_h"/>
                                          </p:val>
                                        </p:tav>
                                        <p:tav tm="100000">
                                          <p:val>
                                            <p:strVal val="#ppt_h"/>
                                          </p:val>
                                        </p:tav>
                                      </p:tavLst>
                                    </p:anim>
                                    <p:animEffect transition="in" filter="fade">
                                      <p:cBhvr>
                                        <p:cTn id="15" dur="750"/>
                                        <p:tgtEl>
                                          <p:spTgt spid="18"/>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750"/>
                                        <p:tgtEl>
                                          <p:spTgt spid="19"/>
                                        </p:tgtEl>
                                      </p:cBhvr>
                                    </p:animEffect>
                                  </p:childTnLst>
                                </p:cTn>
                              </p:par>
                            </p:childTnLst>
                          </p:cTn>
                        </p:par>
                        <p:par>
                          <p:cTn id="20" fill="hold">
                            <p:stCondLst>
                              <p:cond delay="3000"/>
                            </p:stCondLst>
                            <p:childTnLst>
                              <p:par>
                                <p:cTn id="21" presetID="55"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750" fill="hold"/>
                                        <p:tgtEl>
                                          <p:spTgt spid="29"/>
                                        </p:tgtEl>
                                        <p:attrNameLst>
                                          <p:attrName>ppt_w</p:attrName>
                                        </p:attrNameLst>
                                      </p:cBhvr>
                                      <p:tavLst>
                                        <p:tav tm="0">
                                          <p:val>
                                            <p:strVal val="#ppt_w*0.70"/>
                                          </p:val>
                                        </p:tav>
                                        <p:tav tm="100000">
                                          <p:val>
                                            <p:strVal val="#ppt_w"/>
                                          </p:val>
                                        </p:tav>
                                      </p:tavLst>
                                    </p:anim>
                                    <p:anim calcmode="lin" valueType="num">
                                      <p:cBhvr>
                                        <p:cTn id="24" dur="750" fill="hold"/>
                                        <p:tgtEl>
                                          <p:spTgt spid="29"/>
                                        </p:tgtEl>
                                        <p:attrNameLst>
                                          <p:attrName>ppt_h</p:attrName>
                                        </p:attrNameLst>
                                      </p:cBhvr>
                                      <p:tavLst>
                                        <p:tav tm="0">
                                          <p:val>
                                            <p:strVal val="#ppt_h"/>
                                          </p:val>
                                        </p:tav>
                                        <p:tav tm="100000">
                                          <p:val>
                                            <p:strVal val="#ppt_h"/>
                                          </p:val>
                                        </p:tav>
                                      </p:tavLst>
                                    </p:anim>
                                    <p:animEffect transition="in" filter="fade">
                                      <p:cBhvr>
                                        <p:cTn id="25" dur="750"/>
                                        <p:tgtEl>
                                          <p:spTgt spid="29"/>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par>
                          <p:cTn id="30" fill="hold">
                            <p:stCondLst>
                              <p:cond delay="5000"/>
                            </p:stCondLst>
                            <p:childTnLst>
                              <p:par>
                                <p:cTn id="31" presetID="55"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750" fill="hold"/>
                                        <p:tgtEl>
                                          <p:spTgt spid="31"/>
                                        </p:tgtEl>
                                        <p:attrNameLst>
                                          <p:attrName>ppt_w</p:attrName>
                                        </p:attrNameLst>
                                      </p:cBhvr>
                                      <p:tavLst>
                                        <p:tav tm="0">
                                          <p:val>
                                            <p:strVal val="#ppt_w*0.70"/>
                                          </p:val>
                                        </p:tav>
                                        <p:tav tm="100000">
                                          <p:val>
                                            <p:strVal val="#ppt_w"/>
                                          </p:val>
                                        </p:tav>
                                      </p:tavLst>
                                    </p:anim>
                                    <p:anim calcmode="lin" valueType="num">
                                      <p:cBhvr>
                                        <p:cTn id="34" dur="750" fill="hold"/>
                                        <p:tgtEl>
                                          <p:spTgt spid="31"/>
                                        </p:tgtEl>
                                        <p:attrNameLst>
                                          <p:attrName>ppt_h</p:attrName>
                                        </p:attrNameLst>
                                      </p:cBhvr>
                                      <p:tavLst>
                                        <p:tav tm="0">
                                          <p:val>
                                            <p:strVal val="#ppt_h"/>
                                          </p:val>
                                        </p:tav>
                                        <p:tav tm="100000">
                                          <p:val>
                                            <p:strVal val="#ppt_h"/>
                                          </p:val>
                                        </p:tav>
                                      </p:tavLst>
                                    </p:anim>
                                    <p:animEffect transition="in" filter="fade">
                                      <p:cBhvr>
                                        <p:cTn id="35" dur="750"/>
                                        <p:tgtEl>
                                          <p:spTgt spid="31"/>
                                        </p:tgtEl>
                                      </p:cBhvr>
                                    </p:animEffect>
                                  </p:childTnLst>
                                </p:cTn>
                              </p:par>
                            </p:childTnLst>
                          </p:cTn>
                        </p:par>
                        <p:par>
                          <p:cTn id="36" fill="hold">
                            <p:stCondLst>
                              <p:cond delay="6000"/>
                            </p:stCondLst>
                            <p:childTnLst>
                              <p:par>
                                <p:cTn id="37" presetID="22" presetClass="entr" presetSubtype="8"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750"/>
                                        <p:tgtEl>
                                          <p:spTgt spid="32"/>
                                        </p:tgtEl>
                                      </p:cBhvr>
                                    </p:animEffect>
                                  </p:childTnLst>
                                </p:cTn>
                              </p:par>
                            </p:childTnLst>
                          </p:cTn>
                        </p:par>
                        <p:par>
                          <p:cTn id="40" fill="hold">
                            <p:stCondLst>
                              <p:cond delay="7000"/>
                            </p:stCondLst>
                            <p:childTnLst>
                              <p:par>
                                <p:cTn id="41" presetID="55"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750" fill="hold"/>
                                        <p:tgtEl>
                                          <p:spTgt spid="33"/>
                                        </p:tgtEl>
                                        <p:attrNameLst>
                                          <p:attrName>ppt_w</p:attrName>
                                        </p:attrNameLst>
                                      </p:cBhvr>
                                      <p:tavLst>
                                        <p:tav tm="0">
                                          <p:val>
                                            <p:strVal val="#ppt_w*0.70"/>
                                          </p:val>
                                        </p:tav>
                                        <p:tav tm="100000">
                                          <p:val>
                                            <p:strVal val="#ppt_w"/>
                                          </p:val>
                                        </p:tav>
                                      </p:tavLst>
                                    </p:anim>
                                    <p:anim calcmode="lin" valueType="num">
                                      <p:cBhvr>
                                        <p:cTn id="44" dur="750" fill="hold"/>
                                        <p:tgtEl>
                                          <p:spTgt spid="33"/>
                                        </p:tgtEl>
                                        <p:attrNameLst>
                                          <p:attrName>ppt_h</p:attrName>
                                        </p:attrNameLst>
                                      </p:cBhvr>
                                      <p:tavLst>
                                        <p:tav tm="0">
                                          <p:val>
                                            <p:strVal val="#ppt_h"/>
                                          </p:val>
                                        </p:tav>
                                        <p:tav tm="100000">
                                          <p:val>
                                            <p:strVal val="#ppt_h"/>
                                          </p:val>
                                        </p:tav>
                                      </p:tavLst>
                                    </p:anim>
                                    <p:animEffect transition="in" filter="fade">
                                      <p:cBhvr>
                                        <p:cTn id="45" dur="750"/>
                                        <p:tgtEl>
                                          <p:spTgt spid="33"/>
                                        </p:tgtEl>
                                      </p:cBhvr>
                                    </p:animEffect>
                                  </p:childTnLst>
                                </p:cTn>
                              </p:par>
                            </p:childTnLst>
                          </p:cTn>
                        </p:par>
                        <p:par>
                          <p:cTn id="46" fill="hold">
                            <p:stCondLst>
                              <p:cond delay="8000"/>
                            </p:stCondLst>
                            <p:childTnLst>
                              <p:par>
                                <p:cTn id="47" presetID="22" presetClass="entr" presetSubtype="8"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750"/>
                                        <p:tgtEl>
                                          <p:spTgt spid="34"/>
                                        </p:tgtEl>
                                      </p:cBhvr>
                                    </p:animEffect>
                                  </p:childTnLst>
                                </p:cTn>
                              </p:par>
                            </p:childTnLst>
                          </p:cTn>
                        </p:par>
                        <p:par>
                          <p:cTn id="50" fill="hold">
                            <p:stCondLst>
                              <p:cond delay="9000"/>
                            </p:stCondLst>
                            <p:childTnLst>
                              <p:par>
                                <p:cTn id="51" presetID="55" presetClass="entr" presetSubtype="0"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750" fill="hold"/>
                                        <p:tgtEl>
                                          <p:spTgt spid="35"/>
                                        </p:tgtEl>
                                        <p:attrNameLst>
                                          <p:attrName>ppt_w</p:attrName>
                                        </p:attrNameLst>
                                      </p:cBhvr>
                                      <p:tavLst>
                                        <p:tav tm="0">
                                          <p:val>
                                            <p:strVal val="#ppt_w*0.70"/>
                                          </p:val>
                                        </p:tav>
                                        <p:tav tm="100000">
                                          <p:val>
                                            <p:strVal val="#ppt_w"/>
                                          </p:val>
                                        </p:tav>
                                      </p:tavLst>
                                    </p:anim>
                                    <p:anim calcmode="lin" valueType="num">
                                      <p:cBhvr>
                                        <p:cTn id="54" dur="750" fill="hold"/>
                                        <p:tgtEl>
                                          <p:spTgt spid="35"/>
                                        </p:tgtEl>
                                        <p:attrNameLst>
                                          <p:attrName>ppt_h</p:attrName>
                                        </p:attrNameLst>
                                      </p:cBhvr>
                                      <p:tavLst>
                                        <p:tav tm="0">
                                          <p:val>
                                            <p:strVal val="#ppt_h"/>
                                          </p:val>
                                        </p:tav>
                                        <p:tav tm="100000">
                                          <p:val>
                                            <p:strVal val="#ppt_h"/>
                                          </p:val>
                                        </p:tav>
                                      </p:tavLst>
                                    </p:anim>
                                    <p:animEffect transition="in" filter="fade">
                                      <p:cBhvr>
                                        <p:cTn id="55"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9" grpId="0" animBg="1"/>
      <p:bldP spid="30" grpId="0" bldLvl="0" animBg="1"/>
      <p:bldP spid="31" grpId="0" animBg="1"/>
      <p:bldP spid="32" grpId="0" animBg="1"/>
      <p:bldP spid="33" grpId="0" animBg="1"/>
      <p:bldP spid="34" grpId="0" animBg="1"/>
      <p:bldP spid="35"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484149" y="1737889"/>
            <a:ext cx="5146500" cy="816040"/>
            <a:chOff x="869125" y="2254249"/>
            <a:chExt cx="5146500" cy="816040"/>
          </a:xfrm>
        </p:grpSpPr>
        <p:sp>
          <p:nvSpPr>
            <p:cNvPr id="48" name="任意多边形 29"/>
            <p:cNvSpPr/>
            <p:nvPr/>
          </p:nvSpPr>
          <p:spPr>
            <a:xfrm>
              <a:off x="869125" y="2254249"/>
              <a:ext cx="5146500" cy="816040"/>
            </a:xfrm>
            <a:prstGeom prst="roundRect">
              <a:avLst>
                <a:gd name="adj" fmla="val 35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49" name="矩形 48"/>
            <p:cNvSpPr/>
            <p:nvPr/>
          </p:nvSpPr>
          <p:spPr>
            <a:xfrm>
              <a:off x="1225366" y="2343858"/>
              <a:ext cx="4434017" cy="646331"/>
            </a:xfrm>
            <a:prstGeom prst="rect">
              <a:avLst/>
            </a:prstGeom>
          </p:spPr>
          <p:txBody>
            <a:bodyPr wrap="square">
              <a:spAutoFit/>
            </a:bodyPr>
            <a:lstStyle/>
            <a:p>
              <a:pPr lvl="0" algn="ctr" defTabSz="914400">
                <a:defRPr/>
              </a:pPr>
              <a:r>
                <a:rPr lang="zh-CN" altLang="en-US" sz="3600" b="1" dirty="0">
                  <a:solidFill>
                    <a:prstClr val="white"/>
                  </a:solidFill>
                  <a:latin typeface="微软雅黑" panose="020B0503020204020204" charset="-122"/>
                  <a:ea typeface="微软雅黑" panose="020B0503020204020204" charset="-122"/>
                  <a:sym typeface="微软雅黑" panose="020B0503020204020204" charset="-122"/>
                </a:rPr>
                <a:t>第一章 </a:t>
              </a:r>
              <a:endParaRPr kumimoji="0" lang="zh-CN" altLang="en-US"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51" name="矩形 50"/>
          <p:cNvSpPr/>
          <p:nvPr/>
        </p:nvSpPr>
        <p:spPr>
          <a:xfrm>
            <a:off x="1537657" y="3042671"/>
            <a:ext cx="9001885" cy="1446550"/>
          </a:xfrm>
          <a:prstGeom prst="rect">
            <a:avLst/>
          </a:prstGeom>
        </p:spPr>
        <p:txBody>
          <a:bodyPr wrap="square">
            <a:spAutoFit/>
          </a:bodyPr>
          <a:lstStyle/>
          <a:p>
            <a:pPr algn="ctr" fontAlgn="base">
              <a:spcBef>
                <a:spcPct val="0"/>
              </a:spcBef>
              <a:spcAft>
                <a:spcPct val="0"/>
              </a:spcAft>
              <a:defRPr/>
            </a:pPr>
            <a:r>
              <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党史是中国共产党的领导</a:t>
            </a:r>
            <a:endPar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a:p>
            <a:pPr algn="ctr" fontAlgn="base">
              <a:spcBef>
                <a:spcPct val="0"/>
              </a:spcBef>
              <a:spcAft>
                <a:spcPct val="0"/>
              </a:spcAft>
              <a:defRPr/>
            </a:pPr>
            <a:r>
              <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不断走向成熟的实践史</a:t>
            </a:r>
            <a:endPar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11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Aitds4"/>
          <p:cNvGrpSpPr/>
          <p:nvPr/>
        </p:nvGrpSpPr>
        <p:grpSpPr>
          <a:xfrm>
            <a:off x="1543232" y="990600"/>
            <a:ext cx="6914967" cy="1349780"/>
            <a:chOff x="1543232" y="704175"/>
            <a:chExt cx="6914967" cy="1349780"/>
          </a:xfrm>
        </p:grpSpPr>
        <p:pic>
          <p:nvPicPr>
            <p:cNvPr id="31" name="Aitds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1543232" y="704175"/>
              <a:ext cx="3084729" cy="134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itds4-2"/>
            <p:cNvSpPr txBox="1">
              <a:spLocks noChangeArrowheads="1"/>
            </p:cNvSpPr>
            <p:nvPr/>
          </p:nvSpPr>
          <p:spPr bwMode="auto">
            <a:xfrm>
              <a:off x="4764643" y="1324369"/>
              <a:ext cx="3693556" cy="6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3600" b="1" dirty="0">
                  <a:solidFill>
                    <a:srgbClr val="C00000"/>
                  </a:solidFill>
                  <a:latin typeface="微软雅黑" panose="020B0503020204020204" charset="-122"/>
                  <a:ea typeface="微软雅黑" panose="020B0503020204020204" charset="-122"/>
                  <a:cs typeface="+mn-ea"/>
                  <a:sym typeface="微软雅黑" panose="020B0503020204020204" charset="-122"/>
                </a:rPr>
                <a:t>中国共产党</a:t>
              </a:r>
              <a:endParaRPr lang="zh-CN" altLang="en-US" sz="3600" b="1"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33" name="Aitds4-3"/>
            <p:cNvSpPr>
              <a:spLocks noChangeShapeType="1"/>
            </p:cNvSpPr>
            <p:nvPr/>
          </p:nvSpPr>
          <p:spPr bwMode="auto">
            <a:xfrm flipH="1">
              <a:off x="3717337" y="2028517"/>
              <a:ext cx="4740862" cy="0"/>
            </a:xfrm>
            <a:prstGeom prst="line">
              <a:avLst/>
            </a:prstGeom>
            <a:noFill/>
            <a:ln w="1270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微软雅黑" panose="020B0503020204020204"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742" y="3122713"/>
            <a:ext cx="2261115" cy="2936673"/>
          </a:xfrm>
          <a:prstGeom prst="rect">
            <a:avLst/>
          </a:prstGeom>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024" y="2852636"/>
            <a:ext cx="7615237"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190500" y="2154052"/>
            <a:ext cx="2549468" cy="4703948"/>
          </a:xfrm>
          <a:prstGeom prst="rect">
            <a:avLst/>
          </a:prstGeom>
        </p:spPr>
      </p:pic>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968" y="1160463"/>
            <a:ext cx="8791575" cy="514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itds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8512908" y="1847850"/>
            <a:ext cx="5010150" cy="5010150"/>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674813"/>
            <a:ext cx="8785225"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484149" y="1846047"/>
            <a:ext cx="5146500" cy="816040"/>
            <a:chOff x="869125" y="2254249"/>
            <a:chExt cx="5146500" cy="816040"/>
          </a:xfrm>
        </p:grpSpPr>
        <p:sp>
          <p:nvSpPr>
            <p:cNvPr id="48" name="任意多边形 29"/>
            <p:cNvSpPr/>
            <p:nvPr/>
          </p:nvSpPr>
          <p:spPr>
            <a:xfrm>
              <a:off x="869125" y="2254249"/>
              <a:ext cx="5146500" cy="816040"/>
            </a:xfrm>
            <a:prstGeom prst="roundRect">
              <a:avLst>
                <a:gd name="adj" fmla="val 35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49" name="矩形 48"/>
            <p:cNvSpPr/>
            <p:nvPr/>
          </p:nvSpPr>
          <p:spPr>
            <a:xfrm>
              <a:off x="1225366" y="2343858"/>
              <a:ext cx="4434017" cy="646331"/>
            </a:xfrm>
            <a:prstGeom prst="rect">
              <a:avLst/>
            </a:prstGeom>
          </p:spPr>
          <p:txBody>
            <a:bodyPr wrap="square">
              <a:spAutoFit/>
            </a:bodyPr>
            <a:lstStyle/>
            <a:p>
              <a:pPr lvl="0" algn="ctr" defTabSz="914400">
                <a:defRPr/>
              </a:pPr>
              <a:r>
                <a:rPr lang="zh-CN" altLang="en-US" sz="3600" b="1" dirty="0">
                  <a:solidFill>
                    <a:prstClr val="white"/>
                  </a:solidFill>
                  <a:latin typeface="微软雅黑" panose="020B0503020204020204" charset="-122"/>
                  <a:ea typeface="微软雅黑" panose="020B0503020204020204" charset="-122"/>
                  <a:sym typeface="微软雅黑" panose="020B0503020204020204" charset="-122"/>
                </a:rPr>
                <a:t>第二章 </a:t>
              </a:r>
              <a:endParaRPr kumimoji="0" lang="zh-CN" altLang="en-US"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51" name="矩形 50"/>
          <p:cNvSpPr/>
          <p:nvPr/>
        </p:nvSpPr>
        <p:spPr>
          <a:xfrm>
            <a:off x="1537657" y="3150829"/>
            <a:ext cx="9001885" cy="1446550"/>
          </a:xfrm>
          <a:prstGeom prst="rect">
            <a:avLst/>
          </a:prstGeom>
        </p:spPr>
        <p:txBody>
          <a:bodyPr wrap="square">
            <a:spAutoFit/>
          </a:bodyPr>
          <a:lstStyle/>
          <a:p>
            <a:pPr algn="ctr" fontAlgn="base">
              <a:spcBef>
                <a:spcPct val="0"/>
              </a:spcBef>
              <a:spcAft>
                <a:spcPct val="0"/>
              </a:spcAft>
              <a:defRPr/>
            </a:pPr>
            <a:r>
              <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新中国史是中国共产党推进</a:t>
            </a:r>
            <a:endParaRPr lang="en-US" altLang="zh-CN"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a:p>
            <a:pPr algn="ctr" fontAlgn="base">
              <a:spcBef>
                <a:spcPct val="0"/>
              </a:spcBef>
              <a:spcAft>
                <a:spcPct val="0"/>
              </a:spcAft>
              <a:defRPr/>
            </a:pPr>
            <a:r>
              <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rPr>
              <a:t>建设新中国的实践史</a:t>
            </a:r>
            <a:endParaRPr lang="zh-CN" altLang="en-US" sz="4400" b="1" kern="0" dirty="0">
              <a:ln w="3175">
                <a:noFill/>
              </a:ln>
              <a:solidFill>
                <a:srgbClr val="C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11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71451" y="1409701"/>
            <a:ext cx="4261871" cy="5734050"/>
          </a:xfrm>
          <a:prstGeom prst="rect">
            <a:avLst/>
          </a:prstGeom>
        </p:spPr>
      </p:pic>
      <p:grpSp>
        <p:nvGrpSpPr>
          <p:cNvPr id="6" name="Aitds5"/>
          <p:cNvGrpSpPr>
            <a:grpSpLocks noChangeAspect="1"/>
          </p:cNvGrpSpPr>
          <p:nvPr/>
        </p:nvGrpSpPr>
        <p:grpSpPr bwMode="auto">
          <a:xfrm>
            <a:off x="5087990" y="1815162"/>
            <a:ext cx="5140325" cy="698500"/>
            <a:chOff x="1003" y="1955"/>
            <a:chExt cx="3238" cy="440"/>
          </a:xfrm>
        </p:grpSpPr>
        <p:sp>
          <p:nvSpPr>
            <p:cNvPr id="7" name="Aitds5-1"/>
            <p:cNvSpPr>
              <a:spLocks noEditPoints="1"/>
            </p:cNvSpPr>
            <p:nvPr/>
          </p:nvSpPr>
          <p:spPr bwMode="auto">
            <a:xfrm>
              <a:off x="2622" y="1955"/>
              <a:ext cx="1619" cy="440"/>
            </a:xfrm>
            <a:custGeom>
              <a:avLst/>
              <a:gdLst>
                <a:gd name="T0" fmla="*/ 527 w 1619"/>
                <a:gd name="T1" fmla="*/ 430 h 440"/>
                <a:gd name="T2" fmla="*/ 434 w 1619"/>
                <a:gd name="T3" fmla="*/ 408 h 440"/>
                <a:gd name="T4" fmla="*/ 1570 w 1619"/>
                <a:gd name="T5" fmla="*/ 388 h 440"/>
                <a:gd name="T6" fmla="*/ 536 w 1619"/>
                <a:gd name="T7" fmla="*/ 366 h 440"/>
                <a:gd name="T8" fmla="*/ 1555 w 1619"/>
                <a:gd name="T9" fmla="*/ 140 h 440"/>
                <a:gd name="T10" fmla="*/ 536 w 1619"/>
                <a:gd name="T11" fmla="*/ 116 h 440"/>
                <a:gd name="T12" fmla="*/ 77 w 1619"/>
                <a:gd name="T13" fmla="*/ 355 h 440"/>
                <a:gd name="T14" fmla="*/ 54 w 1619"/>
                <a:gd name="T15" fmla="*/ 150 h 440"/>
                <a:gd name="T16" fmla="*/ 148 w 1619"/>
                <a:gd name="T17" fmla="*/ 355 h 440"/>
                <a:gd name="T18" fmla="*/ 123 w 1619"/>
                <a:gd name="T19" fmla="*/ 150 h 440"/>
                <a:gd name="T20" fmla="*/ 218 w 1619"/>
                <a:gd name="T21" fmla="*/ 355 h 440"/>
                <a:gd name="T22" fmla="*/ 193 w 1619"/>
                <a:gd name="T23" fmla="*/ 150 h 440"/>
                <a:gd name="T24" fmla="*/ 283 w 1619"/>
                <a:gd name="T25" fmla="*/ 355 h 440"/>
                <a:gd name="T26" fmla="*/ 256 w 1619"/>
                <a:gd name="T27" fmla="*/ 150 h 440"/>
                <a:gd name="T28" fmla="*/ 358 w 1619"/>
                <a:gd name="T29" fmla="*/ 355 h 440"/>
                <a:gd name="T30" fmla="*/ 334 w 1619"/>
                <a:gd name="T31" fmla="*/ 150 h 440"/>
                <a:gd name="T32" fmla="*/ 414 w 1619"/>
                <a:gd name="T33" fmla="*/ 355 h 440"/>
                <a:gd name="T34" fmla="*/ 391 w 1619"/>
                <a:gd name="T35" fmla="*/ 150 h 440"/>
                <a:gd name="T36" fmla="*/ 525 w 1619"/>
                <a:gd name="T37" fmla="*/ 355 h 440"/>
                <a:gd name="T38" fmla="*/ 431 w 1619"/>
                <a:gd name="T39" fmla="*/ 150 h 440"/>
                <a:gd name="T40" fmla="*/ 561 w 1619"/>
                <a:gd name="T41" fmla="*/ 355 h 440"/>
                <a:gd name="T42" fmla="*/ 538 w 1619"/>
                <a:gd name="T43" fmla="*/ 150 h 440"/>
                <a:gd name="T44" fmla="*/ 626 w 1619"/>
                <a:gd name="T45" fmla="*/ 355 h 440"/>
                <a:gd name="T46" fmla="*/ 598 w 1619"/>
                <a:gd name="T47" fmla="*/ 150 h 440"/>
                <a:gd name="T48" fmla="*/ 698 w 1619"/>
                <a:gd name="T49" fmla="*/ 355 h 440"/>
                <a:gd name="T50" fmla="*/ 671 w 1619"/>
                <a:gd name="T51" fmla="*/ 150 h 440"/>
                <a:gd name="T52" fmla="*/ 762 w 1619"/>
                <a:gd name="T53" fmla="*/ 355 h 440"/>
                <a:gd name="T54" fmla="*/ 738 w 1619"/>
                <a:gd name="T55" fmla="*/ 150 h 440"/>
                <a:gd name="T56" fmla="*/ 824 w 1619"/>
                <a:gd name="T57" fmla="*/ 355 h 440"/>
                <a:gd name="T58" fmla="*/ 799 w 1619"/>
                <a:gd name="T59" fmla="*/ 150 h 440"/>
                <a:gd name="T60" fmla="*/ 894 w 1619"/>
                <a:gd name="T61" fmla="*/ 355 h 440"/>
                <a:gd name="T62" fmla="*/ 862 w 1619"/>
                <a:gd name="T63" fmla="*/ 150 h 440"/>
                <a:gd name="T64" fmla="*/ 965 w 1619"/>
                <a:gd name="T65" fmla="*/ 355 h 440"/>
                <a:gd name="T66" fmla="*/ 937 w 1619"/>
                <a:gd name="T67" fmla="*/ 150 h 440"/>
                <a:gd name="T68" fmla="*/ 1029 w 1619"/>
                <a:gd name="T69" fmla="*/ 355 h 440"/>
                <a:gd name="T70" fmla="*/ 1001 w 1619"/>
                <a:gd name="T71" fmla="*/ 150 h 440"/>
                <a:gd name="T72" fmla="*/ 1096 w 1619"/>
                <a:gd name="T73" fmla="*/ 355 h 440"/>
                <a:gd name="T74" fmla="*/ 1071 w 1619"/>
                <a:gd name="T75" fmla="*/ 150 h 440"/>
                <a:gd name="T76" fmla="*/ 1159 w 1619"/>
                <a:gd name="T77" fmla="*/ 355 h 440"/>
                <a:gd name="T78" fmla="*/ 1136 w 1619"/>
                <a:gd name="T79" fmla="*/ 150 h 440"/>
                <a:gd name="T80" fmla="*/ 1224 w 1619"/>
                <a:gd name="T81" fmla="*/ 355 h 440"/>
                <a:gd name="T82" fmla="*/ 1203 w 1619"/>
                <a:gd name="T83" fmla="*/ 150 h 440"/>
                <a:gd name="T84" fmla="*/ 1509 w 1619"/>
                <a:gd name="T85" fmla="*/ 355 h 440"/>
                <a:gd name="T86" fmla="*/ 1471 w 1619"/>
                <a:gd name="T87" fmla="*/ 150 h 440"/>
                <a:gd name="T88" fmla="*/ 483 w 1619"/>
                <a:gd name="T89" fmla="*/ 17 h 440"/>
                <a:gd name="T90" fmla="*/ 0 w 1619"/>
                <a:gd name="T91" fmla="*/ 0 h 440"/>
                <a:gd name="T92" fmla="*/ 580 w 1619"/>
                <a:gd name="T93" fmla="*/ 58 h 440"/>
                <a:gd name="T94" fmla="*/ 1215 w 1619"/>
                <a:gd name="T95" fmla="*/ 85 h 440"/>
                <a:gd name="T96" fmla="*/ 1479 w 1619"/>
                <a:gd name="T97" fmla="*/ 58 h 440"/>
                <a:gd name="T98" fmla="*/ 1519 w 1619"/>
                <a:gd name="T99" fmla="*/ 103 h 440"/>
                <a:gd name="T100" fmla="*/ 1543 w 1619"/>
                <a:gd name="T101" fmla="*/ 150 h 440"/>
                <a:gd name="T102" fmla="*/ 1581 w 1619"/>
                <a:gd name="T103" fmla="*/ 396 h 440"/>
                <a:gd name="T104" fmla="*/ 0 w 1619"/>
                <a:gd name="T105" fmla="*/ 440 h 440"/>
                <a:gd name="T106" fmla="*/ 423 w 1619"/>
                <a:gd name="T107" fmla="*/ 367 h 440"/>
                <a:gd name="T108" fmla="*/ 49 w 1619"/>
                <a:gd name="T109" fmla="*/ 138 h 440"/>
                <a:gd name="T110" fmla="*/ 49 w 1619"/>
                <a:gd name="T111" fmla="*/ 118 h 440"/>
                <a:gd name="T112" fmla="*/ 0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434" y="408"/>
                  </a:moveTo>
                  <a:lnTo>
                    <a:pt x="434" y="430"/>
                  </a:lnTo>
                  <a:lnTo>
                    <a:pt x="527" y="430"/>
                  </a:lnTo>
                  <a:lnTo>
                    <a:pt x="527" y="408"/>
                  </a:lnTo>
                  <a:lnTo>
                    <a:pt x="434" y="408"/>
                  </a:lnTo>
                  <a:lnTo>
                    <a:pt x="434" y="408"/>
                  </a:lnTo>
                  <a:close/>
                  <a:moveTo>
                    <a:pt x="536" y="366"/>
                  </a:moveTo>
                  <a:lnTo>
                    <a:pt x="536" y="388"/>
                  </a:lnTo>
                  <a:lnTo>
                    <a:pt x="1570" y="388"/>
                  </a:lnTo>
                  <a:lnTo>
                    <a:pt x="1570" y="366"/>
                  </a:lnTo>
                  <a:lnTo>
                    <a:pt x="536" y="366"/>
                  </a:lnTo>
                  <a:lnTo>
                    <a:pt x="536" y="366"/>
                  </a:lnTo>
                  <a:close/>
                  <a:moveTo>
                    <a:pt x="536" y="116"/>
                  </a:moveTo>
                  <a:lnTo>
                    <a:pt x="536" y="140"/>
                  </a:lnTo>
                  <a:lnTo>
                    <a:pt x="1555" y="140"/>
                  </a:lnTo>
                  <a:lnTo>
                    <a:pt x="1555" y="116"/>
                  </a:lnTo>
                  <a:lnTo>
                    <a:pt x="536" y="116"/>
                  </a:lnTo>
                  <a:lnTo>
                    <a:pt x="536" y="116"/>
                  </a:lnTo>
                  <a:close/>
                  <a:moveTo>
                    <a:pt x="54" y="150"/>
                  </a:moveTo>
                  <a:lnTo>
                    <a:pt x="54" y="355"/>
                  </a:lnTo>
                  <a:lnTo>
                    <a:pt x="77" y="355"/>
                  </a:lnTo>
                  <a:lnTo>
                    <a:pt x="77" y="150"/>
                  </a:lnTo>
                  <a:lnTo>
                    <a:pt x="54" y="150"/>
                  </a:lnTo>
                  <a:lnTo>
                    <a:pt x="54" y="150"/>
                  </a:lnTo>
                  <a:close/>
                  <a:moveTo>
                    <a:pt x="123" y="150"/>
                  </a:moveTo>
                  <a:lnTo>
                    <a:pt x="123" y="355"/>
                  </a:lnTo>
                  <a:lnTo>
                    <a:pt x="148" y="355"/>
                  </a:lnTo>
                  <a:lnTo>
                    <a:pt x="148" y="150"/>
                  </a:lnTo>
                  <a:lnTo>
                    <a:pt x="123" y="150"/>
                  </a:lnTo>
                  <a:lnTo>
                    <a:pt x="123" y="150"/>
                  </a:lnTo>
                  <a:close/>
                  <a:moveTo>
                    <a:pt x="193" y="150"/>
                  </a:moveTo>
                  <a:lnTo>
                    <a:pt x="193" y="355"/>
                  </a:lnTo>
                  <a:lnTo>
                    <a:pt x="218" y="355"/>
                  </a:lnTo>
                  <a:lnTo>
                    <a:pt x="218" y="150"/>
                  </a:lnTo>
                  <a:lnTo>
                    <a:pt x="193" y="150"/>
                  </a:lnTo>
                  <a:lnTo>
                    <a:pt x="193" y="150"/>
                  </a:lnTo>
                  <a:close/>
                  <a:moveTo>
                    <a:pt x="256" y="150"/>
                  </a:moveTo>
                  <a:lnTo>
                    <a:pt x="256" y="355"/>
                  </a:lnTo>
                  <a:lnTo>
                    <a:pt x="283" y="355"/>
                  </a:lnTo>
                  <a:lnTo>
                    <a:pt x="283" y="150"/>
                  </a:lnTo>
                  <a:lnTo>
                    <a:pt x="256" y="150"/>
                  </a:lnTo>
                  <a:lnTo>
                    <a:pt x="256" y="150"/>
                  </a:lnTo>
                  <a:close/>
                  <a:moveTo>
                    <a:pt x="334" y="150"/>
                  </a:moveTo>
                  <a:lnTo>
                    <a:pt x="334" y="355"/>
                  </a:lnTo>
                  <a:lnTo>
                    <a:pt x="358" y="355"/>
                  </a:lnTo>
                  <a:lnTo>
                    <a:pt x="358" y="150"/>
                  </a:lnTo>
                  <a:lnTo>
                    <a:pt x="334" y="150"/>
                  </a:lnTo>
                  <a:lnTo>
                    <a:pt x="334" y="150"/>
                  </a:lnTo>
                  <a:close/>
                  <a:moveTo>
                    <a:pt x="391" y="150"/>
                  </a:moveTo>
                  <a:lnTo>
                    <a:pt x="391" y="355"/>
                  </a:lnTo>
                  <a:lnTo>
                    <a:pt x="414" y="355"/>
                  </a:lnTo>
                  <a:lnTo>
                    <a:pt x="414" y="150"/>
                  </a:lnTo>
                  <a:lnTo>
                    <a:pt x="391" y="150"/>
                  </a:lnTo>
                  <a:lnTo>
                    <a:pt x="391" y="150"/>
                  </a:lnTo>
                  <a:close/>
                  <a:moveTo>
                    <a:pt x="431" y="150"/>
                  </a:moveTo>
                  <a:lnTo>
                    <a:pt x="431" y="355"/>
                  </a:lnTo>
                  <a:lnTo>
                    <a:pt x="525" y="355"/>
                  </a:lnTo>
                  <a:lnTo>
                    <a:pt x="525" y="150"/>
                  </a:lnTo>
                  <a:lnTo>
                    <a:pt x="431" y="150"/>
                  </a:lnTo>
                  <a:lnTo>
                    <a:pt x="431" y="150"/>
                  </a:lnTo>
                  <a:close/>
                  <a:moveTo>
                    <a:pt x="538" y="150"/>
                  </a:moveTo>
                  <a:lnTo>
                    <a:pt x="538" y="355"/>
                  </a:lnTo>
                  <a:lnTo>
                    <a:pt x="561" y="355"/>
                  </a:lnTo>
                  <a:lnTo>
                    <a:pt x="561" y="150"/>
                  </a:lnTo>
                  <a:lnTo>
                    <a:pt x="538" y="150"/>
                  </a:lnTo>
                  <a:lnTo>
                    <a:pt x="538" y="150"/>
                  </a:lnTo>
                  <a:close/>
                  <a:moveTo>
                    <a:pt x="598" y="150"/>
                  </a:moveTo>
                  <a:lnTo>
                    <a:pt x="598" y="355"/>
                  </a:lnTo>
                  <a:lnTo>
                    <a:pt x="626" y="355"/>
                  </a:lnTo>
                  <a:lnTo>
                    <a:pt x="626" y="150"/>
                  </a:lnTo>
                  <a:lnTo>
                    <a:pt x="598" y="150"/>
                  </a:lnTo>
                  <a:lnTo>
                    <a:pt x="598" y="150"/>
                  </a:lnTo>
                  <a:close/>
                  <a:moveTo>
                    <a:pt x="671" y="150"/>
                  </a:moveTo>
                  <a:lnTo>
                    <a:pt x="671" y="355"/>
                  </a:lnTo>
                  <a:lnTo>
                    <a:pt x="698" y="355"/>
                  </a:lnTo>
                  <a:lnTo>
                    <a:pt x="698" y="150"/>
                  </a:lnTo>
                  <a:lnTo>
                    <a:pt x="671" y="150"/>
                  </a:lnTo>
                  <a:lnTo>
                    <a:pt x="671" y="150"/>
                  </a:lnTo>
                  <a:close/>
                  <a:moveTo>
                    <a:pt x="738" y="150"/>
                  </a:moveTo>
                  <a:lnTo>
                    <a:pt x="738" y="355"/>
                  </a:lnTo>
                  <a:lnTo>
                    <a:pt x="762" y="355"/>
                  </a:lnTo>
                  <a:lnTo>
                    <a:pt x="762" y="150"/>
                  </a:lnTo>
                  <a:lnTo>
                    <a:pt x="738" y="150"/>
                  </a:lnTo>
                  <a:lnTo>
                    <a:pt x="738" y="150"/>
                  </a:lnTo>
                  <a:close/>
                  <a:moveTo>
                    <a:pt x="799" y="150"/>
                  </a:moveTo>
                  <a:lnTo>
                    <a:pt x="799" y="355"/>
                  </a:lnTo>
                  <a:lnTo>
                    <a:pt x="824" y="355"/>
                  </a:lnTo>
                  <a:lnTo>
                    <a:pt x="824" y="150"/>
                  </a:lnTo>
                  <a:lnTo>
                    <a:pt x="799" y="150"/>
                  </a:lnTo>
                  <a:lnTo>
                    <a:pt x="799" y="150"/>
                  </a:lnTo>
                  <a:close/>
                  <a:moveTo>
                    <a:pt x="862" y="150"/>
                  </a:moveTo>
                  <a:lnTo>
                    <a:pt x="862" y="355"/>
                  </a:lnTo>
                  <a:lnTo>
                    <a:pt x="894" y="355"/>
                  </a:lnTo>
                  <a:lnTo>
                    <a:pt x="894" y="150"/>
                  </a:lnTo>
                  <a:lnTo>
                    <a:pt x="862" y="150"/>
                  </a:lnTo>
                  <a:lnTo>
                    <a:pt x="862" y="150"/>
                  </a:lnTo>
                  <a:close/>
                  <a:moveTo>
                    <a:pt x="937" y="150"/>
                  </a:moveTo>
                  <a:lnTo>
                    <a:pt x="937" y="355"/>
                  </a:lnTo>
                  <a:lnTo>
                    <a:pt x="965" y="355"/>
                  </a:lnTo>
                  <a:lnTo>
                    <a:pt x="965" y="150"/>
                  </a:lnTo>
                  <a:lnTo>
                    <a:pt x="937" y="150"/>
                  </a:lnTo>
                  <a:lnTo>
                    <a:pt x="937" y="150"/>
                  </a:lnTo>
                  <a:close/>
                  <a:moveTo>
                    <a:pt x="1001" y="150"/>
                  </a:moveTo>
                  <a:lnTo>
                    <a:pt x="1001" y="355"/>
                  </a:lnTo>
                  <a:lnTo>
                    <a:pt x="1029" y="355"/>
                  </a:lnTo>
                  <a:lnTo>
                    <a:pt x="1029" y="150"/>
                  </a:lnTo>
                  <a:lnTo>
                    <a:pt x="1001" y="150"/>
                  </a:lnTo>
                  <a:lnTo>
                    <a:pt x="1001" y="150"/>
                  </a:lnTo>
                  <a:close/>
                  <a:moveTo>
                    <a:pt x="1071" y="150"/>
                  </a:moveTo>
                  <a:lnTo>
                    <a:pt x="1071" y="355"/>
                  </a:lnTo>
                  <a:lnTo>
                    <a:pt x="1096" y="355"/>
                  </a:lnTo>
                  <a:lnTo>
                    <a:pt x="1096" y="150"/>
                  </a:lnTo>
                  <a:lnTo>
                    <a:pt x="1071" y="150"/>
                  </a:lnTo>
                  <a:lnTo>
                    <a:pt x="1071" y="150"/>
                  </a:lnTo>
                  <a:close/>
                  <a:moveTo>
                    <a:pt x="1136" y="150"/>
                  </a:moveTo>
                  <a:lnTo>
                    <a:pt x="1136" y="355"/>
                  </a:lnTo>
                  <a:lnTo>
                    <a:pt x="1159" y="355"/>
                  </a:lnTo>
                  <a:lnTo>
                    <a:pt x="1159" y="150"/>
                  </a:lnTo>
                  <a:lnTo>
                    <a:pt x="1136" y="150"/>
                  </a:lnTo>
                  <a:lnTo>
                    <a:pt x="1136" y="150"/>
                  </a:lnTo>
                  <a:close/>
                  <a:moveTo>
                    <a:pt x="1203" y="150"/>
                  </a:moveTo>
                  <a:lnTo>
                    <a:pt x="1203" y="355"/>
                  </a:lnTo>
                  <a:lnTo>
                    <a:pt x="1224" y="355"/>
                  </a:lnTo>
                  <a:lnTo>
                    <a:pt x="1224" y="150"/>
                  </a:lnTo>
                  <a:lnTo>
                    <a:pt x="1203" y="150"/>
                  </a:lnTo>
                  <a:lnTo>
                    <a:pt x="1203" y="150"/>
                  </a:lnTo>
                  <a:close/>
                  <a:moveTo>
                    <a:pt x="1471" y="150"/>
                  </a:moveTo>
                  <a:lnTo>
                    <a:pt x="1471" y="355"/>
                  </a:lnTo>
                  <a:lnTo>
                    <a:pt x="1509" y="355"/>
                  </a:lnTo>
                  <a:lnTo>
                    <a:pt x="1509" y="150"/>
                  </a:lnTo>
                  <a:lnTo>
                    <a:pt x="1471" y="150"/>
                  </a:lnTo>
                  <a:lnTo>
                    <a:pt x="1471" y="150"/>
                  </a:lnTo>
                  <a:close/>
                  <a:moveTo>
                    <a:pt x="9" y="51"/>
                  </a:moveTo>
                  <a:lnTo>
                    <a:pt x="483" y="51"/>
                  </a:lnTo>
                  <a:lnTo>
                    <a:pt x="483" y="17"/>
                  </a:lnTo>
                  <a:lnTo>
                    <a:pt x="9" y="17"/>
                  </a:lnTo>
                  <a:lnTo>
                    <a:pt x="0" y="17"/>
                  </a:lnTo>
                  <a:lnTo>
                    <a:pt x="0" y="0"/>
                  </a:lnTo>
                  <a:lnTo>
                    <a:pt x="500" y="0"/>
                  </a:lnTo>
                  <a:lnTo>
                    <a:pt x="500" y="58"/>
                  </a:lnTo>
                  <a:lnTo>
                    <a:pt x="580" y="58"/>
                  </a:lnTo>
                  <a:lnTo>
                    <a:pt x="580" y="101"/>
                  </a:lnTo>
                  <a:lnTo>
                    <a:pt x="1215" y="101"/>
                  </a:lnTo>
                  <a:lnTo>
                    <a:pt x="1215" y="85"/>
                  </a:lnTo>
                  <a:lnTo>
                    <a:pt x="1253" y="85"/>
                  </a:lnTo>
                  <a:lnTo>
                    <a:pt x="1253" y="58"/>
                  </a:lnTo>
                  <a:lnTo>
                    <a:pt x="1479" y="58"/>
                  </a:lnTo>
                  <a:lnTo>
                    <a:pt x="1479" y="84"/>
                  </a:lnTo>
                  <a:lnTo>
                    <a:pt x="1519" y="84"/>
                  </a:lnTo>
                  <a:lnTo>
                    <a:pt x="1519" y="103"/>
                  </a:lnTo>
                  <a:lnTo>
                    <a:pt x="1581" y="103"/>
                  </a:lnTo>
                  <a:lnTo>
                    <a:pt x="1581" y="150"/>
                  </a:lnTo>
                  <a:lnTo>
                    <a:pt x="1543" y="150"/>
                  </a:lnTo>
                  <a:lnTo>
                    <a:pt x="1543" y="355"/>
                  </a:lnTo>
                  <a:lnTo>
                    <a:pt x="1581" y="355"/>
                  </a:lnTo>
                  <a:lnTo>
                    <a:pt x="1581" y="396"/>
                  </a:lnTo>
                  <a:lnTo>
                    <a:pt x="1619" y="396"/>
                  </a:lnTo>
                  <a:lnTo>
                    <a:pt x="1619" y="440"/>
                  </a:lnTo>
                  <a:lnTo>
                    <a:pt x="0" y="440"/>
                  </a:lnTo>
                  <a:lnTo>
                    <a:pt x="0" y="388"/>
                  </a:lnTo>
                  <a:lnTo>
                    <a:pt x="423" y="388"/>
                  </a:lnTo>
                  <a:lnTo>
                    <a:pt x="423" y="367"/>
                  </a:lnTo>
                  <a:lnTo>
                    <a:pt x="0" y="367"/>
                  </a:lnTo>
                  <a:lnTo>
                    <a:pt x="0" y="138"/>
                  </a:lnTo>
                  <a:lnTo>
                    <a:pt x="49" y="138"/>
                  </a:lnTo>
                  <a:lnTo>
                    <a:pt x="423" y="138"/>
                  </a:lnTo>
                  <a:lnTo>
                    <a:pt x="423" y="118"/>
                  </a:lnTo>
                  <a:lnTo>
                    <a:pt x="49" y="118"/>
                  </a:lnTo>
                  <a:lnTo>
                    <a:pt x="28" y="118"/>
                  </a:lnTo>
                  <a:lnTo>
                    <a:pt x="0" y="118"/>
                  </a:lnTo>
                  <a:lnTo>
                    <a:pt x="0" y="51"/>
                  </a:lnTo>
                  <a:lnTo>
                    <a:pt x="9" y="51"/>
                  </a:lnTo>
                  <a:lnTo>
                    <a:pt x="9"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8" name="Aitds5-2"/>
            <p:cNvSpPr>
              <a:spLocks noEditPoints="1"/>
            </p:cNvSpPr>
            <p:nvPr/>
          </p:nvSpPr>
          <p:spPr bwMode="auto">
            <a:xfrm>
              <a:off x="1003" y="1955"/>
              <a:ext cx="1619" cy="440"/>
            </a:xfrm>
            <a:custGeom>
              <a:avLst/>
              <a:gdLst>
                <a:gd name="T0" fmla="*/ 1093 w 1619"/>
                <a:gd name="T1" fmla="*/ 430 h 440"/>
                <a:gd name="T2" fmla="*/ 1186 w 1619"/>
                <a:gd name="T3" fmla="*/ 408 h 440"/>
                <a:gd name="T4" fmla="*/ 49 w 1619"/>
                <a:gd name="T5" fmla="*/ 388 h 440"/>
                <a:gd name="T6" fmla="*/ 1083 w 1619"/>
                <a:gd name="T7" fmla="*/ 366 h 440"/>
                <a:gd name="T8" fmla="*/ 64 w 1619"/>
                <a:gd name="T9" fmla="*/ 140 h 440"/>
                <a:gd name="T10" fmla="*/ 1083 w 1619"/>
                <a:gd name="T11" fmla="*/ 116 h 440"/>
                <a:gd name="T12" fmla="*/ 1542 w 1619"/>
                <a:gd name="T13" fmla="*/ 355 h 440"/>
                <a:gd name="T14" fmla="*/ 1565 w 1619"/>
                <a:gd name="T15" fmla="*/ 150 h 440"/>
                <a:gd name="T16" fmla="*/ 1471 w 1619"/>
                <a:gd name="T17" fmla="*/ 355 h 440"/>
                <a:gd name="T18" fmla="*/ 1496 w 1619"/>
                <a:gd name="T19" fmla="*/ 150 h 440"/>
                <a:gd name="T20" fmla="*/ 1401 w 1619"/>
                <a:gd name="T21" fmla="*/ 355 h 440"/>
                <a:gd name="T22" fmla="*/ 1426 w 1619"/>
                <a:gd name="T23" fmla="*/ 150 h 440"/>
                <a:gd name="T24" fmla="*/ 1337 w 1619"/>
                <a:gd name="T25" fmla="*/ 355 h 440"/>
                <a:gd name="T26" fmla="*/ 1363 w 1619"/>
                <a:gd name="T27" fmla="*/ 150 h 440"/>
                <a:gd name="T28" fmla="*/ 1262 w 1619"/>
                <a:gd name="T29" fmla="*/ 355 h 440"/>
                <a:gd name="T30" fmla="*/ 1287 w 1619"/>
                <a:gd name="T31" fmla="*/ 150 h 440"/>
                <a:gd name="T32" fmla="*/ 1205 w 1619"/>
                <a:gd name="T33" fmla="*/ 355 h 440"/>
                <a:gd name="T34" fmla="*/ 1228 w 1619"/>
                <a:gd name="T35" fmla="*/ 150 h 440"/>
                <a:gd name="T36" fmla="*/ 1094 w 1619"/>
                <a:gd name="T37" fmla="*/ 355 h 440"/>
                <a:gd name="T38" fmla="*/ 1189 w 1619"/>
                <a:gd name="T39" fmla="*/ 150 h 440"/>
                <a:gd name="T40" fmla="*/ 1058 w 1619"/>
                <a:gd name="T41" fmla="*/ 355 h 440"/>
                <a:gd name="T42" fmla="*/ 1081 w 1619"/>
                <a:gd name="T43" fmla="*/ 150 h 440"/>
                <a:gd name="T44" fmla="*/ 993 w 1619"/>
                <a:gd name="T45" fmla="*/ 355 h 440"/>
                <a:gd name="T46" fmla="*/ 1022 w 1619"/>
                <a:gd name="T47" fmla="*/ 150 h 440"/>
                <a:gd name="T48" fmla="*/ 922 w 1619"/>
                <a:gd name="T49" fmla="*/ 355 h 440"/>
                <a:gd name="T50" fmla="*/ 948 w 1619"/>
                <a:gd name="T51" fmla="*/ 150 h 440"/>
                <a:gd name="T52" fmla="*/ 857 w 1619"/>
                <a:gd name="T53" fmla="*/ 355 h 440"/>
                <a:gd name="T54" fmla="*/ 881 w 1619"/>
                <a:gd name="T55" fmla="*/ 150 h 440"/>
                <a:gd name="T56" fmla="*/ 795 w 1619"/>
                <a:gd name="T57" fmla="*/ 355 h 440"/>
                <a:gd name="T58" fmla="*/ 820 w 1619"/>
                <a:gd name="T59" fmla="*/ 150 h 440"/>
                <a:gd name="T60" fmla="*/ 727 w 1619"/>
                <a:gd name="T61" fmla="*/ 355 h 440"/>
                <a:gd name="T62" fmla="*/ 757 w 1619"/>
                <a:gd name="T63" fmla="*/ 150 h 440"/>
                <a:gd name="T64" fmla="*/ 654 w 1619"/>
                <a:gd name="T65" fmla="*/ 355 h 440"/>
                <a:gd name="T66" fmla="*/ 682 w 1619"/>
                <a:gd name="T67" fmla="*/ 150 h 440"/>
                <a:gd name="T68" fmla="*/ 590 w 1619"/>
                <a:gd name="T69" fmla="*/ 355 h 440"/>
                <a:gd name="T70" fmla="*/ 618 w 1619"/>
                <a:gd name="T71" fmla="*/ 150 h 440"/>
                <a:gd name="T72" fmla="*/ 523 w 1619"/>
                <a:gd name="T73" fmla="*/ 355 h 440"/>
                <a:gd name="T74" fmla="*/ 548 w 1619"/>
                <a:gd name="T75" fmla="*/ 150 h 440"/>
                <a:gd name="T76" fmla="*/ 461 w 1619"/>
                <a:gd name="T77" fmla="*/ 355 h 440"/>
                <a:gd name="T78" fmla="*/ 484 w 1619"/>
                <a:gd name="T79" fmla="*/ 150 h 440"/>
                <a:gd name="T80" fmla="*/ 396 w 1619"/>
                <a:gd name="T81" fmla="*/ 355 h 440"/>
                <a:gd name="T82" fmla="*/ 418 w 1619"/>
                <a:gd name="T83" fmla="*/ 150 h 440"/>
                <a:gd name="T84" fmla="*/ 110 w 1619"/>
                <a:gd name="T85" fmla="*/ 355 h 440"/>
                <a:gd name="T86" fmla="*/ 149 w 1619"/>
                <a:gd name="T87" fmla="*/ 150 h 440"/>
                <a:gd name="T88" fmla="*/ 1136 w 1619"/>
                <a:gd name="T89" fmla="*/ 17 h 440"/>
                <a:gd name="T90" fmla="*/ 1619 w 1619"/>
                <a:gd name="T91" fmla="*/ 0 h 440"/>
                <a:gd name="T92" fmla="*/ 1039 w 1619"/>
                <a:gd name="T93" fmla="*/ 58 h 440"/>
                <a:gd name="T94" fmla="*/ 404 w 1619"/>
                <a:gd name="T95" fmla="*/ 85 h 440"/>
                <a:gd name="T96" fmla="*/ 140 w 1619"/>
                <a:gd name="T97" fmla="*/ 58 h 440"/>
                <a:gd name="T98" fmla="*/ 100 w 1619"/>
                <a:gd name="T99" fmla="*/ 103 h 440"/>
                <a:gd name="T100" fmla="*/ 76 w 1619"/>
                <a:gd name="T101" fmla="*/ 150 h 440"/>
                <a:gd name="T102" fmla="*/ 39 w 1619"/>
                <a:gd name="T103" fmla="*/ 396 h 440"/>
                <a:gd name="T104" fmla="*/ 1619 w 1619"/>
                <a:gd name="T105" fmla="*/ 440 h 440"/>
                <a:gd name="T106" fmla="*/ 1196 w 1619"/>
                <a:gd name="T107" fmla="*/ 367 h 440"/>
                <a:gd name="T108" fmla="*/ 1570 w 1619"/>
                <a:gd name="T109" fmla="*/ 138 h 440"/>
                <a:gd name="T110" fmla="*/ 1570 w 1619"/>
                <a:gd name="T111" fmla="*/ 118 h 440"/>
                <a:gd name="T112" fmla="*/ 1619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1186" y="408"/>
                  </a:moveTo>
                  <a:lnTo>
                    <a:pt x="1186" y="430"/>
                  </a:lnTo>
                  <a:lnTo>
                    <a:pt x="1093" y="430"/>
                  </a:lnTo>
                  <a:lnTo>
                    <a:pt x="1093" y="408"/>
                  </a:lnTo>
                  <a:lnTo>
                    <a:pt x="1186" y="408"/>
                  </a:lnTo>
                  <a:lnTo>
                    <a:pt x="1186" y="408"/>
                  </a:lnTo>
                  <a:close/>
                  <a:moveTo>
                    <a:pt x="1083" y="366"/>
                  </a:moveTo>
                  <a:lnTo>
                    <a:pt x="1083" y="388"/>
                  </a:lnTo>
                  <a:lnTo>
                    <a:pt x="49" y="388"/>
                  </a:lnTo>
                  <a:lnTo>
                    <a:pt x="49" y="366"/>
                  </a:lnTo>
                  <a:lnTo>
                    <a:pt x="1083" y="366"/>
                  </a:lnTo>
                  <a:lnTo>
                    <a:pt x="1083" y="366"/>
                  </a:lnTo>
                  <a:close/>
                  <a:moveTo>
                    <a:pt x="1083" y="116"/>
                  </a:moveTo>
                  <a:lnTo>
                    <a:pt x="1083" y="140"/>
                  </a:lnTo>
                  <a:lnTo>
                    <a:pt x="64" y="140"/>
                  </a:lnTo>
                  <a:lnTo>
                    <a:pt x="64" y="116"/>
                  </a:lnTo>
                  <a:lnTo>
                    <a:pt x="1083" y="116"/>
                  </a:lnTo>
                  <a:lnTo>
                    <a:pt x="1083" y="116"/>
                  </a:lnTo>
                  <a:close/>
                  <a:moveTo>
                    <a:pt x="1565" y="150"/>
                  </a:moveTo>
                  <a:lnTo>
                    <a:pt x="1565" y="355"/>
                  </a:lnTo>
                  <a:lnTo>
                    <a:pt x="1542" y="355"/>
                  </a:lnTo>
                  <a:lnTo>
                    <a:pt x="1542" y="150"/>
                  </a:lnTo>
                  <a:lnTo>
                    <a:pt x="1565" y="150"/>
                  </a:lnTo>
                  <a:lnTo>
                    <a:pt x="1565" y="150"/>
                  </a:lnTo>
                  <a:close/>
                  <a:moveTo>
                    <a:pt x="1496" y="150"/>
                  </a:moveTo>
                  <a:lnTo>
                    <a:pt x="1496" y="355"/>
                  </a:lnTo>
                  <a:lnTo>
                    <a:pt x="1471" y="355"/>
                  </a:lnTo>
                  <a:lnTo>
                    <a:pt x="1471" y="150"/>
                  </a:lnTo>
                  <a:lnTo>
                    <a:pt x="1496" y="150"/>
                  </a:lnTo>
                  <a:lnTo>
                    <a:pt x="1496" y="150"/>
                  </a:lnTo>
                  <a:close/>
                  <a:moveTo>
                    <a:pt x="1426" y="150"/>
                  </a:moveTo>
                  <a:lnTo>
                    <a:pt x="1426" y="355"/>
                  </a:lnTo>
                  <a:lnTo>
                    <a:pt x="1401" y="355"/>
                  </a:lnTo>
                  <a:lnTo>
                    <a:pt x="1401" y="150"/>
                  </a:lnTo>
                  <a:lnTo>
                    <a:pt x="1426" y="150"/>
                  </a:lnTo>
                  <a:lnTo>
                    <a:pt x="1426" y="150"/>
                  </a:lnTo>
                  <a:close/>
                  <a:moveTo>
                    <a:pt x="1363" y="150"/>
                  </a:moveTo>
                  <a:lnTo>
                    <a:pt x="1363" y="355"/>
                  </a:lnTo>
                  <a:lnTo>
                    <a:pt x="1337" y="355"/>
                  </a:lnTo>
                  <a:lnTo>
                    <a:pt x="1337" y="150"/>
                  </a:lnTo>
                  <a:lnTo>
                    <a:pt x="1363" y="150"/>
                  </a:lnTo>
                  <a:lnTo>
                    <a:pt x="1363" y="150"/>
                  </a:lnTo>
                  <a:close/>
                  <a:moveTo>
                    <a:pt x="1287" y="150"/>
                  </a:moveTo>
                  <a:lnTo>
                    <a:pt x="1287" y="355"/>
                  </a:lnTo>
                  <a:lnTo>
                    <a:pt x="1262" y="355"/>
                  </a:lnTo>
                  <a:lnTo>
                    <a:pt x="1262" y="150"/>
                  </a:lnTo>
                  <a:lnTo>
                    <a:pt x="1287" y="150"/>
                  </a:lnTo>
                  <a:lnTo>
                    <a:pt x="1287" y="150"/>
                  </a:lnTo>
                  <a:close/>
                  <a:moveTo>
                    <a:pt x="1228" y="150"/>
                  </a:moveTo>
                  <a:lnTo>
                    <a:pt x="1228" y="355"/>
                  </a:lnTo>
                  <a:lnTo>
                    <a:pt x="1205" y="355"/>
                  </a:lnTo>
                  <a:lnTo>
                    <a:pt x="1205" y="150"/>
                  </a:lnTo>
                  <a:lnTo>
                    <a:pt x="1228" y="150"/>
                  </a:lnTo>
                  <a:lnTo>
                    <a:pt x="1228" y="150"/>
                  </a:lnTo>
                  <a:close/>
                  <a:moveTo>
                    <a:pt x="1189" y="150"/>
                  </a:moveTo>
                  <a:lnTo>
                    <a:pt x="1189" y="355"/>
                  </a:lnTo>
                  <a:lnTo>
                    <a:pt x="1094" y="355"/>
                  </a:lnTo>
                  <a:lnTo>
                    <a:pt x="1094" y="150"/>
                  </a:lnTo>
                  <a:lnTo>
                    <a:pt x="1189" y="150"/>
                  </a:lnTo>
                  <a:lnTo>
                    <a:pt x="1189" y="150"/>
                  </a:lnTo>
                  <a:close/>
                  <a:moveTo>
                    <a:pt x="1081" y="150"/>
                  </a:moveTo>
                  <a:lnTo>
                    <a:pt x="1081" y="355"/>
                  </a:lnTo>
                  <a:lnTo>
                    <a:pt x="1058" y="355"/>
                  </a:lnTo>
                  <a:lnTo>
                    <a:pt x="1058" y="150"/>
                  </a:lnTo>
                  <a:lnTo>
                    <a:pt x="1081" y="150"/>
                  </a:lnTo>
                  <a:lnTo>
                    <a:pt x="1081" y="150"/>
                  </a:lnTo>
                  <a:close/>
                  <a:moveTo>
                    <a:pt x="1022" y="150"/>
                  </a:moveTo>
                  <a:lnTo>
                    <a:pt x="1022" y="355"/>
                  </a:lnTo>
                  <a:lnTo>
                    <a:pt x="993" y="355"/>
                  </a:lnTo>
                  <a:lnTo>
                    <a:pt x="993" y="150"/>
                  </a:lnTo>
                  <a:lnTo>
                    <a:pt x="1022" y="150"/>
                  </a:lnTo>
                  <a:lnTo>
                    <a:pt x="1022" y="150"/>
                  </a:lnTo>
                  <a:close/>
                  <a:moveTo>
                    <a:pt x="948" y="150"/>
                  </a:moveTo>
                  <a:lnTo>
                    <a:pt x="948" y="355"/>
                  </a:lnTo>
                  <a:lnTo>
                    <a:pt x="922" y="355"/>
                  </a:lnTo>
                  <a:lnTo>
                    <a:pt x="922" y="150"/>
                  </a:lnTo>
                  <a:lnTo>
                    <a:pt x="948" y="150"/>
                  </a:lnTo>
                  <a:lnTo>
                    <a:pt x="948" y="150"/>
                  </a:lnTo>
                  <a:close/>
                  <a:moveTo>
                    <a:pt x="881" y="150"/>
                  </a:moveTo>
                  <a:lnTo>
                    <a:pt x="881" y="355"/>
                  </a:lnTo>
                  <a:lnTo>
                    <a:pt x="857" y="355"/>
                  </a:lnTo>
                  <a:lnTo>
                    <a:pt x="857" y="150"/>
                  </a:lnTo>
                  <a:lnTo>
                    <a:pt x="881" y="150"/>
                  </a:lnTo>
                  <a:lnTo>
                    <a:pt x="881" y="150"/>
                  </a:lnTo>
                  <a:close/>
                  <a:moveTo>
                    <a:pt x="820" y="150"/>
                  </a:moveTo>
                  <a:lnTo>
                    <a:pt x="820" y="355"/>
                  </a:lnTo>
                  <a:lnTo>
                    <a:pt x="795" y="355"/>
                  </a:lnTo>
                  <a:lnTo>
                    <a:pt x="795" y="150"/>
                  </a:lnTo>
                  <a:lnTo>
                    <a:pt x="820" y="150"/>
                  </a:lnTo>
                  <a:lnTo>
                    <a:pt x="820" y="150"/>
                  </a:lnTo>
                  <a:close/>
                  <a:moveTo>
                    <a:pt x="757" y="150"/>
                  </a:moveTo>
                  <a:lnTo>
                    <a:pt x="757" y="355"/>
                  </a:lnTo>
                  <a:lnTo>
                    <a:pt x="727" y="355"/>
                  </a:lnTo>
                  <a:lnTo>
                    <a:pt x="727" y="150"/>
                  </a:lnTo>
                  <a:lnTo>
                    <a:pt x="757" y="150"/>
                  </a:lnTo>
                  <a:lnTo>
                    <a:pt x="757" y="150"/>
                  </a:lnTo>
                  <a:close/>
                  <a:moveTo>
                    <a:pt x="682" y="150"/>
                  </a:moveTo>
                  <a:lnTo>
                    <a:pt x="682" y="355"/>
                  </a:lnTo>
                  <a:lnTo>
                    <a:pt x="654" y="355"/>
                  </a:lnTo>
                  <a:lnTo>
                    <a:pt x="654" y="150"/>
                  </a:lnTo>
                  <a:lnTo>
                    <a:pt x="682" y="150"/>
                  </a:lnTo>
                  <a:lnTo>
                    <a:pt x="682" y="150"/>
                  </a:lnTo>
                  <a:close/>
                  <a:moveTo>
                    <a:pt x="618" y="150"/>
                  </a:moveTo>
                  <a:lnTo>
                    <a:pt x="618" y="355"/>
                  </a:lnTo>
                  <a:lnTo>
                    <a:pt x="590" y="355"/>
                  </a:lnTo>
                  <a:lnTo>
                    <a:pt x="590" y="150"/>
                  </a:lnTo>
                  <a:lnTo>
                    <a:pt x="618" y="150"/>
                  </a:lnTo>
                  <a:lnTo>
                    <a:pt x="618" y="150"/>
                  </a:lnTo>
                  <a:close/>
                  <a:moveTo>
                    <a:pt x="548" y="150"/>
                  </a:moveTo>
                  <a:lnTo>
                    <a:pt x="548" y="355"/>
                  </a:lnTo>
                  <a:lnTo>
                    <a:pt x="523" y="355"/>
                  </a:lnTo>
                  <a:lnTo>
                    <a:pt x="523" y="150"/>
                  </a:lnTo>
                  <a:lnTo>
                    <a:pt x="548" y="150"/>
                  </a:lnTo>
                  <a:lnTo>
                    <a:pt x="548" y="150"/>
                  </a:lnTo>
                  <a:close/>
                  <a:moveTo>
                    <a:pt x="484" y="150"/>
                  </a:moveTo>
                  <a:lnTo>
                    <a:pt x="484" y="355"/>
                  </a:lnTo>
                  <a:lnTo>
                    <a:pt x="461" y="355"/>
                  </a:lnTo>
                  <a:lnTo>
                    <a:pt x="461" y="150"/>
                  </a:lnTo>
                  <a:lnTo>
                    <a:pt x="484" y="150"/>
                  </a:lnTo>
                  <a:lnTo>
                    <a:pt x="484" y="150"/>
                  </a:lnTo>
                  <a:close/>
                  <a:moveTo>
                    <a:pt x="418" y="150"/>
                  </a:moveTo>
                  <a:lnTo>
                    <a:pt x="418" y="355"/>
                  </a:lnTo>
                  <a:lnTo>
                    <a:pt x="396" y="355"/>
                  </a:lnTo>
                  <a:lnTo>
                    <a:pt x="396" y="150"/>
                  </a:lnTo>
                  <a:lnTo>
                    <a:pt x="418" y="150"/>
                  </a:lnTo>
                  <a:lnTo>
                    <a:pt x="418" y="150"/>
                  </a:lnTo>
                  <a:close/>
                  <a:moveTo>
                    <a:pt x="149" y="150"/>
                  </a:moveTo>
                  <a:lnTo>
                    <a:pt x="149" y="355"/>
                  </a:lnTo>
                  <a:lnTo>
                    <a:pt x="110" y="355"/>
                  </a:lnTo>
                  <a:lnTo>
                    <a:pt x="110" y="150"/>
                  </a:lnTo>
                  <a:lnTo>
                    <a:pt x="149" y="150"/>
                  </a:lnTo>
                  <a:lnTo>
                    <a:pt x="149" y="150"/>
                  </a:lnTo>
                  <a:close/>
                  <a:moveTo>
                    <a:pt x="1610" y="51"/>
                  </a:moveTo>
                  <a:lnTo>
                    <a:pt x="1136" y="51"/>
                  </a:lnTo>
                  <a:lnTo>
                    <a:pt x="1136" y="17"/>
                  </a:lnTo>
                  <a:lnTo>
                    <a:pt x="1610" y="17"/>
                  </a:lnTo>
                  <a:lnTo>
                    <a:pt x="1619" y="17"/>
                  </a:lnTo>
                  <a:lnTo>
                    <a:pt x="1619" y="0"/>
                  </a:lnTo>
                  <a:lnTo>
                    <a:pt x="1119" y="0"/>
                  </a:lnTo>
                  <a:lnTo>
                    <a:pt x="1119" y="58"/>
                  </a:lnTo>
                  <a:lnTo>
                    <a:pt x="1039" y="58"/>
                  </a:lnTo>
                  <a:lnTo>
                    <a:pt x="1039" y="101"/>
                  </a:lnTo>
                  <a:lnTo>
                    <a:pt x="404" y="101"/>
                  </a:lnTo>
                  <a:lnTo>
                    <a:pt x="404" y="85"/>
                  </a:lnTo>
                  <a:lnTo>
                    <a:pt x="366" y="85"/>
                  </a:lnTo>
                  <a:lnTo>
                    <a:pt x="366" y="58"/>
                  </a:lnTo>
                  <a:lnTo>
                    <a:pt x="140" y="58"/>
                  </a:lnTo>
                  <a:lnTo>
                    <a:pt x="140" y="84"/>
                  </a:lnTo>
                  <a:lnTo>
                    <a:pt x="100" y="84"/>
                  </a:lnTo>
                  <a:lnTo>
                    <a:pt x="100" y="103"/>
                  </a:lnTo>
                  <a:lnTo>
                    <a:pt x="39" y="103"/>
                  </a:lnTo>
                  <a:lnTo>
                    <a:pt x="39" y="150"/>
                  </a:lnTo>
                  <a:lnTo>
                    <a:pt x="76" y="150"/>
                  </a:lnTo>
                  <a:lnTo>
                    <a:pt x="76" y="355"/>
                  </a:lnTo>
                  <a:lnTo>
                    <a:pt x="39" y="355"/>
                  </a:lnTo>
                  <a:lnTo>
                    <a:pt x="39" y="396"/>
                  </a:lnTo>
                  <a:lnTo>
                    <a:pt x="0" y="396"/>
                  </a:lnTo>
                  <a:lnTo>
                    <a:pt x="0" y="440"/>
                  </a:lnTo>
                  <a:lnTo>
                    <a:pt x="1619" y="440"/>
                  </a:lnTo>
                  <a:lnTo>
                    <a:pt x="1619" y="388"/>
                  </a:lnTo>
                  <a:lnTo>
                    <a:pt x="1196" y="388"/>
                  </a:lnTo>
                  <a:lnTo>
                    <a:pt x="1196" y="367"/>
                  </a:lnTo>
                  <a:lnTo>
                    <a:pt x="1619" y="367"/>
                  </a:lnTo>
                  <a:lnTo>
                    <a:pt x="1619" y="138"/>
                  </a:lnTo>
                  <a:lnTo>
                    <a:pt x="1570" y="138"/>
                  </a:lnTo>
                  <a:lnTo>
                    <a:pt x="1196" y="138"/>
                  </a:lnTo>
                  <a:lnTo>
                    <a:pt x="1196" y="118"/>
                  </a:lnTo>
                  <a:lnTo>
                    <a:pt x="1570" y="118"/>
                  </a:lnTo>
                  <a:lnTo>
                    <a:pt x="1591" y="118"/>
                  </a:lnTo>
                  <a:lnTo>
                    <a:pt x="1619" y="118"/>
                  </a:lnTo>
                  <a:lnTo>
                    <a:pt x="1619" y="51"/>
                  </a:lnTo>
                  <a:lnTo>
                    <a:pt x="1610" y="51"/>
                  </a:lnTo>
                  <a:lnTo>
                    <a:pt x="1610"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9" name="Aitds5-3"/>
            <p:cNvSpPr>
              <a:spLocks noChangeArrowheads="1"/>
            </p:cNvSpPr>
            <p:nvPr/>
          </p:nvSpPr>
          <p:spPr bwMode="auto">
            <a:xfrm>
              <a:off x="2595" y="2058"/>
              <a:ext cx="55" cy="56"/>
            </a:xfrm>
            <a:prstGeom prst="ellipse">
              <a:avLst/>
            </a:prstGeom>
            <a:solidFill>
              <a:schemeClr val="bg1"/>
            </a:solidFill>
            <a:ln w="23813" cap="flat">
              <a:solidFill>
                <a:srgbClr val="C00000"/>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微软雅黑" panose="020B0503020204020204" charset="-122"/>
              </a:endParaRPr>
            </a:p>
          </p:txBody>
        </p:sp>
      </p:grpSp>
      <p:grpSp>
        <p:nvGrpSpPr>
          <p:cNvPr id="10" name="组合 9"/>
          <p:cNvGrpSpPr/>
          <p:nvPr/>
        </p:nvGrpSpPr>
        <p:grpSpPr>
          <a:xfrm>
            <a:off x="4227583" y="2998381"/>
            <a:ext cx="6950039" cy="3097103"/>
            <a:chOff x="648752" y="1485186"/>
            <a:chExt cx="10894496" cy="4854847"/>
          </a:xfrm>
        </p:grpSpPr>
        <p:grpSp>
          <p:nvGrpSpPr>
            <p:cNvPr id="11" name="Aitds2"/>
            <p:cNvGrpSpPr/>
            <p:nvPr/>
          </p:nvGrpSpPr>
          <p:grpSpPr>
            <a:xfrm>
              <a:off x="648752" y="1802823"/>
              <a:ext cx="10894496" cy="4537210"/>
              <a:chOff x="648752" y="1802823"/>
              <a:chExt cx="10894496" cy="4537210"/>
            </a:xfrm>
          </p:grpSpPr>
          <p:pic>
            <p:nvPicPr>
              <p:cNvPr id="13" name="Aitds2-1"/>
              <p:cNvPicPr>
                <a:picLocks noChangeAspect="1"/>
              </p:cNvPicPr>
              <p:nvPr/>
            </p:nvPicPr>
            <p:blipFill>
              <a:blip r:embed="rId2"/>
              <a:srcRect/>
              <a:stretch>
                <a:fillRect/>
              </a:stretch>
            </p:blipFill>
            <p:spPr>
              <a:xfrm>
                <a:off x="648752" y="1889567"/>
                <a:ext cx="10894496" cy="4450466"/>
              </a:xfrm>
              <a:custGeom>
                <a:avLst/>
                <a:gdLst>
                  <a:gd name="connsiteX0" fmla="*/ 0 w 10894496"/>
                  <a:gd name="connsiteY0" fmla="*/ 0 h 4450466"/>
                  <a:gd name="connsiteX1" fmla="*/ 2157903 w 10894496"/>
                  <a:gd name="connsiteY1" fmla="*/ 0 h 4450466"/>
                  <a:gd name="connsiteX2" fmla="*/ 2157903 w 10894496"/>
                  <a:gd name="connsiteY2" fmla="*/ 342644 h 4450466"/>
                  <a:gd name="connsiteX3" fmla="*/ 8781733 w 10894496"/>
                  <a:gd name="connsiteY3" fmla="*/ 342644 h 4450466"/>
                  <a:gd name="connsiteX4" fmla="*/ 8781733 w 10894496"/>
                  <a:gd name="connsiteY4" fmla="*/ 0 h 4450466"/>
                  <a:gd name="connsiteX5" fmla="*/ 10894496 w 10894496"/>
                  <a:gd name="connsiteY5" fmla="*/ 0 h 4450466"/>
                  <a:gd name="connsiteX6" fmla="*/ 10894496 w 10894496"/>
                  <a:gd name="connsiteY6" fmla="*/ 4450466 h 4450466"/>
                  <a:gd name="connsiteX7" fmla="*/ 0 w 10894496"/>
                  <a:gd name="connsiteY7" fmla="*/ 4450466 h 445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4496" h="4450466">
                    <a:moveTo>
                      <a:pt x="0" y="0"/>
                    </a:moveTo>
                    <a:lnTo>
                      <a:pt x="2157903" y="0"/>
                    </a:lnTo>
                    <a:lnTo>
                      <a:pt x="2157903" y="342644"/>
                    </a:lnTo>
                    <a:lnTo>
                      <a:pt x="8781733" y="342644"/>
                    </a:lnTo>
                    <a:lnTo>
                      <a:pt x="8781733" y="0"/>
                    </a:lnTo>
                    <a:lnTo>
                      <a:pt x="10894496" y="0"/>
                    </a:lnTo>
                    <a:lnTo>
                      <a:pt x="10894496" y="4450466"/>
                    </a:lnTo>
                    <a:lnTo>
                      <a:pt x="0" y="4450466"/>
                    </a:lnTo>
                    <a:close/>
                  </a:path>
                </a:pathLst>
              </a:custGeom>
            </p:spPr>
          </p:pic>
          <p:grpSp>
            <p:nvGrpSpPr>
              <p:cNvPr id="14" name="组合 13"/>
              <p:cNvGrpSpPr/>
              <p:nvPr/>
            </p:nvGrpSpPr>
            <p:grpSpPr>
              <a:xfrm>
                <a:off x="2684260" y="1802823"/>
                <a:ext cx="6880669" cy="185895"/>
                <a:chOff x="2670774" y="2985930"/>
                <a:chExt cx="6880669" cy="185895"/>
              </a:xfrm>
            </p:grpSpPr>
            <p:sp>
              <p:nvSpPr>
                <p:cNvPr id="15" name="Aitds2-2"/>
                <p:cNvSpPr/>
                <p:nvPr/>
              </p:nvSpPr>
              <p:spPr>
                <a:xfrm>
                  <a:off x="2670774" y="2985930"/>
                  <a:ext cx="185895" cy="185895"/>
                </a:xfrm>
                <a:prstGeom prst="ellipse">
                  <a:avLst/>
                </a:prstGeom>
                <a:solidFill>
                  <a:srgbClr val="D6161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600" normalizeH="0" baseline="0" noProof="0">
                    <a:ln>
                      <a:noFill/>
                    </a:ln>
                    <a:solidFill>
                      <a:srgbClr val="FFFFFF"/>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6" name="Aitds2-3"/>
                <p:cNvSpPr/>
                <p:nvPr/>
              </p:nvSpPr>
              <p:spPr>
                <a:xfrm>
                  <a:off x="9365548" y="2985930"/>
                  <a:ext cx="185895" cy="185895"/>
                </a:xfrm>
                <a:prstGeom prst="ellipse">
                  <a:avLst/>
                </a:prstGeom>
                <a:solidFill>
                  <a:srgbClr val="D6161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600" normalizeH="0" baseline="0" noProof="0">
                    <a:ln>
                      <a:noFill/>
                    </a:ln>
                    <a:solidFill>
                      <a:srgbClr val="FFFFFF"/>
                    </a:solidFill>
                    <a:effectLst/>
                    <a:uLnTx/>
                    <a:uFillTx/>
                    <a:latin typeface="微软雅黑" panose="020B0503020204020204" charset="-122"/>
                    <a:ea typeface="微软雅黑" panose="020B0503020204020204" charset="-122"/>
                    <a:sym typeface="微软雅黑" panose="020B0503020204020204" charset="-122"/>
                  </a:endParaRPr>
                </a:p>
              </p:txBody>
            </p:sp>
          </p:grpSp>
        </p:grpSp>
        <p:sp>
          <p:nvSpPr>
            <p:cNvPr id="12" name="Aitds3"/>
            <p:cNvSpPr/>
            <p:nvPr/>
          </p:nvSpPr>
          <p:spPr>
            <a:xfrm>
              <a:off x="3194836" y="1485186"/>
              <a:ext cx="5829300" cy="825403"/>
            </a:xfrm>
            <a:prstGeom prst="parallelogram">
              <a:avLst>
                <a:gd name="adj" fmla="val 43464"/>
              </a:avLst>
            </a:prstGeom>
            <a:solidFill>
              <a:srgbClr val="D6161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zh-CN" altLang="en-US" sz="2600" b="1" kern="0" spc="300" dirty="0">
                  <a:solidFill>
                    <a:srgbClr val="FEFDF8"/>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微软雅黑" panose="020B0503020204020204" charset="-122"/>
                </a:rPr>
                <a:t>自成立之日起</a:t>
              </a:r>
              <a:endParaRPr lang="zh-CN" altLang="en-US" sz="2600" b="1" kern="0" spc="300" dirty="0">
                <a:solidFill>
                  <a:srgbClr val="FEFDF8"/>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微软雅黑" panose="020B0503020204020204" charset="-122"/>
              </a:endParaRPr>
            </a:p>
          </p:txBody>
        </p:sp>
      </p:grpSp>
      <p:sp>
        <p:nvSpPr>
          <p:cNvPr id="17" name="矩形 16"/>
          <p:cNvSpPr/>
          <p:nvPr/>
        </p:nvSpPr>
        <p:spPr>
          <a:xfrm>
            <a:off x="4724864" y="3788402"/>
            <a:ext cx="5955476" cy="477054"/>
          </a:xfrm>
          <a:prstGeom prst="rect">
            <a:avLst/>
          </a:prstGeom>
        </p:spPr>
        <p:txBody>
          <a:bodyPr wrap="none">
            <a:spAutoFit/>
          </a:bodyPr>
          <a:lstStyle/>
          <a:p>
            <a:r>
              <a:rPr lang="zh-CN" altLang="en-US" sz="2500" dirty="0">
                <a:solidFill>
                  <a:srgbClr val="C00000"/>
                </a:solidFill>
                <a:latin typeface="微软雅黑" panose="020B0503020204020204" charset="-122"/>
                <a:ea typeface="微软雅黑" panose="020B0503020204020204" charset="-122"/>
                <a:sym typeface="微软雅黑" panose="020B0503020204020204" charset="-122"/>
              </a:rPr>
              <a:t>把为人民谋幸福、为民族谋复兴作为己任</a:t>
            </a:r>
            <a:endParaRPr lang="zh-CN" altLang="en-US" sz="2500" dirty="0">
              <a:solidFill>
                <a:srgbClr val="C00000"/>
              </a:solidFill>
              <a:latin typeface="微软雅黑" panose="020B0503020204020204" charset="-122"/>
              <a:ea typeface="微软雅黑" panose="020B0503020204020204" charset="-122"/>
              <a:sym typeface="微软雅黑" panose="020B0503020204020204" charset="-122"/>
            </a:endParaRPr>
          </a:p>
        </p:txBody>
      </p:sp>
      <p:grpSp>
        <p:nvGrpSpPr>
          <p:cNvPr id="18" name="Aitds2"/>
          <p:cNvGrpSpPr/>
          <p:nvPr/>
        </p:nvGrpSpPr>
        <p:grpSpPr>
          <a:xfrm>
            <a:off x="4576008" y="4703038"/>
            <a:ext cx="2009787" cy="848534"/>
            <a:chOff x="6393984" y="3524756"/>
            <a:chExt cx="2009787" cy="530489"/>
          </a:xfrm>
        </p:grpSpPr>
        <p:grpSp>
          <p:nvGrpSpPr>
            <p:cNvPr id="19" name="组合 18"/>
            <p:cNvGrpSpPr/>
            <p:nvPr/>
          </p:nvGrpSpPr>
          <p:grpSpPr>
            <a:xfrm>
              <a:off x="6393984" y="3524756"/>
              <a:ext cx="2009787" cy="530489"/>
              <a:chOff x="1501774" y="2212194"/>
              <a:chExt cx="1974704" cy="2535828"/>
            </a:xfrm>
          </p:grpSpPr>
          <p:sp>
            <p:nvSpPr>
              <p:cNvPr id="21" name="Aitds2-1"/>
              <p:cNvSpPr/>
              <p:nvPr/>
            </p:nvSpPr>
            <p:spPr>
              <a:xfrm>
                <a:off x="1501774" y="2212194"/>
                <a:ext cx="1974704" cy="2535828"/>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2" name="Aitds2-2"/>
              <p:cNvSpPr/>
              <p:nvPr/>
            </p:nvSpPr>
            <p:spPr>
              <a:xfrm>
                <a:off x="1555321" y="2380413"/>
                <a:ext cx="1862880" cy="2199390"/>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20" name="Aitds2-3"/>
            <p:cNvSpPr txBox="1"/>
            <p:nvPr/>
          </p:nvSpPr>
          <p:spPr>
            <a:xfrm>
              <a:off x="6690102" y="3578767"/>
              <a:ext cx="1415773" cy="365591"/>
            </a:xfrm>
            <a:prstGeom prst="rect">
              <a:avLst/>
            </a:prstGeom>
            <a:noFill/>
          </p:spPr>
          <p:txBody>
            <a:bodyPr vert="horz" wrap="none" rtlCol="0">
              <a:spAutoFit/>
              <a:scene3d>
                <a:camera prst="orthographicFront"/>
                <a:lightRig rig="threePt" dir="t"/>
              </a:scene3d>
              <a:sp3d contourW="12700"/>
            </a:bodyPr>
            <a:lstStyle/>
            <a:p>
              <a:pPr lvl="0" algn="ctr"/>
              <a:r>
                <a:rPr lang="zh-CN" altLang="en-US" sz="3200" b="1" kern="0" dirty="0">
                  <a:solidFill>
                    <a:prstClr val="white"/>
                  </a:solidFill>
                  <a:latin typeface="微软雅黑" panose="020B0503020204020204" charset="-122"/>
                  <a:ea typeface="微软雅黑" panose="020B0503020204020204" charset="-122"/>
                  <a:sym typeface="微软雅黑" panose="020B0503020204020204" charset="-122"/>
                </a:rPr>
                <a:t>站起来</a:t>
              </a:r>
              <a:endParaRPr kumimoji="0" lang="zh-CN" altLang="en-US" sz="32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grpSp>
        <p:nvGrpSpPr>
          <p:cNvPr id="23" name="Aitds2"/>
          <p:cNvGrpSpPr/>
          <p:nvPr/>
        </p:nvGrpSpPr>
        <p:grpSpPr>
          <a:xfrm>
            <a:off x="6667404" y="4704221"/>
            <a:ext cx="2009787" cy="848534"/>
            <a:chOff x="6393984" y="3524756"/>
            <a:chExt cx="2009787" cy="530489"/>
          </a:xfrm>
        </p:grpSpPr>
        <p:grpSp>
          <p:nvGrpSpPr>
            <p:cNvPr id="24" name="组合 23"/>
            <p:cNvGrpSpPr/>
            <p:nvPr/>
          </p:nvGrpSpPr>
          <p:grpSpPr>
            <a:xfrm>
              <a:off x="6393984" y="3524756"/>
              <a:ext cx="2009787" cy="530489"/>
              <a:chOff x="1501774" y="2212194"/>
              <a:chExt cx="1974704" cy="2535828"/>
            </a:xfrm>
          </p:grpSpPr>
          <p:sp>
            <p:nvSpPr>
              <p:cNvPr id="26" name="Aitds2-1"/>
              <p:cNvSpPr/>
              <p:nvPr/>
            </p:nvSpPr>
            <p:spPr>
              <a:xfrm>
                <a:off x="1501774" y="2212194"/>
                <a:ext cx="1974704" cy="2535828"/>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7" name="Aitds2-2"/>
              <p:cNvSpPr/>
              <p:nvPr/>
            </p:nvSpPr>
            <p:spPr>
              <a:xfrm>
                <a:off x="1555321" y="2380413"/>
                <a:ext cx="1862880" cy="2199390"/>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25" name="Aitds2-3"/>
            <p:cNvSpPr txBox="1"/>
            <p:nvPr/>
          </p:nvSpPr>
          <p:spPr>
            <a:xfrm>
              <a:off x="6690102" y="3578767"/>
              <a:ext cx="1415773" cy="365591"/>
            </a:xfrm>
            <a:prstGeom prst="rect">
              <a:avLst/>
            </a:prstGeom>
            <a:noFill/>
          </p:spPr>
          <p:txBody>
            <a:bodyPr vert="horz" wrap="none" rtlCol="0">
              <a:spAutoFit/>
              <a:scene3d>
                <a:camera prst="orthographicFront"/>
                <a:lightRig rig="threePt" dir="t"/>
              </a:scene3d>
              <a:sp3d contourW="12700"/>
            </a:bodyPr>
            <a:lstStyle/>
            <a:p>
              <a:pPr lvl="0" algn="ctr"/>
              <a:r>
                <a:rPr lang="zh-CN" altLang="en-US" sz="3200" b="1" kern="0" dirty="0">
                  <a:solidFill>
                    <a:prstClr val="white"/>
                  </a:solidFill>
                  <a:latin typeface="微软雅黑" panose="020B0503020204020204" charset="-122"/>
                  <a:ea typeface="微软雅黑" panose="020B0503020204020204" charset="-122"/>
                  <a:sym typeface="微软雅黑" panose="020B0503020204020204" charset="-122"/>
                </a:rPr>
                <a:t>富起来</a:t>
              </a:r>
              <a:endParaRPr kumimoji="0" lang="zh-CN" altLang="en-US" sz="32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grpSp>
        <p:nvGrpSpPr>
          <p:cNvPr id="28" name="Aitds2"/>
          <p:cNvGrpSpPr/>
          <p:nvPr/>
        </p:nvGrpSpPr>
        <p:grpSpPr>
          <a:xfrm>
            <a:off x="8816957" y="4703038"/>
            <a:ext cx="2009787" cy="848534"/>
            <a:chOff x="6393984" y="3524756"/>
            <a:chExt cx="2009787" cy="530489"/>
          </a:xfrm>
        </p:grpSpPr>
        <p:grpSp>
          <p:nvGrpSpPr>
            <p:cNvPr id="29" name="组合 28"/>
            <p:cNvGrpSpPr/>
            <p:nvPr/>
          </p:nvGrpSpPr>
          <p:grpSpPr>
            <a:xfrm>
              <a:off x="6393984" y="3524756"/>
              <a:ext cx="2009787" cy="530489"/>
              <a:chOff x="1501774" y="2212194"/>
              <a:chExt cx="1974704" cy="2535828"/>
            </a:xfrm>
          </p:grpSpPr>
          <p:sp>
            <p:nvSpPr>
              <p:cNvPr id="31" name="Aitds2-1"/>
              <p:cNvSpPr/>
              <p:nvPr/>
            </p:nvSpPr>
            <p:spPr>
              <a:xfrm>
                <a:off x="1501774" y="2212194"/>
                <a:ext cx="1974704" cy="2535828"/>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32" name="Aitds2-2"/>
              <p:cNvSpPr/>
              <p:nvPr/>
            </p:nvSpPr>
            <p:spPr>
              <a:xfrm>
                <a:off x="1555321" y="2380413"/>
                <a:ext cx="1862880" cy="2199390"/>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
          <p:nvSpPr>
            <p:cNvPr id="30" name="Aitds2-3"/>
            <p:cNvSpPr txBox="1"/>
            <p:nvPr/>
          </p:nvSpPr>
          <p:spPr>
            <a:xfrm>
              <a:off x="6690102" y="3578767"/>
              <a:ext cx="1415773" cy="365591"/>
            </a:xfrm>
            <a:prstGeom prst="rect">
              <a:avLst/>
            </a:prstGeom>
            <a:noFill/>
          </p:spPr>
          <p:txBody>
            <a:bodyPr vert="horz" wrap="none" rtlCol="0">
              <a:spAutoFit/>
              <a:scene3d>
                <a:camera prst="orthographicFront"/>
                <a:lightRig rig="threePt" dir="t"/>
              </a:scene3d>
              <a:sp3d contourW="12700"/>
            </a:bodyPr>
            <a:lstStyle/>
            <a:p>
              <a:pPr lvl="0" algn="ctr"/>
              <a:r>
                <a:rPr lang="zh-CN" altLang="en-US" sz="3200" b="1" kern="0" dirty="0">
                  <a:solidFill>
                    <a:prstClr val="white"/>
                  </a:solidFill>
                  <a:latin typeface="微软雅黑" panose="020B0503020204020204" charset="-122"/>
                  <a:ea typeface="微软雅黑" panose="020B0503020204020204" charset="-122"/>
                  <a:sym typeface="微软雅黑" panose="020B0503020204020204" charset="-122"/>
                </a:rPr>
                <a:t>强起来</a:t>
              </a:r>
              <a:endParaRPr kumimoji="0" lang="zh-CN" altLang="en-US" sz="32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p="http://schemas.openxmlformats.org/presentationml/2006/main">
  <p:tag name="PA" val="v5.2.4"/>
</p:tagLst>
</file>

<file path=ppt/tags/tag10.xml><?xml version="1.0" encoding="utf-8"?>
<p:tagLst xmlns:p="http://schemas.openxmlformats.org/presentationml/2006/main">
  <p:tag name="PA" val="v5.2.4"/>
</p:tagLst>
</file>

<file path=ppt/tags/tag11.xml><?xml version="1.0" encoding="utf-8"?>
<p:tagLst xmlns:p="http://schemas.openxmlformats.org/presentationml/2006/main">
  <p:tag name="PA" val="v5.2.4"/>
</p:tagLst>
</file>

<file path=ppt/tags/tag12.xml><?xml version="1.0" encoding="utf-8"?>
<p:tagLst xmlns:p="http://schemas.openxmlformats.org/presentationml/2006/main">
  <p:tag name="PA" val="v5.2.4"/>
</p:tagLst>
</file>

<file path=ppt/tags/tag13.xml><?xml version="1.0" encoding="utf-8"?>
<p:tagLst xmlns:p="http://schemas.openxmlformats.org/presentationml/2006/main">
  <p:tag name="PA" val="v5.2.4"/>
</p:tagLst>
</file>

<file path=ppt/tags/tag14.xml><?xml version="1.0" encoding="utf-8"?>
<p:tagLst xmlns:p="http://schemas.openxmlformats.org/presentationml/2006/main">
  <p:tag name="PA" val="v5.2.4"/>
</p:tagLst>
</file>

<file path=ppt/tags/tag15.xml><?xml version="1.0" encoding="utf-8"?>
<p:tagLst xmlns:p="http://schemas.openxmlformats.org/presentationml/2006/main">
  <p:tag name="PA" val="v5.2.4"/>
</p:tagLst>
</file>

<file path=ppt/tags/tag16.xml><?xml version="1.0" encoding="utf-8"?>
<p:tagLst xmlns:p="http://schemas.openxmlformats.org/presentationml/2006/main">
  <p:tag name="PA" val="v5.2.4"/>
</p:tagLst>
</file>

<file path=ppt/tags/tag17.xml><?xml version="1.0" encoding="utf-8"?>
<p:tagLst xmlns:p="http://schemas.openxmlformats.org/presentationml/2006/main">
  <p:tag name="PA" val="v5.2.4"/>
</p:tagLst>
</file>

<file path=ppt/tags/tag18.xml><?xml version="1.0" encoding="utf-8"?>
<p:tagLst xmlns:p="http://schemas.openxmlformats.org/presentationml/2006/main">
  <p:tag name="PA" val="v5.2.4"/>
</p:tagLst>
</file>

<file path=ppt/tags/tag19.xml><?xml version="1.0" encoding="utf-8"?>
<p:tagLst xmlns:p="http://schemas.openxmlformats.org/presentationml/2006/main">
  <p:tag name="PA" val="v5.2.4"/>
</p:tagLst>
</file>

<file path=ppt/tags/tag2.xml><?xml version="1.0" encoding="utf-8"?>
<p:tagLst xmlns:p="http://schemas.openxmlformats.org/presentationml/2006/main">
  <p:tag name="PA" val="v5.2.4"/>
</p:tagLst>
</file>

<file path=ppt/tags/tag20.xml><?xml version="1.0" encoding="utf-8"?>
<p:tagLst xmlns:p="http://schemas.openxmlformats.org/presentationml/2006/main">
  <p:tag name="PA" val="v5.2.4"/>
</p:tagLst>
</file>

<file path=ppt/tags/tag21.xml><?xml version="1.0" encoding="utf-8"?>
<p:tagLst xmlns:p="http://schemas.openxmlformats.org/presentationml/2006/main">
  <p:tag name="PA" val="v5.2.4"/>
</p:tagLst>
</file>

<file path=ppt/tags/tag22.xml><?xml version="1.0" encoding="utf-8"?>
<p:tagLst xmlns:p="http://schemas.openxmlformats.org/presentationml/2006/main">
  <p:tag name="PA" val="v5.2.4"/>
</p:tagLst>
</file>

<file path=ppt/tags/tag23.xml><?xml version="1.0" encoding="utf-8"?>
<p:tagLst xmlns:p="http://schemas.openxmlformats.org/presentationml/2006/main">
  <p:tag name="PA" val="v5.2.4"/>
</p:tagLst>
</file>

<file path=ppt/tags/tag24.xml><?xml version="1.0" encoding="utf-8"?>
<p:tagLst xmlns:p="http://schemas.openxmlformats.org/presentationml/2006/main">
  <p:tag name="PA" val="v5.2.9"/>
</p:tagLst>
</file>

<file path=ppt/tags/tag25.xml><?xml version="1.0" encoding="utf-8"?>
<p:tagLst xmlns:p="http://schemas.openxmlformats.org/presentationml/2006/main">
  <p:tag name="PA" val="v5.2.4"/>
</p:tagLst>
</file>

<file path=ppt/tags/tag26.xml><?xml version="1.0" encoding="utf-8"?>
<p:tagLst xmlns:p="http://schemas.openxmlformats.org/presentationml/2006/main">
  <p:tag name="PA" val="v5.2.4"/>
</p:tagLst>
</file>

<file path=ppt/tags/tag27.xml><?xml version="1.0" encoding="utf-8"?>
<p:tagLst xmlns:p="http://schemas.openxmlformats.org/presentationml/2006/main">
  <p:tag name="PA" val="v5.2.4"/>
</p:tagLst>
</file>

<file path=ppt/tags/tag28.xml><?xml version="1.0" encoding="utf-8"?>
<p:tagLst xmlns:p="http://schemas.openxmlformats.org/presentationml/2006/main">
  <p:tag name="PA" val="v5.2.4"/>
</p:tagLst>
</file>

<file path=ppt/tags/tag29.xml><?xml version="1.0" encoding="utf-8"?>
<p:tagLst xmlns:p="http://schemas.openxmlformats.org/presentationml/2006/main">
  <p:tag name="PA" val="v5.2.4"/>
</p:tagLst>
</file>

<file path=ppt/tags/tag3.xml><?xml version="1.0" encoding="utf-8"?>
<p:tagLst xmlns:p="http://schemas.openxmlformats.org/presentationml/2006/main">
  <p:tag name="PA" val="v5.2.4"/>
</p:tagLst>
</file>

<file path=ppt/tags/tag30.xml><?xml version="1.0" encoding="utf-8"?>
<p:tagLst xmlns:p="http://schemas.openxmlformats.org/presentationml/2006/main">
  <p:tag name="PA" val="v5.2.4"/>
</p:tagLst>
</file>

<file path=ppt/tags/tag31.xml><?xml version="1.0" encoding="utf-8"?>
<p:tagLst xmlns:p="http://schemas.openxmlformats.org/presentationml/2006/main">
  <p:tag name="PA" val="v5.2.4"/>
</p:tagLst>
</file>

<file path=ppt/tags/tag32.xml><?xml version="1.0" encoding="utf-8"?>
<p:tagLst xmlns:p="http://schemas.openxmlformats.org/presentationml/2006/main">
  <p:tag name="PA" val="v5.2.4"/>
</p:tagLst>
</file>

<file path=ppt/tags/tag33.xml><?xml version="1.0" encoding="utf-8"?>
<p:tagLst xmlns:p="http://schemas.openxmlformats.org/presentationml/2006/main">
  <p:tag name="PA" val="v5.2.4"/>
</p:tagLst>
</file>

<file path=ppt/tags/tag34.xml><?xml version="1.0" encoding="utf-8"?>
<p:tagLst xmlns:p="http://schemas.openxmlformats.org/presentationml/2006/main">
  <p:tag name="PA" val="v5.2.4"/>
</p:tagLst>
</file>

<file path=ppt/tags/tag35.xml><?xml version="1.0" encoding="utf-8"?>
<p:tagLst xmlns:p="http://schemas.openxmlformats.org/presentationml/2006/main">
  <p:tag name="PA" val="v5.2.4"/>
</p:tagLst>
</file>

<file path=ppt/tags/tag36.xml><?xml version="1.0" encoding="utf-8"?>
<p:tagLst xmlns:p="http://schemas.openxmlformats.org/presentationml/2006/main">
  <p:tag name="PA" val="v5.2.4"/>
</p:tagLst>
</file>

<file path=ppt/tags/tag37.xml><?xml version="1.0" encoding="utf-8"?>
<p:tagLst xmlns:p="http://schemas.openxmlformats.org/presentationml/2006/main">
  <p:tag name="PA" val="v5.2.4"/>
</p:tagLst>
</file>

<file path=ppt/tags/tag38.xml><?xml version="1.0" encoding="utf-8"?>
<p:tagLst xmlns:p="http://schemas.openxmlformats.org/presentationml/2006/main">
  <p:tag name="ISPRING_PRESENTATION_TITLE" val="聚焦全国两会政协常委会工作报告PPT模板"/>
  <p:tag name="ISPRING_FIRST_PUBLISH" val="1"/>
</p:tagLst>
</file>

<file path=ppt/tags/tag4.xml><?xml version="1.0" encoding="utf-8"?>
<p:tagLst xmlns:p="http://schemas.openxmlformats.org/presentationml/2006/main">
  <p:tag name="PA" val="v5.2.4"/>
</p:tagLst>
</file>

<file path=ppt/tags/tag5.xml><?xml version="1.0" encoding="utf-8"?>
<p:tagLst xmlns:p="http://schemas.openxmlformats.org/presentationml/2006/main">
  <p:tag name="PA" val="v5.2.4"/>
</p:tagLst>
</file>

<file path=ppt/tags/tag6.xml><?xml version="1.0" encoding="utf-8"?>
<p:tagLst xmlns:p="http://schemas.openxmlformats.org/presentationml/2006/main">
  <p:tag name="PA" val="v5.2.4"/>
</p:tagLst>
</file>

<file path=ppt/tags/tag7.xml><?xml version="1.0" encoding="utf-8"?>
<p:tagLst xmlns:p="http://schemas.openxmlformats.org/presentationml/2006/main">
  <p:tag name="PA" val="v5.2.4"/>
</p:tagLst>
</file>

<file path=ppt/tags/tag8.xml><?xml version="1.0" encoding="utf-8"?>
<p:tagLst xmlns:p="http://schemas.openxmlformats.org/presentationml/2006/main">
  <p:tag name="PA" val="v5.2.4"/>
</p:tagLst>
</file>

<file path=ppt/tags/tag9.xml><?xml version="1.0" encoding="utf-8"?>
<p:tagLst xmlns:p="http://schemas.openxmlformats.org/presentationml/2006/main">
  <p:tag name="PA" val="v5.2.4"/>
</p:tagLst>
</file>

<file path=ppt/theme/theme1.xml><?xml version="1.0" encoding="utf-8"?>
<a:theme xmlns:a="http://schemas.openxmlformats.org/drawingml/2006/main" name="lhj">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涂豆思">
      <a:majorFont>
        <a:latin typeface="仓耳明楷 W01"/>
        <a:ea typeface="印品粗朗体"/>
        <a:cs typeface=""/>
      </a:majorFont>
      <a:minorFont>
        <a:latin typeface="仓耳明楷 W01"/>
        <a:ea typeface="仓耳明楷 W01"/>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455</Words>
  <Application>WPS 演示</Application>
  <PresentationFormat>自定义</PresentationFormat>
  <Paragraphs>96</Paragraphs>
  <Slides>26</Slides>
  <Notes>26</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Arial</vt:lpstr>
      <vt:lpstr>宋体</vt:lpstr>
      <vt:lpstr>Wingdings</vt:lpstr>
      <vt:lpstr>Arial</vt:lpstr>
      <vt:lpstr>微软雅黑</vt:lpstr>
      <vt:lpstr>仓耳明楷 W01</vt:lpstr>
      <vt:lpstr>Arial Unicode MS</vt:lpstr>
      <vt:lpstr>等线</vt:lpstr>
      <vt:lpstr>Times New Roman</vt:lpstr>
      <vt:lpstr>Calibri</vt:lpstr>
      <vt:lpstr>lhj</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Manager>1</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LHJ</dc:creator>
  <cp:keywords>1</cp:keywords>
  <dc:description>1</dc:description>
  <dc:subject>1</dc:subject>
  <cp:category>1</cp:category>
  <cp:lastModifiedBy>cwanru</cp:lastModifiedBy>
  <cp:revision>4</cp:revision>
  <dcterms:created xsi:type="dcterms:W3CDTF">2020-06-24T12:56:00Z</dcterms:created>
  <dcterms:modified xsi:type="dcterms:W3CDTF">2021-03-12T02:39:33Z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2052-11.1.0.10353</vt:lpwstr>
  </property>
  <property fmtid="{D5CDD505-2E9C-101B-9397-08002B2CF9AE}" pid="3" name="ICV">
    <vt:lpwstr>2BE582D7E2C4455B82F3905380E83F9B</vt:lpwstr>
  </property>
</Properties>
</file>