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3.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6.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8.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1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20.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21.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2.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23.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24.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25.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8"/>
  </p:notesMasterIdLst>
  <p:sldIdLst>
    <p:sldId id="283" r:id="rId2"/>
    <p:sldId id="257" r:id="rId3"/>
    <p:sldId id="261" r:id="rId4"/>
    <p:sldId id="258" r:id="rId5"/>
    <p:sldId id="271" r:id="rId6"/>
    <p:sldId id="272" r:id="rId7"/>
    <p:sldId id="263" r:id="rId8"/>
    <p:sldId id="268" r:id="rId9"/>
    <p:sldId id="275" r:id="rId10"/>
    <p:sldId id="274" r:id="rId11"/>
    <p:sldId id="273" r:id="rId12"/>
    <p:sldId id="264" r:id="rId13"/>
    <p:sldId id="278" r:id="rId14"/>
    <p:sldId id="277" r:id="rId15"/>
    <p:sldId id="285" r:id="rId16"/>
    <p:sldId id="267" r:id="rId17"/>
    <p:sldId id="286" r:id="rId18"/>
    <p:sldId id="287" r:id="rId19"/>
    <p:sldId id="266" r:id="rId20"/>
    <p:sldId id="279" r:id="rId21"/>
    <p:sldId id="288" r:id="rId22"/>
    <p:sldId id="289" r:id="rId23"/>
    <p:sldId id="282" r:id="rId24"/>
    <p:sldId id="265" r:id="rId25"/>
    <p:sldId id="280" r:id="rId26"/>
    <p:sldId id="284"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DF8"/>
    <a:srgbClr val="FFE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96" autoAdjust="0"/>
  </p:normalViewPr>
  <p:slideViewPr>
    <p:cSldViewPr snapToGrid="0" showGuides="1">
      <p:cViewPr varScale="1">
        <p:scale>
          <a:sx n="68" d="100"/>
          <a:sy n="68" d="100"/>
        </p:scale>
        <p:origin x="792" y="-47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BAD44-179C-4F6C-A675-BFA5C916D46C}" type="datetimeFigureOut">
              <a:rPr lang="zh-CN" altLang="en-US" smtClean="0"/>
              <a:t>2019/12/31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50A7C-094F-4A01-95D2-43EBA9D6F99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050A7C-094F-4A01-95D2-43EBA9D6F99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074" y="77896"/>
            <a:ext cx="1209363" cy="1150486"/>
          </a:xfrm>
          <a:prstGeom prst="rect">
            <a:avLst/>
          </a:prstGeom>
        </p:spPr>
      </p:pic>
      <p:sp>
        <p:nvSpPr>
          <p:cNvPr id="2" name="矩形 1"/>
          <p:cNvSpPr/>
          <p:nvPr userDrawn="1"/>
        </p:nvSpPr>
        <p:spPr>
          <a:xfrm>
            <a:off x="335280" y="1276212"/>
            <a:ext cx="11495618" cy="5263322"/>
          </a:xfrm>
          <a:prstGeom prst="rect">
            <a:avLst/>
          </a:prstGeom>
          <a:solidFill>
            <a:srgbClr val="FEFDF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0319613" y="0"/>
            <a:ext cx="1612313" cy="1150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2438270"/>
            <a:ext cx="12192000" cy="106208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notesSlide" Target="../notesSlides/notesSlide1.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7.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audio" Target="../media/media1.mp3"/><Relationship Id="rId32" Type="http://schemas.openxmlformats.org/officeDocument/2006/relationships/image" Target="../media/image10.png"/><Relationship Id="rId5" Type="http://schemas.openxmlformats.org/officeDocument/2006/relationships/tags" Target="../tags/tag6.xml"/><Relationship Id="rId15" Type="http://schemas.openxmlformats.org/officeDocument/2006/relationships/tags" Target="../tags/tag16.xml"/><Relationship Id="rId23" Type="http://schemas.microsoft.com/office/2007/relationships/media" Target="../media/media1.mp3"/><Relationship Id="rId28" Type="http://schemas.openxmlformats.org/officeDocument/2006/relationships/image" Target="../media/image6.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image" Target="../media/image5.png"/><Relationship Id="rId30"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18.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20.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13.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10" Type="http://schemas.openxmlformats.org/officeDocument/2006/relationships/image" Target="../media/image21.png"/><Relationship Id="rId4" Type="http://schemas.openxmlformats.org/officeDocument/2006/relationships/tags" Target="../tags/tag122.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28.xml"/><Relationship Id="rId7" Type="http://schemas.openxmlformats.org/officeDocument/2006/relationships/notesSlide" Target="../notesSlides/notesSlide14.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3.xml"/><Relationship Id="rId5" Type="http://schemas.openxmlformats.org/officeDocument/2006/relationships/tags" Target="../tags/tag130.xml"/><Relationship Id="rId4" Type="http://schemas.openxmlformats.org/officeDocument/2006/relationships/tags" Target="../tags/tag129.xml"/></Relationships>
</file>

<file path=ppt/slides/_rels/slide15.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18" Type="http://schemas.openxmlformats.org/officeDocument/2006/relationships/notesSlide" Target="../notesSlides/notesSlide15.xm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slideLayout" Target="../slideLayouts/slideLayout3.xml"/><Relationship Id="rId2" Type="http://schemas.openxmlformats.org/officeDocument/2006/relationships/tags" Target="../tags/tag132.xml"/><Relationship Id="rId16" Type="http://schemas.openxmlformats.org/officeDocument/2006/relationships/tags" Target="../tags/tag146.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5" Type="http://schemas.openxmlformats.org/officeDocument/2006/relationships/tags" Target="../tags/tag135.xml"/><Relationship Id="rId15" Type="http://schemas.openxmlformats.org/officeDocument/2006/relationships/tags" Target="../tags/tag145.xml"/><Relationship Id="rId10" Type="http://schemas.openxmlformats.org/officeDocument/2006/relationships/tags" Target="../tags/tag140.xml"/><Relationship Id="rId19" Type="http://schemas.openxmlformats.org/officeDocument/2006/relationships/image" Target="../media/image23.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tags" Target="../tags/tag144.xml"/></Relationships>
</file>

<file path=ppt/slides/_rels/slide16.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tags" Target="../tags/tag164.xml"/><Relationship Id="rId3" Type="http://schemas.openxmlformats.org/officeDocument/2006/relationships/tags" Target="../tags/tag149.xml"/><Relationship Id="rId21" Type="http://schemas.openxmlformats.org/officeDocument/2006/relationships/notesSlide" Target="../notesSlides/notesSlide16.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slideLayout" Target="../slideLayouts/slideLayout3.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tags" Target="../tags/tag161.xml"/><Relationship Id="rId10" Type="http://schemas.openxmlformats.org/officeDocument/2006/relationships/tags" Target="../tags/tag156.xml"/><Relationship Id="rId19" Type="http://schemas.openxmlformats.org/officeDocument/2006/relationships/tags" Target="../tags/tag165.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18" Type="http://schemas.openxmlformats.org/officeDocument/2006/relationships/tags" Target="../tags/tag183.xml"/><Relationship Id="rId3" Type="http://schemas.openxmlformats.org/officeDocument/2006/relationships/tags" Target="../tags/tag168.xml"/><Relationship Id="rId21" Type="http://schemas.openxmlformats.org/officeDocument/2006/relationships/notesSlide" Target="../notesSlides/notesSlide17.xml"/><Relationship Id="rId7" Type="http://schemas.openxmlformats.org/officeDocument/2006/relationships/tags" Target="../tags/tag172.xml"/><Relationship Id="rId12" Type="http://schemas.openxmlformats.org/officeDocument/2006/relationships/tags" Target="../tags/tag177.xml"/><Relationship Id="rId17" Type="http://schemas.openxmlformats.org/officeDocument/2006/relationships/tags" Target="../tags/tag182.xml"/><Relationship Id="rId2" Type="http://schemas.openxmlformats.org/officeDocument/2006/relationships/tags" Target="../tags/tag167.xml"/><Relationship Id="rId16" Type="http://schemas.openxmlformats.org/officeDocument/2006/relationships/tags" Target="../tags/tag181.xml"/><Relationship Id="rId20" Type="http://schemas.openxmlformats.org/officeDocument/2006/relationships/slideLayout" Target="../slideLayouts/slideLayout3.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5" Type="http://schemas.openxmlformats.org/officeDocument/2006/relationships/tags" Target="../tags/tag180.xml"/><Relationship Id="rId10" Type="http://schemas.openxmlformats.org/officeDocument/2006/relationships/tags" Target="../tags/tag175.xml"/><Relationship Id="rId19" Type="http://schemas.openxmlformats.org/officeDocument/2006/relationships/tags" Target="../tags/tag184.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tags" Target="../tags/tag179.xml"/><Relationship Id="rId22"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notesSlide" Target="../notesSlides/notesSlide18.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slideLayout" Target="../slideLayouts/slideLayout3.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image" Target="../media/image25.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notesSlide" Target="../notesSlides/notesSlide19.xml"/><Relationship Id="rId5" Type="http://schemas.openxmlformats.org/officeDocument/2006/relationships/tags" Target="../tags/tag200.xml"/><Relationship Id="rId10" Type="http://schemas.openxmlformats.org/officeDocument/2006/relationships/slideLayout" Target="../slideLayouts/slideLayout3.xml"/><Relationship Id="rId4" Type="http://schemas.openxmlformats.org/officeDocument/2006/relationships/tags" Target="../tags/tag199.xml"/><Relationship Id="rId9" Type="http://schemas.openxmlformats.org/officeDocument/2006/relationships/tags" Target="../tags/tag204.xml"/></Relationships>
</file>

<file path=ppt/slides/_rels/slide2.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26" Type="http://schemas.openxmlformats.org/officeDocument/2006/relationships/notesSlide" Target="../notesSlides/notesSlide2.xml"/><Relationship Id="rId3" Type="http://schemas.openxmlformats.org/officeDocument/2006/relationships/tags" Target="../tags/tag26.xml"/><Relationship Id="rId21" Type="http://schemas.openxmlformats.org/officeDocument/2006/relationships/tags" Target="../tags/tag44.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slideLayout" Target="../slideLayouts/slideLayout3.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tags" Target="../tags/tag43.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24" Type="http://schemas.openxmlformats.org/officeDocument/2006/relationships/tags" Target="../tags/tag47.xml"/><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tags" Target="../tags/tag46.xml"/><Relationship Id="rId10" Type="http://schemas.openxmlformats.org/officeDocument/2006/relationships/tags" Target="../tags/tag33.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s>
</file>

<file path=ppt/slides/_rels/slide20.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18" Type="http://schemas.openxmlformats.org/officeDocument/2006/relationships/tags" Target="../tags/tag222.xml"/><Relationship Id="rId26" Type="http://schemas.openxmlformats.org/officeDocument/2006/relationships/slideLayout" Target="../slideLayouts/slideLayout3.xml"/><Relationship Id="rId3" Type="http://schemas.openxmlformats.org/officeDocument/2006/relationships/tags" Target="../tags/tag207.xml"/><Relationship Id="rId21" Type="http://schemas.openxmlformats.org/officeDocument/2006/relationships/tags" Target="../tags/tag225.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tags" Target="../tags/tag221.xml"/><Relationship Id="rId25" Type="http://schemas.openxmlformats.org/officeDocument/2006/relationships/tags" Target="../tags/tag229.xml"/><Relationship Id="rId2" Type="http://schemas.openxmlformats.org/officeDocument/2006/relationships/tags" Target="../tags/tag206.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24" Type="http://schemas.openxmlformats.org/officeDocument/2006/relationships/tags" Target="../tags/tag228.xml"/><Relationship Id="rId5" Type="http://schemas.openxmlformats.org/officeDocument/2006/relationships/tags" Target="../tags/tag209.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tags" Target="../tags/tag214.xml"/><Relationship Id="rId19" Type="http://schemas.openxmlformats.org/officeDocument/2006/relationships/tags" Target="../tags/tag223.xm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 Id="rId22" Type="http://schemas.openxmlformats.org/officeDocument/2006/relationships/tags" Target="../tags/tag226.xml"/><Relationship Id="rId2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slideLayout" Target="../slideLayouts/slideLayout3.xml"/><Relationship Id="rId3" Type="http://schemas.openxmlformats.org/officeDocument/2006/relationships/tags" Target="../tags/tag232.xml"/><Relationship Id="rId21" Type="http://schemas.openxmlformats.org/officeDocument/2006/relationships/tags" Target="../tags/tag250.xml"/><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tags" Target="../tags/tag254.xml"/><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tags" Target="../tags/tag249.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tags" Target="../tags/tag253.xml"/><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tags" Target="../tags/tag252.xml"/><Relationship Id="rId10" Type="http://schemas.openxmlformats.org/officeDocument/2006/relationships/tags" Target="../tags/tag239.xml"/><Relationship Id="rId19" Type="http://schemas.openxmlformats.org/officeDocument/2006/relationships/tags" Target="../tags/tag248.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tags" Target="../tags/tag251.xml"/><Relationship Id="rId2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tags" Target="../tags/tag262.xml"/><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image" Target="../media/image26.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notesSlide" Target="../notesSlides/notesSlide22.xml"/><Relationship Id="rId5" Type="http://schemas.openxmlformats.org/officeDocument/2006/relationships/tags" Target="../tags/tag259.xml"/><Relationship Id="rId10" Type="http://schemas.openxmlformats.org/officeDocument/2006/relationships/slideLayout" Target="../slideLayouts/slideLayout3.xml"/><Relationship Id="rId4" Type="http://schemas.openxmlformats.org/officeDocument/2006/relationships/tags" Target="../tags/tag258.xml"/><Relationship Id="rId9" Type="http://schemas.openxmlformats.org/officeDocument/2006/relationships/tags" Target="../tags/tag263.xml"/></Relationships>
</file>

<file path=ppt/slides/_rels/slide23.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slideLayout" Target="../slideLayouts/slideLayout3.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tags" Target="../tags/tag275.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78.xml"/><Relationship Id="rId7" Type="http://schemas.openxmlformats.org/officeDocument/2006/relationships/image" Target="../media/image12.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279.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282.xml"/><Relationship Id="rId7" Type="http://schemas.openxmlformats.org/officeDocument/2006/relationships/slideLayout" Target="../slideLayouts/slideLayout3.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88.xml"/><Relationship Id="rId7" Type="http://schemas.openxmlformats.org/officeDocument/2006/relationships/image" Target="../media/image5.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notesSlide" Target="../notesSlides/notesSlide26.xml"/><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tags" Target="../tags/tag289.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notesSlide" Target="../notesSlides/notesSlide3.xml"/><Relationship Id="rId3" Type="http://schemas.openxmlformats.org/officeDocument/2006/relationships/tags" Target="../tags/tag50.xml"/><Relationship Id="rId21" Type="http://schemas.openxmlformats.org/officeDocument/2006/relationships/tags" Target="../tags/tag68.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slideLayout" Target="../slideLayouts/slideLayout2.xml"/><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tags" Target="../tags/tag71.xml"/><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tags" Target="../tags/tag70.xml"/><Relationship Id="rId28" Type="http://schemas.openxmlformats.org/officeDocument/2006/relationships/image" Target="../media/image11.png"/><Relationship Id="rId10" Type="http://schemas.openxmlformats.org/officeDocument/2006/relationships/tags" Target="../tags/tag57.xml"/><Relationship Id="rId19" Type="http://schemas.openxmlformats.org/officeDocument/2006/relationships/tags" Target="../tags/tag6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tags" Target="../tags/tag69.xml"/><Relationship Id="rId27"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74.xml"/><Relationship Id="rId7" Type="http://schemas.openxmlformats.org/officeDocument/2006/relationships/image" Target="../media/image12.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75.xml"/></Relationships>
</file>

<file path=ppt/slides/_rels/slide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15.png"/><Relationship Id="rId5" Type="http://schemas.openxmlformats.org/officeDocument/2006/relationships/tags" Target="../tags/tag83.xml"/><Relationship Id="rId10" Type="http://schemas.openxmlformats.org/officeDocument/2006/relationships/image" Target="../media/image14.png"/><Relationship Id="rId4" Type="http://schemas.openxmlformats.org/officeDocument/2006/relationships/tags" Target="../tags/tag82.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8.xml"/><Relationship Id="rId7" Type="http://schemas.openxmlformats.org/officeDocument/2006/relationships/image" Target="../media/image12.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89.xml"/></Relationships>
</file>

<file path=ppt/slides/_rels/slide8.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16.png"/><Relationship Id="rId5" Type="http://schemas.openxmlformats.org/officeDocument/2006/relationships/tags" Target="../tags/tag94.xml"/><Relationship Id="rId10" Type="http://schemas.openxmlformats.org/officeDocument/2006/relationships/notesSlide" Target="../notesSlides/notesSlide8.xml"/><Relationship Id="rId4" Type="http://schemas.openxmlformats.org/officeDocument/2006/relationships/tags" Target="../tags/tag93.xml"/><Relationship Id="rId9"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slideLayout" Target="../slideLayouts/slideLayout3.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PA-10228"/>
          <p:cNvSpPr/>
          <p:nvPr>
            <p:custDataLst>
              <p:tags r:id="rId1"/>
            </p:custDataLst>
          </p:nvPr>
        </p:nvSpPr>
        <p:spPr>
          <a:xfrm>
            <a:off x="1936492" y="3364862"/>
            <a:ext cx="8392041" cy="400110"/>
          </a:xfrm>
          <a:prstGeom prst="rect">
            <a:avLst/>
          </a:prstGeom>
        </p:spPr>
        <p:txBody>
          <a:bodyPr wrap="none">
            <a:spAutoFit/>
          </a:bodyPr>
          <a:lstStyle/>
          <a:p>
            <a:pPr algn="dist"/>
            <a:r>
              <a:rPr lang="zh-CN" altLang="en-US" sz="2000" dirty="0">
                <a:ln w="2857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坚持和完善中国特色社会主义制度、推进国家治理体系和治理能力现代化</a:t>
            </a:r>
          </a:p>
        </p:txBody>
      </p:sp>
      <p:pic>
        <p:nvPicPr>
          <p:cNvPr id="5" name="图片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601" y="756234"/>
            <a:ext cx="12192000" cy="6096000"/>
          </a:xfrm>
          <a:prstGeom prst="rect">
            <a:avLst/>
          </a:prstGeom>
        </p:spPr>
      </p:pic>
      <p:sp>
        <p:nvSpPr>
          <p:cNvPr id="963" name="PA-1022"/>
          <p:cNvSpPr txBox="1"/>
          <p:nvPr>
            <p:custDataLst>
              <p:tags r:id="rId2"/>
            </p:custDataLst>
          </p:nvPr>
        </p:nvSpPr>
        <p:spPr>
          <a:xfrm>
            <a:off x="1837778"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解</a:t>
            </a:r>
          </a:p>
        </p:txBody>
      </p:sp>
      <p:sp>
        <p:nvSpPr>
          <p:cNvPr id="964" name="PA-1022"/>
          <p:cNvSpPr txBox="1"/>
          <p:nvPr>
            <p:custDataLst>
              <p:tags r:id="rId3"/>
            </p:custDataLst>
          </p:nvPr>
        </p:nvSpPr>
        <p:spPr>
          <a:xfrm>
            <a:off x="2809693" y="1831839"/>
            <a:ext cx="1415772" cy="1569660"/>
          </a:xfrm>
          <a:prstGeom prst="rect">
            <a:avLst/>
          </a:prstGeom>
          <a:noFill/>
        </p:spPr>
        <p:txBody>
          <a:bodyPr wrap="none" rtlCol="0">
            <a:spAutoFit/>
          </a:bodyPr>
          <a:lstStyle/>
          <a:p>
            <a:r>
              <a:rPr lang="zh-CN" altLang="en-US" sz="960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读</a:t>
            </a:r>
            <a:endPar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965" name="PA-1022"/>
          <p:cNvSpPr txBox="1"/>
          <p:nvPr>
            <p:custDataLst>
              <p:tags r:id="rId4"/>
            </p:custDataLst>
          </p:nvPr>
        </p:nvSpPr>
        <p:spPr>
          <a:xfrm>
            <a:off x="3781608" y="1831839"/>
            <a:ext cx="1415772" cy="1569660"/>
          </a:xfrm>
          <a:prstGeom prst="rect">
            <a:avLst/>
          </a:prstGeom>
          <a:noFill/>
        </p:spPr>
        <p:txBody>
          <a:bodyPr wrap="none" rtlCol="0">
            <a:spAutoFit/>
          </a:bodyPr>
          <a:lstStyle/>
          <a:p>
            <a:r>
              <a:rPr lang="zh-CN" altLang="en-US" sz="960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十</a:t>
            </a:r>
            <a:endPar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
        <p:nvSpPr>
          <p:cNvPr id="966" name="PA-1022"/>
          <p:cNvSpPr txBox="1"/>
          <p:nvPr>
            <p:custDataLst>
              <p:tags r:id="rId5"/>
            </p:custDataLst>
          </p:nvPr>
        </p:nvSpPr>
        <p:spPr>
          <a:xfrm>
            <a:off x="4640399"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九</a:t>
            </a:r>
          </a:p>
        </p:txBody>
      </p:sp>
      <p:sp>
        <p:nvSpPr>
          <p:cNvPr id="967" name="PA-1022"/>
          <p:cNvSpPr txBox="1"/>
          <p:nvPr>
            <p:custDataLst>
              <p:tags r:id="rId6"/>
            </p:custDataLst>
          </p:nvPr>
        </p:nvSpPr>
        <p:spPr>
          <a:xfrm>
            <a:off x="5631168"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届</a:t>
            </a:r>
          </a:p>
        </p:txBody>
      </p:sp>
      <p:sp>
        <p:nvSpPr>
          <p:cNvPr id="968" name="PA-1022"/>
          <p:cNvSpPr txBox="1"/>
          <p:nvPr>
            <p:custDataLst>
              <p:tags r:id="rId7"/>
            </p:custDataLst>
          </p:nvPr>
        </p:nvSpPr>
        <p:spPr>
          <a:xfrm>
            <a:off x="6640791"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四</a:t>
            </a:r>
          </a:p>
        </p:txBody>
      </p:sp>
      <p:sp>
        <p:nvSpPr>
          <p:cNvPr id="969" name="PA-1022"/>
          <p:cNvSpPr txBox="1"/>
          <p:nvPr>
            <p:custDataLst>
              <p:tags r:id="rId8"/>
            </p:custDataLst>
          </p:nvPr>
        </p:nvSpPr>
        <p:spPr>
          <a:xfrm>
            <a:off x="7716403"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中</a:t>
            </a:r>
          </a:p>
        </p:txBody>
      </p:sp>
      <p:sp>
        <p:nvSpPr>
          <p:cNvPr id="970" name="PA-1022"/>
          <p:cNvSpPr txBox="1"/>
          <p:nvPr>
            <p:custDataLst>
              <p:tags r:id="rId9"/>
            </p:custDataLst>
          </p:nvPr>
        </p:nvSpPr>
        <p:spPr>
          <a:xfrm>
            <a:off x="8641183"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全</a:t>
            </a:r>
          </a:p>
        </p:txBody>
      </p:sp>
      <p:sp>
        <p:nvSpPr>
          <p:cNvPr id="971" name="PA-1022"/>
          <p:cNvSpPr txBox="1"/>
          <p:nvPr>
            <p:custDataLst>
              <p:tags r:id="rId10"/>
            </p:custDataLst>
          </p:nvPr>
        </p:nvSpPr>
        <p:spPr>
          <a:xfrm>
            <a:off x="9613098" y="1831839"/>
            <a:ext cx="1415772"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会</a:t>
            </a:r>
          </a:p>
        </p:txBody>
      </p:sp>
      <p:cxnSp>
        <p:nvCxnSpPr>
          <p:cNvPr id="485" name="PA-1022"/>
          <p:cNvCxnSpPr/>
          <p:nvPr>
            <p:custDataLst>
              <p:tags r:id="rId11"/>
            </p:custDataLst>
          </p:nvPr>
        </p:nvCxnSpPr>
        <p:spPr>
          <a:xfrm>
            <a:off x="3481909" y="4717130"/>
            <a:ext cx="5301205" cy="0"/>
          </a:xfrm>
          <a:prstGeom prst="line">
            <a:avLst/>
          </a:prstGeom>
          <a:noFill/>
          <a:ln w="19050" cap="flat" cmpd="sng" algn="ctr">
            <a:solidFill>
              <a:schemeClr val="accent1"/>
            </a:solidFill>
            <a:prstDash val="solid"/>
            <a:miter lim="800000"/>
          </a:ln>
          <a:effectLst/>
        </p:spPr>
      </p:cxnSp>
      <p:sp>
        <p:nvSpPr>
          <p:cNvPr id="486" name="PA-1022"/>
          <p:cNvSpPr/>
          <p:nvPr>
            <p:custDataLst>
              <p:tags r:id="rId12"/>
            </p:custDataLst>
          </p:nvPr>
        </p:nvSpPr>
        <p:spPr>
          <a:xfrm>
            <a:off x="4549290" y="4477104"/>
            <a:ext cx="3106622" cy="480053"/>
          </a:xfrm>
          <a:prstGeom prst="roundRect">
            <a:avLst/>
          </a:prstGeom>
          <a:solidFill>
            <a:srgbClr val="C00000"/>
          </a:solidFill>
          <a:ln w="12700" cap="flat" cmpd="sng" algn="ctr">
            <a:noFill/>
            <a:prstDash val="solid"/>
            <a:miter lim="800000"/>
          </a:ln>
          <a:effectLst/>
        </p:spPr>
        <p:txBody>
          <a:bodyPr rtlCol="0" anchor="ctr"/>
          <a:lstStyle/>
          <a:p>
            <a:pPr algn="ctr">
              <a:defRPr/>
            </a:pPr>
            <a:r>
              <a:rPr lang="zh-CN" altLang="en-US" sz="3200" b="1" kern="0" dirty="0">
                <a:solidFill>
                  <a:prstClr val="white"/>
                </a:solidFill>
                <a:latin typeface="华文隶书" panose="02010800040101010101" pitchFamily="2" charset="-122"/>
                <a:ea typeface="华文隶书" panose="02010800040101010101" pitchFamily="2" charset="-122"/>
                <a:cs typeface="+mn-ea"/>
                <a:sym typeface="思源黑体 CN Normal" panose="020B0400000000000000" pitchFamily="34" charset="-122"/>
              </a:rPr>
              <a:t>教学服务党总支</a:t>
            </a:r>
          </a:p>
        </p:txBody>
      </p:sp>
      <p:sp>
        <p:nvSpPr>
          <p:cNvPr id="488" name="PA-1022"/>
          <p:cNvSpPr txBox="1"/>
          <p:nvPr>
            <p:custDataLst>
              <p:tags r:id="rId13"/>
            </p:custDataLst>
          </p:nvPr>
        </p:nvSpPr>
        <p:spPr>
          <a:xfrm>
            <a:off x="1889074"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解</a:t>
            </a:r>
          </a:p>
        </p:txBody>
      </p:sp>
      <p:sp>
        <p:nvSpPr>
          <p:cNvPr id="489" name="PA-1022"/>
          <p:cNvSpPr txBox="1"/>
          <p:nvPr>
            <p:custDataLst>
              <p:tags r:id="rId14"/>
            </p:custDataLst>
          </p:nvPr>
        </p:nvSpPr>
        <p:spPr>
          <a:xfrm>
            <a:off x="2860989"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读</a:t>
            </a:r>
          </a:p>
        </p:txBody>
      </p:sp>
      <p:sp>
        <p:nvSpPr>
          <p:cNvPr id="490" name="PA-1022"/>
          <p:cNvSpPr txBox="1"/>
          <p:nvPr>
            <p:custDataLst>
              <p:tags r:id="rId15"/>
            </p:custDataLst>
          </p:nvPr>
        </p:nvSpPr>
        <p:spPr>
          <a:xfrm>
            <a:off x="3832904" y="1893394"/>
            <a:ext cx="1313180" cy="1446550"/>
          </a:xfrm>
          <a:prstGeom prst="rect">
            <a:avLst/>
          </a:prstGeom>
          <a:noFill/>
        </p:spPr>
        <p:txBody>
          <a:bodyPr wrap="none" rtlCol="0">
            <a:spAutoFit/>
          </a:bodyPr>
          <a:lstStyle/>
          <a:p>
            <a:r>
              <a:rPr lang="zh-CN" altLang="en-US" sz="880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十</a:t>
            </a:r>
            <a:endPar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endParaRPr>
          </a:p>
        </p:txBody>
      </p:sp>
      <p:sp>
        <p:nvSpPr>
          <p:cNvPr id="491" name="PA-1022"/>
          <p:cNvSpPr txBox="1"/>
          <p:nvPr>
            <p:custDataLst>
              <p:tags r:id="rId16"/>
            </p:custDataLst>
          </p:nvPr>
        </p:nvSpPr>
        <p:spPr>
          <a:xfrm>
            <a:off x="4691695"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九</a:t>
            </a:r>
          </a:p>
        </p:txBody>
      </p:sp>
      <p:sp>
        <p:nvSpPr>
          <p:cNvPr id="492" name="PA-1022"/>
          <p:cNvSpPr txBox="1"/>
          <p:nvPr>
            <p:custDataLst>
              <p:tags r:id="rId17"/>
            </p:custDataLst>
          </p:nvPr>
        </p:nvSpPr>
        <p:spPr>
          <a:xfrm>
            <a:off x="5682464"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届</a:t>
            </a:r>
          </a:p>
        </p:txBody>
      </p:sp>
      <p:sp>
        <p:nvSpPr>
          <p:cNvPr id="958" name="PA-1022"/>
          <p:cNvSpPr txBox="1"/>
          <p:nvPr>
            <p:custDataLst>
              <p:tags r:id="rId18"/>
            </p:custDataLst>
          </p:nvPr>
        </p:nvSpPr>
        <p:spPr>
          <a:xfrm>
            <a:off x="7767699"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中</a:t>
            </a:r>
          </a:p>
        </p:txBody>
      </p:sp>
      <p:sp>
        <p:nvSpPr>
          <p:cNvPr id="959" name="PA-1022"/>
          <p:cNvSpPr txBox="1"/>
          <p:nvPr>
            <p:custDataLst>
              <p:tags r:id="rId19"/>
            </p:custDataLst>
          </p:nvPr>
        </p:nvSpPr>
        <p:spPr>
          <a:xfrm>
            <a:off x="8692479"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全</a:t>
            </a:r>
          </a:p>
        </p:txBody>
      </p:sp>
      <p:sp>
        <p:nvSpPr>
          <p:cNvPr id="960" name="PA-1022"/>
          <p:cNvSpPr txBox="1"/>
          <p:nvPr>
            <p:custDataLst>
              <p:tags r:id="rId20"/>
            </p:custDataLst>
          </p:nvPr>
        </p:nvSpPr>
        <p:spPr>
          <a:xfrm>
            <a:off x="9664394"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会</a:t>
            </a:r>
          </a:p>
        </p:txBody>
      </p:sp>
      <p:sp>
        <p:nvSpPr>
          <p:cNvPr id="972" name="PA-1022"/>
          <p:cNvSpPr txBox="1"/>
          <p:nvPr>
            <p:custDataLst>
              <p:tags r:id="rId21"/>
            </p:custDataLst>
          </p:nvPr>
        </p:nvSpPr>
        <p:spPr>
          <a:xfrm>
            <a:off x="6692087" y="1893394"/>
            <a:ext cx="1313180" cy="1446550"/>
          </a:xfrm>
          <a:prstGeom prst="rect">
            <a:avLst/>
          </a:prstGeom>
          <a:noFill/>
        </p:spPr>
        <p:txBody>
          <a:bodyPr wrap="none" rtlCol="0">
            <a:spAutoFit/>
          </a:bodyPr>
          <a:lstStyle/>
          <a:p>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四</a:t>
            </a:r>
          </a:p>
        </p:txBody>
      </p:sp>
      <p:sp>
        <p:nvSpPr>
          <p:cNvPr id="974" name="PA-10228"/>
          <p:cNvSpPr/>
          <p:nvPr>
            <p:custDataLst>
              <p:tags r:id="rId22"/>
            </p:custDataLst>
          </p:nvPr>
        </p:nvSpPr>
        <p:spPr>
          <a:xfrm>
            <a:off x="1936492" y="3364862"/>
            <a:ext cx="8392041" cy="707886"/>
          </a:xfrm>
          <a:prstGeom prst="rect">
            <a:avLst/>
          </a:prstGeom>
        </p:spPr>
        <p:txBody>
          <a:bodyPr wrap="none">
            <a:spAutoFit/>
          </a:bodyPr>
          <a:lstStyle/>
          <a:p>
            <a:pPr algn="dist"/>
            <a:r>
              <a:rPr lang="zh-CN" altLang="en-US" sz="20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坚持和完善中国特色社会主义制度、推进国家治理体系和治理能力现代化</a:t>
            </a:r>
            <a:endParaRPr lang="en-US" altLang="zh-CN" sz="20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endParaRPr>
          </a:p>
          <a:p>
            <a:pPr algn="dist"/>
            <a:r>
              <a:rPr lang="en-US" altLang="zh-CN" sz="20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                                    </a:t>
            </a:r>
            <a:r>
              <a:rPr lang="zh-CN" altLang="en-US" sz="20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开辟“中国之治”</a:t>
            </a:r>
          </a:p>
        </p:txBody>
      </p:sp>
      <p:pic>
        <p:nvPicPr>
          <p:cNvPr id="977" name="3">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8"/>
          <a:stretch>
            <a:fillRect/>
          </a:stretch>
        </p:blipFill>
        <p:spPr>
          <a:xfrm>
            <a:off x="-487364" y="0"/>
            <a:ext cx="487363" cy="487363"/>
          </a:xfrm>
          <a:prstGeom prst="rect">
            <a:avLst/>
          </a:prstGeom>
        </p:spPr>
      </p:pic>
      <p:pic>
        <p:nvPicPr>
          <p:cNvPr id="3" name="图片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1" y="5766"/>
            <a:ext cx="3052826" cy="2348328"/>
          </a:xfrm>
          <a:prstGeom prst="rect">
            <a:avLst/>
          </a:prstGeom>
        </p:spPr>
      </p:pic>
      <p:pic>
        <p:nvPicPr>
          <p:cNvPr id="7" name="图片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52745" y="2922828"/>
            <a:ext cx="2858680" cy="3905671"/>
          </a:xfrm>
          <a:prstGeom prst="rect">
            <a:avLst/>
          </a:prstGeom>
        </p:spPr>
      </p:pic>
      <p:pic>
        <p:nvPicPr>
          <p:cNvPr id="10" name="图片 9"/>
          <p:cNvPicPr>
            <a:picLocks noChangeAspect="1"/>
          </p:cNvPicPr>
          <p:nvPr/>
        </p:nvPicPr>
        <p:blipFill>
          <a:blip r:embed="rId31" cstate="print">
            <a:grayscl/>
            <a:extLst>
              <a:ext uri="{28A0092B-C50C-407E-A947-70E740481C1C}">
                <a14:useLocalDpi xmlns:a14="http://schemas.microsoft.com/office/drawing/2010/main" val="0"/>
              </a:ext>
            </a:extLst>
          </a:blip>
          <a:stretch>
            <a:fillRect/>
          </a:stretch>
        </p:blipFill>
        <p:spPr>
          <a:xfrm>
            <a:off x="7902320" y="-8931"/>
            <a:ext cx="4321929" cy="2238078"/>
          </a:xfrm>
          <a:prstGeom prst="rect">
            <a:avLst/>
          </a:prstGeom>
        </p:spPr>
      </p:pic>
      <p:pic>
        <p:nvPicPr>
          <p:cNvPr id="12" name="图片 1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138801" y="487363"/>
            <a:ext cx="1678721" cy="1596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974"/>
                                        </p:tgtEl>
                                        <p:attrNameLst>
                                          <p:attrName>style.visibility</p:attrName>
                                        </p:attrNameLst>
                                      </p:cBhvr>
                                      <p:to>
                                        <p:strVal val="visible"/>
                                      </p:to>
                                    </p:set>
                                    <p:anim calcmode="lin" valueType="num">
                                      <p:cBhvr additive="base">
                                        <p:cTn id="29" dur="500" fill="hold"/>
                                        <p:tgtEl>
                                          <p:spTgt spid="974"/>
                                        </p:tgtEl>
                                        <p:attrNameLst>
                                          <p:attrName>ppt_x</p:attrName>
                                        </p:attrNameLst>
                                      </p:cBhvr>
                                      <p:tavLst>
                                        <p:tav tm="0">
                                          <p:val>
                                            <p:strVal val="#ppt_x"/>
                                          </p:val>
                                        </p:tav>
                                        <p:tav tm="100000">
                                          <p:val>
                                            <p:strVal val="#ppt_x"/>
                                          </p:val>
                                        </p:tav>
                                      </p:tavLst>
                                    </p:anim>
                                    <p:anim calcmode="lin" valueType="num">
                                      <p:cBhvr additive="base">
                                        <p:cTn id="30" dur="500" fill="hold"/>
                                        <p:tgtEl>
                                          <p:spTgt spid="9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75"/>
                                        </p:tgtEl>
                                        <p:attrNameLst>
                                          <p:attrName>style.visibility</p:attrName>
                                        </p:attrNameLst>
                                      </p:cBhvr>
                                      <p:to>
                                        <p:strVal val="visible"/>
                                      </p:to>
                                    </p:set>
                                    <p:anim calcmode="lin" valueType="num">
                                      <p:cBhvr additive="base">
                                        <p:cTn id="33" dur="500" fill="hold"/>
                                        <p:tgtEl>
                                          <p:spTgt spid="975"/>
                                        </p:tgtEl>
                                        <p:attrNameLst>
                                          <p:attrName>ppt_x</p:attrName>
                                        </p:attrNameLst>
                                      </p:cBhvr>
                                      <p:tavLst>
                                        <p:tav tm="0">
                                          <p:val>
                                            <p:strVal val="#ppt_x"/>
                                          </p:val>
                                        </p:tav>
                                        <p:tav tm="100000">
                                          <p:val>
                                            <p:strVal val="#ppt_x"/>
                                          </p:val>
                                        </p:tav>
                                      </p:tavLst>
                                    </p:anim>
                                    <p:anim calcmode="lin" valueType="num">
                                      <p:cBhvr additive="base">
                                        <p:cTn id="34" dur="500" fill="hold"/>
                                        <p:tgtEl>
                                          <p:spTgt spid="97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3"/>
                                        </p:tgtEl>
                                        <p:attrNameLst>
                                          <p:attrName>style.visibility</p:attrName>
                                        </p:attrNameLst>
                                      </p:cBhvr>
                                      <p:to>
                                        <p:strVal val="visible"/>
                                      </p:to>
                                    </p:set>
                                    <p:anim calcmode="lin" valueType="num">
                                      <p:cBhvr additive="base">
                                        <p:cTn id="37" dur="500" fill="hold"/>
                                        <p:tgtEl>
                                          <p:spTgt spid="963"/>
                                        </p:tgtEl>
                                        <p:attrNameLst>
                                          <p:attrName>ppt_x</p:attrName>
                                        </p:attrNameLst>
                                      </p:cBhvr>
                                      <p:tavLst>
                                        <p:tav tm="0">
                                          <p:val>
                                            <p:strVal val="#ppt_x"/>
                                          </p:val>
                                        </p:tav>
                                        <p:tav tm="100000">
                                          <p:val>
                                            <p:strVal val="#ppt_x"/>
                                          </p:val>
                                        </p:tav>
                                      </p:tavLst>
                                    </p:anim>
                                    <p:anim calcmode="lin" valueType="num">
                                      <p:cBhvr additive="base">
                                        <p:cTn id="38" dur="500" fill="hold"/>
                                        <p:tgtEl>
                                          <p:spTgt spid="96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64"/>
                                        </p:tgtEl>
                                        <p:attrNameLst>
                                          <p:attrName>style.visibility</p:attrName>
                                        </p:attrNameLst>
                                      </p:cBhvr>
                                      <p:to>
                                        <p:strVal val="visible"/>
                                      </p:to>
                                    </p:set>
                                    <p:anim calcmode="lin" valueType="num">
                                      <p:cBhvr additive="base">
                                        <p:cTn id="41" dur="500" fill="hold"/>
                                        <p:tgtEl>
                                          <p:spTgt spid="964"/>
                                        </p:tgtEl>
                                        <p:attrNameLst>
                                          <p:attrName>ppt_x</p:attrName>
                                        </p:attrNameLst>
                                      </p:cBhvr>
                                      <p:tavLst>
                                        <p:tav tm="0">
                                          <p:val>
                                            <p:strVal val="#ppt_x"/>
                                          </p:val>
                                        </p:tav>
                                        <p:tav tm="100000">
                                          <p:val>
                                            <p:strVal val="#ppt_x"/>
                                          </p:val>
                                        </p:tav>
                                      </p:tavLst>
                                    </p:anim>
                                    <p:anim calcmode="lin" valueType="num">
                                      <p:cBhvr additive="base">
                                        <p:cTn id="42" dur="500" fill="hold"/>
                                        <p:tgtEl>
                                          <p:spTgt spid="96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65"/>
                                        </p:tgtEl>
                                        <p:attrNameLst>
                                          <p:attrName>style.visibility</p:attrName>
                                        </p:attrNameLst>
                                      </p:cBhvr>
                                      <p:to>
                                        <p:strVal val="visible"/>
                                      </p:to>
                                    </p:set>
                                    <p:anim calcmode="lin" valueType="num">
                                      <p:cBhvr additive="base">
                                        <p:cTn id="45" dur="500" fill="hold"/>
                                        <p:tgtEl>
                                          <p:spTgt spid="965"/>
                                        </p:tgtEl>
                                        <p:attrNameLst>
                                          <p:attrName>ppt_x</p:attrName>
                                        </p:attrNameLst>
                                      </p:cBhvr>
                                      <p:tavLst>
                                        <p:tav tm="0">
                                          <p:val>
                                            <p:strVal val="#ppt_x"/>
                                          </p:val>
                                        </p:tav>
                                        <p:tav tm="100000">
                                          <p:val>
                                            <p:strVal val="#ppt_x"/>
                                          </p:val>
                                        </p:tav>
                                      </p:tavLst>
                                    </p:anim>
                                    <p:anim calcmode="lin" valueType="num">
                                      <p:cBhvr additive="base">
                                        <p:cTn id="46" dur="500" fill="hold"/>
                                        <p:tgtEl>
                                          <p:spTgt spid="96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66"/>
                                        </p:tgtEl>
                                        <p:attrNameLst>
                                          <p:attrName>style.visibility</p:attrName>
                                        </p:attrNameLst>
                                      </p:cBhvr>
                                      <p:to>
                                        <p:strVal val="visible"/>
                                      </p:to>
                                    </p:set>
                                    <p:anim calcmode="lin" valueType="num">
                                      <p:cBhvr additive="base">
                                        <p:cTn id="49" dur="500" fill="hold"/>
                                        <p:tgtEl>
                                          <p:spTgt spid="966"/>
                                        </p:tgtEl>
                                        <p:attrNameLst>
                                          <p:attrName>ppt_x</p:attrName>
                                        </p:attrNameLst>
                                      </p:cBhvr>
                                      <p:tavLst>
                                        <p:tav tm="0">
                                          <p:val>
                                            <p:strVal val="#ppt_x"/>
                                          </p:val>
                                        </p:tav>
                                        <p:tav tm="100000">
                                          <p:val>
                                            <p:strVal val="#ppt_x"/>
                                          </p:val>
                                        </p:tav>
                                      </p:tavLst>
                                    </p:anim>
                                    <p:anim calcmode="lin" valueType="num">
                                      <p:cBhvr additive="base">
                                        <p:cTn id="50" dur="500" fill="hold"/>
                                        <p:tgtEl>
                                          <p:spTgt spid="96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67"/>
                                        </p:tgtEl>
                                        <p:attrNameLst>
                                          <p:attrName>style.visibility</p:attrName>
                                        </p:attrNameLst>
                                      </p:cBhvr>
                                      <p:to>
                                        <p:strVal val="visible"/>
                                      </p:to>
                                    </p:set>
                                    <p:anim calcmode="lin" valueType="num">
                                      <p:cBhvr additive="base">
                                        <p:cTn id="53" dur="500" fill="hold"/>
                                        <p:tgtEl>
                                          <p:spTgt spid="967"/>
                                        </p:tgtEl>
                                        <p:attrNameLst>
                                          <p:attrName>ppt_x</p:attrName>
                                        </p:attrNameLst>
                                      </p:cBhvr>
                                      <p:tavLst>
                                        <p:tav tm="0">
                                          <p:val>
                                            <p:strVal val="#ppt_x"/>
                                          </p:val>
                                        </p:tav>
                                        <p:tav tm="100000">
                                          <p:val>
                                            <p:strVal val="#ppt_x"/>
                                          </p:val>
                                        </p:tav>
                                      </p:tavLst>
                                    </p:anim>
                                    <p:anim calcmode="lin" valueType="num">
                                      <p:cBhvr additive="base">
                                        <p:cTn id="54" dur="500" fill="hold"/>
                                        <p:tgtEl>
                                          <p:spTgt spid="96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68"/>
                                        </p:tgtEl>
                                        <p:attrNameLst>
                                          <p:attrName>style.visibility</p:attrName>
                                        </p:attrNameLst>
                                      </p:cBhvr>
                                      <p:to>
                                        <p:strVal val="visible"/>
                                      </p:to>
                                    </p:set>
                                    <p:anim calcmode="lin" valueType="num">
                                      <p:cBhvr additive="base">
                                        <p:cTn id="57" dur="500" fill="hold"/>
                                        <p:tgtEl>
                                          <p:spTgt spid="968"/>
                                        </p:tgtEl>
                                        <p:attrNameLst>
                                          <p:attrName>ppt_x</p:attrName>
                                        </p:attrNameLst>
                                      </p:cBhvr>
                                      <p:tavLst>
                                        <p:tav tm="0">
                                          <p:val>
                                            <p:strVal val="#ppt_x"/>
                                          </p:val>
                                        </p:tav>
                                        <p:tav tm="100000">
                                          <p:val>
                                            <p:strVal val="#ppt_x"/>
                                          </p:val>
                                        </p:tav>
                                      </p:tavLst>
                                    </p:anim>
                                    <p:anim calcmode="lin" valueType="num">
                                      <p:cBhvr additive="base">
                                        <p:cTn id="58" dur="500" fill="hold"/>
                                        <p:tgtEl>
                                          <p:spTgt spid="96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969"/>
                                        </p:tgtEl>
                                        <p:attrNameLst>
                                          <p:attrName>style.visibility</p:attrName>
                                        </p:attrNameLst>
                                      </p:cBhvr>
                                      <p:to>
                                        <p:strVal val="visible"/>
                                      </p:to>
                                    </p:set>
                                    <p:anim calcmode="lin" valueType="num">
                                      <p:cBhvr additive="base">
                                        <p:cTn id="61" dur="500" fill="hold"/>
                                        <p:tgtEl>
                                          <p:spTgt spid="969"/>
                                        </p:tgtEl>
                                        <p:attrNameLst>
                                          <p:attrName>ppt_x</p:attrName>
                                        </p:attrNameLst>
                                      </p:cBhvr>
                                      <p:tavLst>
                                        <p:tav tm="0">
                                          <p:val>
                                            <p:strVal val="#ppt_x"/>
                                          </p:val>
                                        </p:tav>
                                        <p:tav tm="100000">
                                          <p:val>
                                            <p:strVal val="#ppt_x"/>
                                          </p:val>
                                        </p:tav>
                                      </p:tavLst>
                                    </p:anim>
                                    <p:anim calcmode="lin" valueType="num">
                                      <p:cBhvr additive="base">
                                        <p:cTn id="62" dur="500" fill="hold"/>
                                        <p:tgtEl>
                                          <p:spTgt spid="96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70"/>
                                        </p:tgtEl>
                                        <p:attrNameLst>
                                          <p:attrName>style.visibility</p:attrName>
                                        </p:attrNameLst>
                                      </p:cBhvr>
                                      <p:to>
                                        <p:strVal val="visible"/>
                                      </p:to>
                                    </p:set>
                                    <p:anim calcmode="lin" valueType="num">
                                      <p:cBhvr additive="base">
                                        <p:cTn id="65" dur="500" fill="hold"/>
                                        <p:tgtEl>
                                          <p:spTgt spid="970"/>
                                        </p:tgtEl>
                                        <p:attrNameLst>
                                          <p:attrName>ppt_x</p:attrName>
                                        </p:attrNameLst>
                                      </p:cBhvr>
                                      <p:tavLst>
                                        <p:tav tm="0">
                                          <p:val>
                                            <p:strVal val="#ppt_x"/>
                                          </p:val>
                                        </p:tav>
                                        <p:tav tm="100000">
                                          <p:val>
                                            <p:strVal val="#ppt_x"/>
                                          </p:val>
                                        </p:tav>
                                      </p:tavLst>
                                    </p:anim>
                                    <p:anim calcmode="lin" valueType="num">
                                      <p:cBhvr additive="base">
                                        <p:cTn id="66" dur="500" fill="hold"/>
                                        <p:tgtEl>
                                          <p:spTgt spid="97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71"/>
                                        </p:tgtEl>
                                        <p:attrNameLst>
                                          <p:attrName>style.visibility</p:attrName>
                                        </p:attrNameLst>
                                      </p:cBhvr>
                                      <p:to>
                                        <p:strVal val="visible"/>
                                      </p:to>
                                    </p:set>
                                    <p:anim calcmode="lin" valueType="num">
                                      <p:cBhvr additive="base">
                                        <p:cTn id="69" dur="500" fill="hold"/>
                                        <p:tgtEl>
                                          <p:spTgt spid="971"/>
                                        </p:tgtEl>
                                        <p:attrNameLst>
                                          <p:attrName>ppt_x</p:attrName>
                                        </p:attrNameLst>
                                      </p:cBhvr>
                                      <p:tavLst>
                                        <p:tav tm="0">
                                          <p:val>
                                            <p:strVal val="#ppt_x"/>
                                          </p:val>
                                        </p:tav>
                                        <p:tav tm="100000">
                                          <p:val>
                                            <p:strVal val="#ppt_x"/>
                                          </p:val>
                                        </p:tav>
                                      </p:tavLst>
                                    </p:anim>
                                    <p:anim calcmode="lin" valueType="num">
                                      <p:cBhvr additive="base">
                                        <p:cTn id="70" dur="500" fill="hold"/>
                                        <p:tgtEl>
                                          <p:spTgt spid="97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85"/>
                                        </p:tgtEl>
                                        <p:attrNameLst>
                                          <p:attrName>style.visibility</p:attrName>
                                        </p:attrNameLst>
                                      </p:cBhvr>
                                      <p:to>
                                        <p:strVal val="visible"/>
                                      </p:to>
                                    </p:set>
                                    <p:anim calcmode="lin" valueType="num">
                                      <p:cBhvr additive="base">
                                        <p:cTn id="73" dur="500" fill="hold"/>
                                        <p:tgtEl>
                                          <p:spTgt spid="485"/>
                                        </p:tgtEl>
                                        <p:attrNameLst>
                                          <p:attrName>ppt_x</p:attrName>
                                        </p:attrNameLst>
                                      </p:cBhvr>
                                      <p:tavLst>
                                        <p:tav tm="0">
                                          <p:val>
                                            <p:strVal val="#ppt_x"/>
                                          </p:val>
                                        </p:tav>
                                        <p:tav tm="100000">
                                          <p:val>
                                            <p:strVal val="#ppt_x"/>
                                          </p:val>
                                        </p:tav>
                                      </p:tavLst>
                                    </p:anim>
                                    <p:anim calcmode="lin" valueType="num">
                                      <p:cBhvr additive="base">
                                        <p:cTn id="74" dur="500" fill="hold"/>
                                        <p:tgtEl>
                                          <p:spTgt spid="48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86"/>
                                        </p:tgtEl>
                                        <p:attrNameLst>
                                          <p:attrName>style.visibility</p:attrName>
                                        </p:attrNameLst>
                                      </p:cBhvr>
                                      <p:to>
                                        <p:strVal val="visible"/>
                                      </p:to>
                                    </p:set>
                                    <p:anim calcmode="lin" valueType="num">
                                      <p:cBhvr additive="base">
                                        <p:cTn id="77" dur="500" fill="hold"/>
                                        <p:tgtEl>
                                          <p:spTgt spid="486"/>
                                        </p:tgtEl>
                                        <p:attrNameLst>
                                          <p:attrName>ppt_x</p:attrName>
                                        </p:attrNameLst>
                                      </p:cBhvr>
                                      <p:tavLst>
                                        <p:tav tm="0">
                                          <p:val>
                                            <p:strVal val="#ppt_x"/>
                                          </p:val>
                                        </p:tav>
                                        <p:tav tm="100000">
                                          <p:val>
                                            <p:strVal val="#ppt_x"/>
                                          </p:val>
                                        </p:tav>
                                      </p:tavLst>
                                    </p:anim>
                                    <p:anim calcmode="lin" valueType="num">
                                      <p:cBhvr additive="base">
                                        <p:cTn id="78" dur="500" fill="hold"/>
                                        <p:tgtEl>
                                          <p:spTgt spid="48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88"/>
                                        </p:tgtEl>
                                        <p:attrNameLst>
                                          <p:attrName>style.visibility</p:attrName>
                                        </p:attrNameLst>
                                      </p:cBhvr>
                                      <p:to>
                                        <p:strVal val="visible"/>
                                      </p:to>
                                    </p:set>
                                    <p:anim calcmode="lin" valueType="num">
                                      <p:cBhvr additive="base">
                                        <p:cTn id="81" dur="500" fill="hold"/>
                                        <p:tgtEl>
                                          <p:spTgt spid="488"/>
                                        </p:tgtEl>
                                        <p:attrNameLst>
                                          <p:attrName>ppt_x</p:attrName>
                                        </p:attrNameLst>
                                      </p:cBhvr>
                                      <p:tavLst>
                                        <p:tav tm="0">
                                          <p:val>
                                            <p:strVal val="#ppt_x"/>
                                          </p:val>
                                        </p:tav>
                                        <p:tav tm="100000">
                                          <p:val>
                                            <p:strVal val="#ppt_x"/>
                                          </p:val>
                                        </p:tav>
                                      </p:tavLst>
                                    </p:anim>
                                    <p:anim calcmode="lin" valueType="num">
                                      <p:cBhvr additive="base">
                                        <p:cTn id="82" dur="500" fill="hold"/>
                                        <p:tgtEl>
                                          <p:spTgt spid="48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89"/>
                                        </p:tgtEl>
                                        <p:attrNameLst>
                                          <p:attrName>style.visibility</p:attrName>
                                        </p:attrNameLst>
                                      </p:cBhvr>
                                      <p:to>
                                        <p:strVal val="visible"/>
                                      </p:to>
                                    </p:set>
                                    <p:anim calcmode="lin" valueType="num">
                                      <p:cBhvr additive="base">
                                        <p:cTn id="85" dur="500" fill="hold"/>
                                        <p:tgtEl>
                                          <p:spTgt spid="489"/>
                                        </p:tgtEl>
                                        <p:attrNameLst>
                                          <p:attrName>ppt_x</p:attrName>
                                        </p:attrNameLst>
                                      </p:cBhvr>
                                      <p:tavLst>
                                        <p:tav tm="0">
                                          <p:val>
                                            <p:strVal val="#ppt_x"/>
                                          </p:val>
                                        </p:tav>
                                        <p:tav tm="100000">
                                          <p:val>
                                            <p:strVal val="#ppt_x"/>
                                          </p:val>
                                        </p:tav>
                                      </p:tavLst>
                                    </p:anim>
                                    <p:anim calcmode="lin" valueType="num">
                                      <p:cBhvr additive="base">
                                        <p:cTn id="86" dur="500" fill="hold"/>
                                        <p:tgtEl>
                                          <p:spTgt spid="48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90"/>
                                        </p:tgtEl>
                                        <p:attrNameLst>
                                          <p:attrName>style.visibility</p:attrName>
                                        </p:attrNameLst>
                                      </p:cBhvr>
                                      <p:to>
                                        <p:strVal val="visible"/>
                                      </p:to>
                                    </p:set>
                                    <p:anim calcmode="lin" valueType="num">
                                      <p:cBhvr additive="base">
                                        <p:cTn id="89" dur="500" fill="hold"/>
                                        <p:tgtEl>
                                          <p:spTgt spid="490"/>
                                        </p:tgtEl>
                                        <p:attrNameLst>
                                          <p:attrName>ppt_x</p:attrName>
                                        </p:attrNameLst>
                                      </p:cBhvr>
                                      <p:tavLst>
                                        <p:tav tm="0">
                                          <p:val>
                                            <p:strVal val="#ppt_x"/>
                                          </p:val>
                                        </p:tav>
                                        <p:tav tm="100000">
                                          <p:val>
                                            <p:strVal val="#ppt_x"/>
                                          </p:val>
                                        </p:tav>
                                      </p:tavLst>
                                    </p:anim>
                                    <p:anim calcmode="lin" valueType="num">
                                      <p:cBhvr additive="base">
                                        <p:cTn id="90" dur="500" fill="hold"/>
                                        <p:tgtEl>
                                          <p:spTgt spid="49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91"/>
                                        </p:tgtEl>
                                        <p:attrNameLst>
                                          <p:attrName>style.visibility</p:attrName>
                                        </p:attrNameLst>
                                      </p:cBhvr>
                                      <p:to>
                                        <p:strVal val="visible"/>
                                      </p:to>
                                    </p:set>
                                    <p:anim calcmode="lin" valueType="num">
                                      <p:cBhvr additive="base">
                                        <p:cTn id="93" dur="500" fill="hold"/>
                                        <p:tgtEl>
                                          <p:spTgt spid="491"/>
                                        </p:tgtEl>
                                        <p:attrNameLst>
                                          <p:attrName>ppt_x</p:attrName>
                                        </p:attrNameLst>
                                      </p:cBhvr>
                                      <p:tavLst>
                                        <p:tav tm="0">
                                          <p:val>
                                            <p:strVal val="#ppt_x"/>
                                          </p:val>
                                        </p:tav>
                                        <p:tav tm="100000">
                                          <p:val>
                                            <p:strVal val="#ppt_x"/>
                                          </p:val>
                                        </p:tav>
                                      </p:tavLst>
                                    </p:anim>
                                    <p:anim calcmode="lin" valueType="num">
                                      <p:cBhvr additive="base">
                                        <p:cTn id="94" dur="500" fill="hold"/>
                                        <p:tgtEl>
                                          <p:spTgt spid="49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92"/>
                                        </p:tgtEl>
                                        <p:attrNameLst>
                                          <p:attrName>style.visibility</p:attrName>
                                        </p:attrNameLst>
                                      </p:cBhvr>
                                      <p:to>
                                        <p:strVal val="visible"/>
                                      </p:to>
                                    </p:set>
                                    <p:anim calcmode="lin" valueType="num">
                                      <p:cBhvr additive="base">
                                        <p:cTn id="97" dur="500" fill="hold"/>
                                        <p:tgtEl>
                                          <p:spTgt spid="492"/>
                                        </p:tgtEl>
                                        <p:attrNameLst>
                                          <p:attrName>ppt_x</p:attrName>
                                        </p:attrNameLst>
                                      </p:cBhvr>
                                      <p:tavLst>
                                        <p:tav tm="0">
                                          <p:val>
                                            <p:strVal val="#ppt_x"/>
                                          </p:val>
                                        </p:tav>
                                        <p:tav tm="100000">
                                          <p:val>
                                            <p:strVal val="#ppt_x"/>
                                          </p:val>
                                        </p:tav>
                                      </p:tavLst>
                                    </p:anim>
                                    <p:anim calcmode="lin" valueType="num">
                                      <p:cBhvr additive="base">
                                        <p:cTn id="98" dur="500" fill="hold"/>
                                        <p:tgtEl>
                                          <p:spTgt spid="49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958"/>
                                        </p:tgtEl>
                                        <p:attrNameLst>
                                          <p:attrName>style.visibility</p:attrName>
                                        </p:attrNameLst>
                                      </p:cBhvr>
                                      <p:to>
                                        <p:strVal val="visible"/>
                                      </p:to>
                                    </p:set>
                                    <p:anim calcmode="lin" valueType="num">
                                      <p:cBhvr additive="base">
                                        <p:cTn id="101" dur="500" fill="hold"/>
                                        <p:tgtEl>
                                          <p:spTgt spid="958"/>
                                        </p:tgtEl>
                                        <p:attrNameLst>
                                          <p:attrName>ppt_x</p:attrName>
                                        </p:attrNameLst>
                                      </p:cBhvr>
                                      <p:tavLst>
                                        <p:tav tm="0">
                                          <p:val>
                                            <p:strVal val="#ppt_x"/>
                                          </p:val>
                                        </p:tav>
                                        <p:tav tm="100000">
                                          <p:val>
                                            <p:strVal val="#ppt_x"/>
                                          </p:val>
                                        </p:tav>
                                      </p:tavLst>
                                    </p:anim>
                                    <p:anim calcmode="lin" valueType="num">
                                      <p:cBhvr additive="base">
                                        <p:cTn id="102" dur="500" fill="hold"/>
                                        <p:tgtEl>
                                          <p:spTgt spid="95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59"/>
                                        </p:tgtEl>
                                        <p:attrNameLst>
                                          <p:attrName>style.visibility</p:attrName>
                                        </p:attrNameLst>
                                      </p:cBhvr>
                                      <p:to>
                                        <p:strVal val="visible"/>
                                      </p:to>
                                    </p:set>
                                    <p:anim calcmode="lin" valueType="num">
                                      <p:cBhvr additive="base">
                                        <p:cTn id="105" dur="500" fill="hold"/>
                                        <p:tgtEl>
                                          <p:spTgt spid="959"/>
                                        </p:tgtEl>
                                        <p:attrNameLst>
                                          <p:attrName>ppt_x</p:attrName>
                                        </p:attrNameLst>
                                      </p:cBhvr>
                                      <p:tavLst>
                                        <p:tav tm="0">
                                          <p:val>
                                            <p:strVal val="#ppt_x"/>
                                          </p:val>
                                        </p:tav>
                                        <p:tav tm="100000">
                                          <p:val>
                                            <p:strVal val="#ppt_x"/>
                                          </p:val>
                                        </p:tav>
                                      </p:tavLst>
                                    </p:anim>
                                    <p:anim calcmode="lin" valueType="num">
                                      <p:cBhvr additive="base">
                                        <p:cTn id="106" dur="500" fill="hold"/>
                                        <p:tgtEl>
                                          <p:spTgt spid="95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960"/>
                                        </p:tgtEl>
                                        <p:attrNameLst>
                                          <p:attrName>style.visibility</p:attrName>
                                        </p:attrNameLst>
                                      </p:cBhvr>
                                      <p:to>
                                        <p:strVal val="visible"/>
                                      </p:to>
                                    </p:set>
                                    <p:anim calcmode="lin" valueType="num">
                                      <p:cBhvr additive="base">
                                        <p:cTn id="109" dur="500" fill="hold"/>
                                        <p:tgtEl>
                                          <p:spTgt spid="960"/>
                                        </p:tgtEl>
                                        <p:attrNameLst>
                                          <p:attrName>ppt_x</p:attrName>
                                        </p:attrNameLst>
                                      </p:cBhvr>
                                      <p:tavLst>
                                        <p:tav tm="0">
                                          <p:val>
                                            <p:strVal val="#ppt_x"/>
                                          </p:val>
                                        </p:tav>
                                        <p:tav tm="100000">
                                          <p:val>
                                            <p:strVal val="#ppt_x"/>
                                          </p:val>
                                        </p:tav>
                                      </p:tavLst>
                                    </p:anim>
                                    <p:anim calcmode="lin" valueType="num">
                                      <p:cBhvr additive="base">
                                        <p:cTn id="110" dur="500" fill="hold"/>
                                        <p:tgtEl>
                                          <p:spTgt spid="96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972"/>
                                        </p:tgtEl>
                                        <p:attrNameLst>
                                          <p:attrName>style.visibility</p:attrName>
                                        </p:attrNameLst>
                                      </p:cBhvr>
                                      <p:to>
                                        <p:strVal val="visible"/>
                                      </p:to>
                                    </p:set>
                                    <p:anim calcmode="lin" valueType="num">
                                      <p:cBhvr additive="base">
                                        <p:cTn id="113" dur="500" fill="hold"/>
                                        <p:tgtEl>
                                          <p:spTgt spid="972"/>
                                        </p:tgtEl>
                                        <p:attrNameLst>
                                          <p:attrName>ppt_x</p:attrName>
                                        </p:attrNameLst>
                                      </p:cBhvr>
                                      <p:tavLst>
                                        <p:tav tm="0">
                                          <p:val>
                                            <p:strVal val="#ppt_x"/>
                                          </p:val>
                                        </p:tav>
                                        <p:tav tm="100000">
                                          <p:val>
                                            <p:strVal val="#ppt_x"/>
                                          </p:val>
                                        </p:tav>
                                      </p:tavLst>
                                    </p:anim>
                                    <p:anim calcmode="lin" valueType="num">
                                      <p:cBhvr additive="base">
                                        <p:cTn id="114" dur="500" fill="hold"/>
                                        <p:tgtEl>
                                          <p:spTgt spid="97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wipe(down)">
                                      <p:cBhvr>
                                        <p:cTn id="1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0" repeatCount="indefinite" fill="hold" display="0">
                  <p:stCondLst>
                    <p:cond delay="indefinite"/>
                  </p:stCondLst>
                  <p:endCondLst>
                    <p:cond evt="onStopAudio" delay="0">
                      <p:tgtEl>
                        <p:sldTgt/>
                      </p:tgtEl>
                    </p:cond>
                  </p:endCondLst>
                </p:cTn>
                <p:tgtEl>
                  <p:spTgt spid="977"/>
                </p:tgtEl>
              </p:cMediaNode>
            </p:audio>
          </p:childTnLst>
        </p:cTn>
      </p:par>
    </p:tnLst>
    <p:bldLst>
      <p:bldP spid="975" grpId="0"/>
      <p:bldP spid="963" grpId="0"/>
      <p:bldP spid="964" grpId="0"/>
      <p:bldP spid="965" grpId="0"/>
      <p:bldP spid="966" grpId="0"/>
      <p:bldP spid="967" grpId="0"/>
      <p:bldP spid="968" grpId="0"/>
      <p:bldP spid="969" grpId="0"/>
      <p:bldP spid="970" grpId="0"/>
      <p:bldP spid="971" grpId="0"/>
      <p:bldP spid="486" grpId="0" animBg="1"/>
      <p:bldP spid="488" grpId="0"/>
      <p:bldP spid="489" grpId="0"/>
      <p:bldP spid="490" grpId="0"/>
      <p:bldP spid="491" grpId="0"/>
      <p:bldP spid="492" grpId="0"/>
      <p:bldP spid="958" grpId="0"/>
      <p:bldP spid="959" grpId="0"/>
      <p:bldP spid="960" grpId="0"/>
      <p:bldP spid="972" grpId="0"/>
      <p:bldP spid="9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09"/>
          <p:cNvSpPr txBox="1"/>
          <p:nvPr userDrawn="1">
            <p:custDataLst>
              <p:tags r:id="rId1"/>
            </p:custDataLst>
          </p:nvPr>
        </p:nvSpPr>
        <p:spPr>
          <a:xfrm>
            <a:off x="1398102" y="535729"/>
            <a:ext cx="9337306" cy="707886"/>
          </a:xfrm>
          <a:prstGeom prst="rect">
            <a:avLst/>
          </a:prstGeom>
          <a:noFill/>
        </p:spPr>
        <p:txBody>
          <a:bodyPr wrap="square" rtlCol="0">
            <a:spAutoFit/>
          </a:bodyPr>
          <a:lstStyle/>
          <a:p>
            <a:r>
              <a:rPr lang="zh-CN" altLang="en-US" sz="20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（二）审议通过了</a:t>
            </a:r>
            <a:r>
              <a:rPr lang="en-US" altLang="zh-CN" sz="20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a:t>
            </a:r>
            <a:r>
              <a:rPr lang="zh-CN" altLang="en-US" sz="20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中共中央关于坚持和完善中国特色社会主义制度、推进国家治理体系和治理能力现代化若干重大问题的决定</a:t>
            </a:r>
            <a:r>
              <a:rPr lang="en-US" altLang="zh-CN" sz="20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a:t>
            </a:r>
            <a:endParaRPr lang="zh-CN" altLang="en-US" sz="20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endParaRPr>
          </a:p>
        </p:txBody>
      </p:sp>
      <p:sp>
        <p:nvSpPr>
          <p:cNvPr id="4" name="PA-1022110"/>
          <p:cNvSpPr/>
          <p:nvPr>
            <p:custDataLst>
              <p:tags r:id="rId2"/>
            </p:custDataLst>
          </p:nvPr>
        </p:nvSpPr>
        <p:spPr>
          <a:xfrm>
            <a:off x="2121296" y="1740067"/>
            <a:ext cx="4299814" cy="576000"/>
          </a:xfrm>
          <a:prstGeom prst="roundRect">
            <a:avLst>
              <a:gd name="adj" fmla="val 50000"/>
            </a:avLst>
          </a:prstGeom>
          <a:solidFill>
            <a:srgbClr val="C00000"/>
          </a:solidFill>
          <a:ln w="12700" cap="flat" cmpd="sng" algn="ctr">
            <a:noFill/>
            <a:prstDash val="solid"/>
            <a:miter lim="800000"/>
          </a:ln>
          <a:effectLst/>
        </p:spPr>
        <p:txBody>
          <a:bodyPr rtlCol="0" anchor="ctr"/>
          <a:lstStyle/>
          <a:p>
            <a:pPr lvl="0" algn="ctr"/>
            <a:r>
              <a:rPr lang="zh-CN" altLang="en-US" sz="2000" b="1" kern="0" dirty="0">
                <a:solidFill>
                  <a:schemeClr val="bg1"/>
                </a:solidFill>
                <a:latin typeface="华文隶书" panose="02010800040101010101" pitchFamily="2" charset="-122"/>
                <a:ea typeface="华文隶书" panose="02010800040101010101" pitchFamily="2" charset="-122"/>
                <a:cs typeface="Times New Roman" panose="02020603050405020304" pitchFamily="18" charset="0"/>
                <a:sym typeface="思源宋体" panose="02020400000000000000" pitchFamily="18" charset="-122"/>
              </a:rPr>
              <a:t>全会指出</a:t>
            </a:r>
          </a:p>
        </p:txBody>
      </p:sp>
      <p:sp>
        <p:nvSpPr>
          <p:cNvPr id="5" name="PA-1022111"/>
          <p:cNvSpPr/>
          <p:nvPr>
            <p:custDataLst>
              <p:tags r:id="rId3"/>
            </p:custDataLst>
          </p:nvPr>
        </p:nvSpPr>
        <p:spPr>
          <a:xfrm>
            <a:off x="1695103" y="2812519"/>
            <a:ext cx="9452014" cy="1172629"/>
          </a:xfrm>
          <a:prstGeom prst="rect">
            <a:avLst/>
          </a:prstGeom>
        </p:spPr>
        <p:txBody>
          <a:bodyPr wrap="square">
            <a:spAutoFit/>
          </a:bodyPr>
          <a:lstStyle/>
          <a:p>
            <a:pPr algn="just" fontAlgn="base">
              <a:lnSpc>
                <a:spcPct val="130000"/>
              </a:lnSpc>
              <a:spcBef>
                <a:spcPct val="0"/>
              </a:spcBef>
              <a:spcAft>
                <a:spcPct val="0"/>
              </a:spcAft>
              <a:buClr>
                <a:srgbClr val="FF0000"/>
              </a:buClr>
              <a:defRPr/>
            </a:pPr>
            <a:r>
              <a:rPr lang="zh-CN" altLang="en-US" dirty="0">
                <a:solidFill>
                  <a:schemeClr val="tx1">
                    <a:lumMod val="85000"/>
                    <a:lumOff val="15000"/>
                  </a:schemeClr>
                </a:solidFill>
                <a:ea typeface="华文隶书" panose="02010800040101010101" pitchFamily="2" charset="-122"/>
              </a:rPr>
              <a:t>中国特色社会主义制度是党和人民在长期实践探索中形成的科学制度体系，我国国家治理一切工作和活动都依照中国特色社会主义制度展开，我国国家治理体系和治理能力是中国特色社会主义制度及其执行能力的集中体现。</a:t>
            </a:r>
            <a:endParaRPr lang="zh-CN" altLang="en-US" dirty="0">
              <a:solidFill>
                <a:schemeClr val="tx1">
                  <a:lumMod val="85000"/>
                  <a:lumOff val="15000"/>
                </a:schemeClr>
              </a:solidFill>
              <a:latin typeface="华文隶书" panose="02010800040101010101" pitchFamily="2" charset="-122"/>
              <a:ea typeface="华文隶书" panose="02010800040101010101" pitchFamily="2" charset="-122"/>
              <a:sym typeface="思源宋体" panose="02020400000000000000" pitchFamily="18" charset="-122"/>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1687" y="1633195"/>
            <a:ext cx="691678" cy="711800"/>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554" y="3985148"/>
            <a:ext cx="3810000" cy="2381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91"/>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（三）习近平就</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决定</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讨论稿</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向全会作了说明</a:t>
            </a:r>
          </a:p>
        </p:txBody>
      </p:sp>
      <p:cxnSp>
        <p:nvCxnSpPr>
          <p:cNvPr id="4" name="PA-102292"/>
          <p:cNvCxnSpPr/>
          <p:nvPr>
            <p:custDataLst>
              <p:tags r:id="rId2"/>
            </p:custDataLst>
          </p:nvPr>
        </p:nvCxnSpPr>
        <p:spPr>
          <a:xfrm>
            <a:off x="1515906" y="3132159"/>
            <a:ext cx="9698756" cy="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PA-102293"/>
          <p:cNvSpPr/>
          <p:nvPr>
            <p:custDataLst>
              <p:tags r:id="rId3"/>
            </p:custDataLst>
          </p:nvPr>
        </p:nvSpPr>
        <p:spPr>
          <a:xfrm>
            <a:off x="3658664" y="2268912"/>
            <a:ext cx="2646878" cy="830997"/>
          </a:xfrm>
          <a:prstGeom prst="rect">
            <a:avLst/>
          </a:prstGeom>
        </p:spPr>
        <p:txBody>
          <a:bodyPr wrap="none">
            <a:spAutoFit/>
          </a:bodyPr>
          <a:lstStyle/>
          <a:p>
            <a:pPr defTabSz="1219200"/>
            <a:r>
              <a:rPr lang="zh-CN" altLang="en-US" sz="4800" b="1" dirty="0">
                <a:solidFill>
                  <a:srgbClr val="C00000"/>
                </a:solidFill>
                <a:latin typeface="华文隶书" panose="02010800040101010101" pitchFamily="2" charset="-122"/>
                <a:ea typeface="华文隶书" panose="02010800040101010101" pitchFamily="2" charset="-122"/>
              </a:rPr>
              <a:t>会议指出</a:t>
            </a:r>
            <a:endParaRPr lang="zh-CN" altLang="en-US" sz="4800" b="1" dirty="0">
              <a:solidFill>
                <a:srgbClr val="C00000"/>
              </a:solidFill>
              <a:latin typeface="华文隶书" panose="02010800040101010101" pitchFamily="2" charset="-122"/>
              <a:ea typeface="华文隶书" panose="02010800040101010101" pitchFamily="2" charset="-122"/>
              <a:cs typeface="+mn-ea"/>
              <a:sym typeface="+mn-lt"/>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5906" y="1705225"/>
            <a:ext cx="2068552" cy="150897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flipH="1">
            <a:off x="8032831" y="1309226"/>
            <a:ext cx="1615879" cy="1150486"/>
          </a:xfrm>
          <a:prstGeom prst="rect">
            <a:avLst/>
          </a:prstGeom>
        </p:spPr>
      </p:pic>
      <p:sp>
        <p:nvSpPr>
          <p:cNvPr id="2" name="文本框 1"/>
          <p:cNvSpPr txBox="1"/>
          <p:nvPr/>
        </p:nvSpPr>
        <p:spPr>
          <a:xfrm>
            <a:off x="1398102" y="3525715"/>
            <a:ext cx="9671413" cy="2308324"/>
          </a:xfrm>
          <a:prstGeom prst="rect">
            <a:avLst/>
          </a:prstGeom>
          <a:noFill/>
        </p:spPr>
        <p:txBody>
          <a:bodyPr wrap="square" rtlCol="0">
            <a:spAutoFit/>
          </a:bodyPr>
          <a:lstStyle/>
          <a:p>
            <a:r>
              <a:rPr lang="zh-CN" altLang="en-US" dirty="0">
                <a:ea typeface="华文隶书" panose="02010800040101010101" pitchFamily="2" charset="-122"/>
              </a:rPr>
              <a:t>         在新中国成立</a:t>
            </a:r>
            <a:r>
              <a:rPr lang="en-US" altLang="zh-CN" dirty="0">
                <a:ea typeface="华文隶书" panose="02010800040101010101" pitchFamily="2" charset="-122"/>
              </a:rPr>
              <a:t>70</a:t>
            </a:r>
            <a:r>
              <a:rPr lang="zh-CN" altLang="en-US" dirty="0">
                <a:ea typeface="华文隶书" panose="02010800040101010101" pitchFamily="2" charset="-122"/>
              </a:rPr>
              <a:t>周年之际，党中央通过中央全会制定中国特色社会主义科学制度体系和国家治理体系的纲领性文献，这不只是中国社会主义建设史上的大事件，也是世界社会主义运动史上的大事件。资本主义在发展过程中，用了数百年时间，其制度才慢慢成熟和定型下来，形成了一些有代表性的资本主义国家制度体系。科学社会主义运动从开始形成制度到今天，只有百年历史，新中国社会主义制度建设史只有</a:t>
            </a:r>
            <a:r>
              <a:rPr lang="en-US" altLang="zh-CN" dirty="0">
                <a:ea typeface="华文隶书" panose="02010800040101010101" pitchFamily="2" charset="-122"/>
              </a:rPr>
              <a:t>70</a:t>
            </a:r>
            <a:r>
              <a:rPr lang="zh-CN" altLang="en-US" dirty="0">
                <a:ea typeface="华文隶书" panose="02010800040101010101" pitchFamily="2" charset="-122"/>
              </a:rPr>
              <a:t>年。中国仅用了</a:t>
            </a:r>
            <a:r>
              <a:rPr lang="en-US" altLang="zh-CN" dirty="0">
                <a:ea typeface="华文隶书" panose="02010800040101010101" pitchFamily="2" charset="-122"/>
              </a:rPr>
              <a:t>70</a:t>
            </a:r>
            <a:r>
              <a:rPr lang="zh-CN" altLang="en-US" dirty="0">
                <a:ea typeface="华文隶书" panose="02010800040101010101" pitchFamily="2" charset="-122"/>
              </a:rPr>
              <a:t>年时间，就构建起根本制度、基本制度、重要制度相辅相成的全面、完整的中国特色社会主义科学制度体系，既表明社会主义在中国取得了巨大成功，也表明中国共产党人在以习近平同志为核心的党中央带领下，对共产党执政规律、社会主义建设规律、人类社会发展规律的把握，升华到全新的理论和实践高度。</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A-1022115"/>
          <p:cNvSpPr/>
          <p:nvPr>
            <p:custDataLst>
              <p:tags r:id="rId1"/>
            </p:custDataLst>
          </p:nvPr>
        </p:nvSpPr>
        <p:spPr>
          <a:xfrm>
            <a:off x="4919408" y="1754909"/>
            <a:ext cx="2353184" cy="642174"/>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gradFill>
            <a:gsLst>
              <a:gs pos="10000">
                <a:srgbClr val="C00000"/>
              </a:gs>
              <a:gs pos="70000">
                <a:srgbClr val="FF0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zh-CN" altLang="en-US" sz="3300" b="1" kern="0" spc="400" dirty="0">
                <a:solidFill>
                  <a:schemeClr val="bg1"/>
                </a:solidFill>
                <a:latin typeface="华文隶书" panose="02010800040101010101" pitchFamily="2" charset="-122"/>
                <a:ea typeface="华文隶书" panose="02010800040101010101" pitchFamily="2" charset="-122"/>
                <a:cs typeface="Microsoft New Tai Lue" panose="020B0502040204020203" pitchFamily="34" charset="0"/>
                <a:sym typeface="Arial" panose="020B0604020202020204" pitchFamily="34" charset="0"/>
              </a:rPr>
              <a:t>第三部分</a:t>
            </a:r>
          </a:p>
        </p:txBody>
      </p:sp>
      <p:sp>
        <p:nvSpPr>
          <p:cNvPr id="48" name="PA-1022116"/>
          <p:cNvSpPr txBox="1"/>
          <p:nvPr>
            <p:custDataLst>
              <p:tags r:id="rId2"/>
            </p:custDataLst>
          </p:nvPr>
        </p:nvSpPr>
        <p:spPr>
          <a:xfrm>
            <a:off x="4028081" y="2798165"/>
            <a:ext cx="4134465" cy="769441"/>
          </a:xfrm>
          <a:prstGeom prst="rect">
            <a:avLst/>
          </a:prstGeom>
          <a:noFill/>
        </p:spPr>
        <p:txBody>
          <a:bodyPr wrap="none" rtlCol="0">
            <a:spAutoFit/>
          </a:bodyPr>
          <a:lstStyle/>
          <a:p>
            <a:pPr algn="ctr"/>
            <a:r>
              <a:rPr lang="zh-CN" altLang="en-US" sz="44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sym typeface="Arial" panose="020B0604020202020204" pitchFamily="34" charset="0"/>
              </a:rPr>
              <a:t>会议的要点亮点</a:t>
            </a:r>
          </a:p>
        </p:txBody>
      </p:sp>
      <p:sp useBgFill="1">
        <p:nvSpPr>
          <p:cNvPr id="981" name="PA-1022118"/>
          <p:cNvSpPr/>
          <p:nvPr>
            <p:custDataLst>
              <p:tags r:id="rId3"/>
            </p:custDataLst>
          </p:nvPr>
        </p:nvSpPr>
        <p:spPr>
          <a:xfrm>
            <a:off x="11299246" y="5911987"/>
            <a:ext cx="677489" cy="675503"/>
          </a:xfrm>
          <a:custGeom>
            <a:avLst/>
            <a:gdLst>
              <a:gd name="connsiteX0" fmla="*/ 0 w 621030"/>
              <a:gd name="connsiteY0" fmla="*/ 0 h 627366"/>
              <a:gd name="connsiteX1" fmla="*/ 621030 w 621030"/>
              <a:gd name="connsiteY1" fmla="*/ 0 h 627366"/>
              <a:gd name="connsiteX2" fmla="*/ 621030 w 621030"/>
              <a:gd name="connsiteY2" fmla="*/ 627366 h 627366"/>
              <a:gd name="connsiteX3" fmla="*/ 0 w 621030"/>
              <a:gd name="connsiteY3" fmla="*/ 627366 h 627366"/>
              <a:gd name="connsiteX4" fmla="*/ 0 w 621030"/>
              <a:gd name="connsiteY4" fmla="*/ 0 h 627366"/>
              <a:gd name="connsiteX0-1" fmla="*/ 0 w 636270"/>
              <a:gd name="connsiteY0-2" fmla="*/ 0 h 627366"/>
              <a:gd name="connsiteX1-3" fmla="*/ 636270 w 636270"/>
              <a:gd name="connsiteY1-4" fmla="*/ 232410 h 627366"/>
              <a:gd name="connsiteX2-5" fmla="*/ 621030 w 636270"/>
              <a:gd name="connsiteY2-6" fmla="*/ 627366 h 627366"/>
              <a:gd name="connsiteX3-7" fmla="*/ 0 w 636270"/>
              <a:gd name="connsiteY3-8" fmla="*/ 627366 h 627366"/>
              <a:gd name="connsiteX4-9" fmla="*/ 0 w 636270"/>
              <a:gd name="connsiteY4-10" fmla="*/ 0 h 627366"/>
              <a:gd name="connsiteX0-11" fmla="*/ 19050 w 636270"/>
              <a:gd name="connsiteY0-12" fmla="*/ 0 h 657846"/>
              <a:gd name="connsiteX1-13" fmla="*/ 636270 w 636270"/>
              <a:gd name="connsiteY1-14" fmla="*/ 262890 h 657846"/>
              <a:gd name="connsiteX2-15" fmla="*/ 621030 w 636270"/>
              <a:gd name="connsiteY2-16" fmla="*/ 657846 h 657846"/>
              <a:gd name="connsiteX3-17" fmla="*/ 0 w 636270"/>
              <a:gd name="connsiteY3-18" fmla="*/ 657846 h 657846"/>
              <a:gd name="connsiteX4-19" fmla="*/ 19050 w 636270"/>
              <a:gd name="connsiteY4-20" fmla="*/ 0 h 657846"/>
              <a:gd name="connsiteX0-21" fmla="*/ 19050 w 636270"/>
              <a:gd name="connsiteY0-22" fmla="*/ 0 h 657846"/>
              <a:gd name="connsiteX1-23" fmla="*/ 350520 w 636270"/>
              <a:gd name="connsiteY1-24" fmla="*/ 189216 h 657846"/>
              <a:gd name="connsiteX2-25" fmla="*/ 636270 w 636270"/>
              <a:gd name="connsiteY2-26" fmla="*/ 262890 h 657846"/>
              <a:gd name="connsiteX3-27" fmla="*/ 621030 w 636270"/>
              <a:gd name="connsiteY3-28" fmla="*/ 657846 h 657846"/>
              <a:gd name="connsiteX4-29" fmla="*/ 0 w 636270"/>
              <a:gd name="connsiteY4-30" fmla="*/ 657846 h 657846"/>
              <a:gd name="connsiteX5" fmla="*/ 19050 w 636270"/>
              <a:gd name="connsiteY5" fmla="*/ 0 h 657846"/>
              <a:gd name="connsiteX0-31" fmla="*/ 19050 w 636270"/>
              <a:gd name="connsiteY0-32" fmla="*/ 0 h 657846"/>
              <a:gd name="connsiteX1-33" fmla="*/ 350520 w 636270"/>
              <a:gd name="connsiteY1-34" fmla="*/ 189216 h 657846"/>
              <a:gd name="connsiteX2-35" fmla="*/ 636270 w 636270"/>
              <a:gd name="connsiteY2-36" fmla="*/ 262890 h 657846"/>
              <a:gd name="connsiteX3-37" fmla="*/ 621030 w 636270"/>
              <a:gd name="connsiteY3-38" fmla="*/ 657846 h 657846"/>
              <a:gd name="connsiteX4-39" fmla="*/ 0 w 636270"/>
              <a:gd name="connsiteY4-40" fmla="*/ 657846 h 657846"/>
              <a:gd name="connsiteX5-41" fmla="*/ 19050 w 636270"/>
              <a:gd name="connsiteY5-42" fmla="*/ 0 h 657846"/>
              <a:gd name="connsiteX0-43" fmla="*/ 19050 w 636270"/>
              <a:gd name="connsiteY0-44" fmla="*/ 0 h 657846"/>
              <a:gd name="connsiteX1-45" fmla="*/ 369570 w 636270"/>
              <a:gd name="connsiteY1-46" fmla="*/ 143496 h 657846"/>
              <a:gd name="connsiteX2-47" fmla="*/ 636270 w 636270"/>
              <a:gd name="connsiteY2-48" fmla="*/ 262890 h 657846"/>
              <a:gd name="connsiteX3-49" fmla="*/ 621030 w 636270"/>
              <a:gd name="connsiteY3-50" fmla="*/ 657846 h 657846"/>
              <a:gd name="connsiteX4-51" fmla="*/ 0 w 636270"/>
              <a:gd name="connsiteY4-52" fmla="*/ 657846 h 657846"/>
              <a:gd name="connsiteX5-53" fmla="*/ 19050 w 636270"/>
              <a:gd name="connsiteY5-54" fmla="*/ 0 h 657846"/>
              <a:gd name="connsiteX0-55" fmla="*/ 19050 w 636270"/>
              <a:gd name="connsiteY0-56" fmla="*/ 0 h 657846"/>
              <a:gd name="connsiteX1-57" fmla="*/ 369570 w 636270"/>
              <a:gd name="connsiteY1-58" fmla="*/ 143496 h 657846"/>
              <a:gd name="connsiteX2-59" fmla="*/ 636270 w 636270"/>
              <a:gd name="connsiteY2-60" fmla="*/ 262890 h 657846"/>
              <a:gd name="connsiteX3-61" fmla="*/ 621030 w 636270"/>
              <a:gd name="connsiteY3-62" fmla="*/ 657846 h 657846"/>
              <a:gd name="connsiteX4-63" fmla="*/ 0 w 636270"/>
              <a:gd name="connsiteY4-64" fmla="*/ 657846 h 657846"/>
              <a:gd name="connsiteX5-65" fmla="*/ 19050 w 636270"/>
              <a:gd name="connsiteY5-66" fmla="*/ 0 h 657846"/>
              <a:gd name="connsiteX0-67" fmla="*/ 19050 w 636270"/>
              <a:gd name="connsiteY0-68" fmla="*/ 0 h 657846"/>
              <a:gd name="connsiteX1-69" fmla="*/ 369570 w 636270"/>
              <a:gd name="connsiteY1-70" fmla="*/ 143496 h 657846"/>
              <a:gd name="connsiteX2-71" fmla="*/ 636270 w 636270"/>
              <a:gd name="connsiteY2-72" fmla="*/ 262890 h 657846"/>
              <a:gd name="connsiteX3-73" fmla="*/ 621030 w 636270"/>
              <a:gd name="connsiteY3-74" fmla="*/ 657846 h 657846"/>
              <a:gd name="connsiteX4-75" fmla="*/ 0 w 636270"/>
              <a:gd name="connsiteY4-76" fmla="*/ 657846 h 657846"/>
              <a:gd name="connsiteX5-77" fmla="*/ 19050 w 636270"/>
              <a:gd name="connsiteY5-78" fmla="*/ 0 h 657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36270" h="657846">
                <a:moveTo>
                  <a:pt x="19050" y="0"/>
                </a:moveTo>
                <a:cubicBezTo>
                  <a:pt x="134620" y="51642"/>
                  <a:pt x="242570" y="91854"/>
                  <a:pt x="369570" y="143496"/>
                </a:cubicBezTo>
                <a:cubicBezTo>
                  <a:pt x="439420" y="282354"/>
                  <a:pt x="547370" y="223092"/>
                  <a:pt x="636270" y="262890"/>
                </a:cubicBezTo>
                <a:lnTo>
                  <a:pt x="621030" y="657846"/>
                </a:lnTo>
                <a:lnTo>
                  <a:pt x="0" y="657846"/>
                </a:lnTo>
                <a:lnTo>
                  <a:pt x="190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pic>
        <p:nvPicPr>
          <p:cNvPr id="472" name="图片 4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4783" y="3808836"/>
            <a:ext cx="9977217" cy="2922721"/>
          </a:xfrm>
          <a:prstGeom prst="rect">
            <a:avLst/>
          </a:prstGeom>
        </p:spPr>
      </p:pic>
      <p:pic>
        <p:nvPicPr>
          <p:cNvPr id="473" name="图片 472"/>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0" y="4473492"/>
            <a:ext cx="3356594" cy="239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82" y="2179799"/>
            <a:ext cx="2289909" cy="3186430"/>
          </a:xfrm>
          <a:prstGeom prst="rect">
            <a:avLst/>
          </a:prstGeom>
        </p:spPr>
      </p:pic>
      <p:sp>
        <p:nvSpPr>
          <p:cNvPr id="6" name="PA-1022128"/>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（一）通过了</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份重要文件</a:t>
            </a:r>
          </a:p>
        </p:txBody>
      </p:sp>
      <p:sp>
        <p:nvSpPr>
          <p:cNvPr id="25" name="PA-1022131"/>
          <p:cNvSpPr/>
          <p:nvPr>
            <p:custDataLst>
              <p:tags r:id="rId2"/>
            </p:custDataLst>
          </p:nvPr>
        </p:nvSpPr>
        <p:spPr>
          <a:xfrm>
            <a:off x="1452238" y="3773014"/>
            <a:ext cx="1005404" cy="535531"/>
          </a:xfrm>
          <a:prstGeom prst="rect">
            <a:avLst/>
          </a:prstGeom>
        </p:spPr>
        <p:txBody>
          <a:bodyPr wrap="none">
            <a:spAutoFit/>
          </a:bodyPr>
          <a:lstStyle/>
          <a:p>
            <a:pPr algn="ctr" eaLnBrk="0" fontAlgn="base" hangingPunct="0">
              <a:lnSpc>
                <a:spcPct val="90000"/>
              </a:lnSpc>
              <a:spcBef>
                <a:spcPct val="0"/>
              </a:spcBef>
              <a:spcAft>
                <a:spcPct val="0"/>
              </a:spcAft>
            </a:pPr>
            <a:r>
              <a:rPr lang="zh-CN" altLang="en-US" sz="3200" b="1" dirty="0">
                <a:solidFill>
                  <a:srgbClr val="C00000"/>
                </a:solidFill>
                <a:latin typeface="华文隶书" panose="02010800040101010101" pitchFamily="2" charset="-122"/>
                <a:ea typeface="华文隶书" panose="02010800040101010101" pitchFamily="2" charset="-122"/>
              </a:rPr>
              <a:t>解读</a:t>
            </a:r>
            <a:endParaRPr lang="en-US" altLang="zh-CN" sz="3200" b="1" dirty="0">
              <a:solidFill>
                <a:srgbClr val="C00000"/>
              </a:solidFill>
              <a:latin typeface="华文隶书" panose="02010800040101010101" pitchFamily="2" charset="-122"/>
              <a:ea typeface="华文隶书" panose="02010800040101010101" pitchFamily="2" charset="-122"/>
            </a:endParaRPr>
          </a:p>
        </p:txBody>
      </p:sp>
      <p:grpSp>
        <p:nvGrpSpPr>
          <p:cNvPr id="26" name="PA-1022132"/>
          <p:cNvGrpSpPr/>
          <p:nvPr>
            <p:custDataLst>
              <p:tags r:id="rId3"/>
            </p:custDataLst>
          </p:nvPr>
        </p:nvGrpSpPr>
        <p:grpSpPr>
          <a:xfrm>
            <a:off x="5098387" y="3229130"/>
            <a:ext cx="4380121" cy="711239"/>
            <a:chOff x="323936" y="2208195"/>
            <a:chExt cx="7073316" cy="1148557"/>
          </a:xfrm>
        </p:grpSpPr>
        <p:sp>
          <p:nvSpPr>
            <p:cNvPr id="27" name="PA-任意多边形 5"/>
            <p:cNvSpPr>
              <a:spLocks noEditPoints="1"/>
            </p:cNvSpPr>
            <p:nvPr>
              <p:custDataLst>
                <p:tags r:id="rId6"/>
              </p:custDataLst>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sp>
          <p:nvSpPr>
            <p:cNvPr id="28" name="PA-任意多边形 6"/>
            <p:cNvSpPr>
              <a:spLocks noEditPoints="1"/>
            </p:cNvSpPr>
            <p:nvPr>
              <p:custDataLst>
                <p:tags r:id="rId7"/>
              </p:custDataLst>
            </p:nvPr>
          </p:nvSpPr>
          <p:spPr bwMode="auto">
            <a:xfrm>
              <a:off x="7021304"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grpSp>
      <p:sp>
        <p:nvSpPr>
          <p:cNvPr id="29" name="PA-1022133"/>
          <p:cNvSpPr/>
          <p:nvPr>
            <p:custDataLst>
              <p:tags r:id="rId4"/>
            </p:custDataLst>
          </p:nvPr>
        </p:nvSpPr>
        <p:spPr bwMode="auto">
          <a:xfrm>
            <a:off x="5402997" y="3343237"/>
            <a:ext cx="3770902" cy="483024"/>
          </a:xfrm>
          <a:prstGeom prst="rect">
            <a:avLst/>
          </a:prstGeom>
          <a:solidFill>
            <a:srgbClr val="C00000"/>
          </a:solidFill>
          <a:ln w="25400" cap="flat" cmpd="sng" algn="ctr">
            <a:noFill/>
            <a:prstDash val="solid"/>
          </a:ln>
          <a:effectLst/>
        </p:spPr>
        <p:txBody>
          <a:bodyPr rtlCol="0" anchor="ctr"/>
          <a:lstStyle/>
          <a:p>
            <a:pPr lvl="0" algn="ctr" eaLnBrk="0" fontAlgn="base" hangingPunct="0">
              <a:spcBef>
                <a:spcPct val="0"/>
              </a:spcBef>
              <a:spcAft>
                <a:spcPct val="0"/>
              </a:spcAft>
            </a:pPr>
            <a:r>
              <a:rPr kumimoji="0" lang="zh-CN" altLang="en-US" sz="2500" b="1" i="0" u="none" strike="noStrike" kern="0" cap="none" spc="0" normalizeH="0" baseline="0" noProof="0" dirty="0">
                <a:ln>
                  <a:noFill/>
                </a:ln>
                <a:solidFill>
                  <a:srgbClr val="FFFFFF"/>
                </a:solidFill>
                <a:effectLst/>
                <a:uLnTx/>
                <a:uFillTx/>
                <a:latin typeface="华文隶书" panose="02010800040101010101" pitchFamily="2" charset="-122"/>
                <a:ea typeface="华文隶书" panose="02010800040101010101" pitchFamily="2" charset="-122"/>
              </a:rPr>
              <a:t>文件名称</a:t>
            </a:r>
          </a:p>
        </p:txBody>
      </p:sp>
      <p:sp>
        <p:nvSpPr>
          <p:cNvPr id="30" name="PA-1022134"/>
          <p:cNvSpPr txBox="1"/>
          <p:nvPr>
            <p:custDataLst>
              <p:tags r:id="rId5"/>
            </p:custDataLst>
          </p:nvPr>
        </p:nvSpPr>
        <p:spPr>
          <a:xfrm>
            <a:off x="3840758" y="4308545"/>
            <a:ext cx="6895380" cy="707117"/>
          </a:xfrm>
          <a:prstGeom prst="rect">
            <a:avLst/>
          </a:prstGeom>
          <a:noFill/>
        </p:spPr>
        <p:txBody>
          <a:bodyPr wrap="square" rtlCol="0">
            <a:spAutoFit/>
          </a:bodyPr>
          <a:lstStyle>
            <a:defPPr>
              <a:defRPr lang="zh-CN"/>
            </a:defPPr>
            <a:lvl1pPr algn="just">
              <a:defRPr sz="1600">
                <a:solidFill>
                  <a:schemeClr val="tx1">
                    <a:lumMod val="75000"/>
                  </a:schemeClr>
                </a:solidFill>
                <a:latin typeface="思源黑体 CN Normal" panose="020B0400000000000000" pitchFamily="34" charset="-122"/>
                <a:ea typeface="思源黑体 CN Normal" panose="020B0400000000000000" pitchFamily="34" charset="-122"/>
              </a:defRPr>
            </a:lvl1pPr>
          </a:lstStyle>
          <a:p>
            <a:pPr>
              <a:lnSpc>
                <a:spcPct val="130000"/>
              </a:lnSpc>
              <a:buClr>
                <a:srgbClr val="C00000"/>
              </a:buClr>
              <a:defRPr/>
            </a:pPr>
            <a:r>
              <a:rPr lang="zh-CN" altLang="en-US" dirty="0">
                <a:ea typeface="华文隶书" panose="02010800040101010101" pitchFamily="2" charset="-122"/>
              </a:rPr>
              <a:t>审议通过了</a:t>
            </a:r>
            <a:r>
              <a:rPr lang="en-US" altLang="zh-CN" dirty="0">
                <a:ea typeface="华文隶书" panose="02010800040101010101" pitchFamily="2" charset="-122"/>
              </a:rPr>
              <a:t>《</a:t>
            </a:r>
            <a:r>
              <a:rPr lang="zh-CN" altLang="en-US" dirty="0">
                <a:ea typeface="华文隶书" panose="02010800040101010101" pitchFamily="2" charset="-122"/>
              </a:rPr>
              <a:t>中共中央关于坚持和完善中国特色社会主义制度、推进国家治理体系和治理能力现代化若干重大问题的决定</a:t>
            </a:r>
            <a:r>
              <a:rPr lang="en-US" altLang="zh-CN" dirty="0">
                <a:ea typeface="华文隶书" panose="02010800040101010101" pitchFamily="2" charset="-122"/>
              </a:rPr>
              <a:t>》</a:t>
            </a:r>
            <a:endParaRPr lang="zh-CN" altLang="en-US" sz="1800" dirty="0">
              <a:solidFill>
                <a:srgbClr val="595757"/>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1022122"/>
          <p:cNvSpPr/>
          <p:nvPr>
            <p:custDataLst>
              <p:tags r:id="rId1"/>
            </p:custDataLst>
          </p:nvPr>
        </p:nvSpPr>
        <p:spPr>
          <a:xfrm>
            <a:off x="706056" y="2244726"/>
            <a:ext cx="10571544" cy="4045924"/>
          </a:xfrm>
          <a:prstGeom prst="rect">
            <a:avLst/>
          </a:prstGeom>
          <a:solidFill>
            <a:schemeClr val="bg1">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6" name="PA-1022123"/>
          <p:cNvSpPr txBox="1"/>
          <p:nvPr userDrawn="1">
            <p:custDataLst>
              <p:tags r:id="rId2"/>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（二）做出</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个重要判断</a:t>
            </a: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8082" y="1729947"/>
            <a:ext cx="3366116" cy="2184551"/>
          </a:xfrm>
          <a:prstGeom prst="rect">
            <a:avLst/>
          </a:prstGeom>
        </p:spPr>
      </p:pic>
      <p:sp>
        <p:nvSpPr>
          <p:cNvPr id="5" name="PA-1022124"/>
          <p:cNvSpPr>
            <a:spLocks noChangeArrowheads="1"/>
          </p:cNvSpPr>
          <p:nvPr>
            <p:custDataLst>
              <p:tags r:id="rId3"/>
            </p:custDataLst>
          </p:nvPr>
        </p:nvSpPr>
        <p:spPr bwMode="auto">
          <a:xfrm>
            <a:off x="1377802" y="4035777"/>
            <a:ext cx="9709298" cy="12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zh-CN" altLang="en-US" dirty="0">
                <a:solidFill>
                  <a:srgbClr val="404040"/>
                </a:solidFill>
                <a:latin typeface="华文隶书" panose="02010800040101010101" pitchFamily="2" charset="-122"/>
                <a:ea typeface="华文隶书" panose="02010800040101010101" pitchFamily="2" charset="-122"/>
              </a:rPr>
              <a:t>　　</a:t>
            </a:r>
            <a:r>
              <a:rPr lang="zh-CN" altLang="en-US" dirty="0">
                <a:ea typeface="华文隶书" panose="02010800040101010101" pitchFamily="2" charset="-122"/>
              </a:rPr>
              <a:t>中国特色社会主义制度是党和人民在长期实践探索中形成的科学制度体系，我国国家治理一切工作和活动都依照中国特色社会主义制度展开，我国国家治理体系和治理能力是中国特色社会主义制度及其执行能力的集中体现。</a:t>
            </a:r>
            <a:endParaRPr lang="zh-CN" altLang="en-US" dirty="0">
              <a:solidFill>
                <a:srgbClr val="404040"/>
              </a:solidFill>
              <a:latin typeface="华文隶书" panose="02010800040101010101" pitchFamily="2" charset="-122"/>
              <a:ea typeface="华文隶书" panose="02010800040101010101" pitchFamily="2" charset="-122"/>
            </a:endParaRPr>
          </a:p>
        </p:txBody>
      </p:sp>
      <p:sp>
        <p:nvSpPr>
          <p:cNvPr id="8" name="PA-1022126"/>
          <p:cNvSpPr txBox="1">
            <a:spLocks noChangeArrowheads="1"/>
          </p:cNvSpPr>
          <p:nvPr>
            <p:custDataLst>
              <p:tags r:id="rId4"/>
            </p:custDataLst>
          </p:nvPr>
        </p:nvSpPr>
        <p:spPr bwMode="auto">
          <a:xfrm>
            <a:off x="7615238" y="2530864"/>
            <a:ext cx="347186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138208" tIns="69103" rIns="138208" bIns="69103"/>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eaLnBrk="1" hangingPunct="1"/>
            <a:r>
              <a:rPr lang="zh-CN" altLang="en-US" sz="48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重要判断</a:t>
            </a:r>
          </a:p>
        </p:txBody>
      </p:sp>
      <p:sp>
        <p:nvSpPr>
          <p:cNvPr id="9" name="PA-1022127"/>
          <p:cNvSpPr txBox="1">
            <a:spLocks noChangeArrowheads="1"/>
          </p:cNvSpPr>
          <p:nvPr>
            <p:custDataLst>
              <p:tags r:id="rId5"/>
            </p:custDataLst>
          </p:nvPr>
        </p:nvSpPr>
        <p:spPr bwMode="auto">
          <a:xfrm>
            <a:off x="1377802" y="2480774"/>
            <a:ext cx="5462589" cy="108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103643" tIns="51821" rIns="103643" bIns="51821"/>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C00000"/>
                </a:solidFill>
                <a:latin typeface="华文隶书" panose="02010800040101010101" pitchFamily="2" charset="-122"/>
                <a:ea typeface="华文隶书" panose="02010800040101010101" pitchFamily="2" charset="-122"/>
              </a:rPr>
              <a:t>彰显中国特色社会主义制度的比较优势</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2299"/>
                            </p:stCondLst>
                            <p:childTnLst>
                              <p:par>
                                <p:cTn id="23" presetID="22" presetClass="entr" presetSubtype="8" fill="hold" grpId="0" nodeType="afterEffect">
                                  <p:stCondLst>
                                    <p:cond delay="0"/>
                                  </p:stCondLst>
                                  <p:iterate type="lt">
                                    <p:tmPct val="80000"/>
                                  </p:iterate>
                                  <p:childTnLst>
                                    <p:set>
                                      <p:cBhvr>
                                        <p:cTn id="24" dur="1" fill="hold">
                                          <p:stCondLst>
                                            <p:cond delay="0"/>
                                          </p:stCondLst>
                                        </p:cTn>
                                        <p:tgtEl>
                                          <p:spTgt spid="5"/>
                                        </p:tgtEl>
                                        <p:attrNameLst>
                                          <p:attrName>style.visibility</p:attrName>
                                        </p:attrNameLst>
                                      </p:cBhvr>
                                      <p:to>
                                        <p:strVal val="visible"/>
                                      </p:to>
                                    </p:set>
                                    <p:animEffect transition="in" filter="wipe(left)">
                                      <p:cBhvr>
                                        <p:cTn id="25" dur="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28"/>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（三）给出</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项重要结论</a:t>
            </a:r>
          </a:p>
        </p:txBody>
      </p:sp>
      <p:grpSp>
        <p:nvGrpSpPr>
          <p:cNvPr id="26" name="PA-1022132"/>
          <p:cNvGrpSpPr/>
          <p:nvPr>
            <p:custDataLst>
              <p:tags r:id="rId2"/>
            </p:custDataLst>
          </p:nvPr>
        </p:nvGrpSpPr>
        <p:grpSpPr>
          <a:xfrm>
            <a:off x="4992948" y="1767690"/>
            <a:ext cx="4380121" cy="711239"/>
            <a:chOff x="323936" y="2208195"/>
            <a:chExt cx="7073316" cy="1148557"/>
          </a:xfrm>
        </p:grpSpPr>
        <p:sp>
          <p:nvSpPr>
            <p:cNvPr id="27" name="PA-任意多边形 5"/>
            <p:cNvSpPr>
              <a:spLocks noEditPoints="1"/>
            </p:cNvSpPr>
            <p:nvPr>
              <p:custDataLst>
                <p:tags r:id="rId15"/>
              </p:custDataLst>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sp>
          <p:nvSpPr>
            <p:cNvPr id="28" name="PA-任意多边形 6"/>
            <p:cNvSpPr>
              <a:spLocks noEditPoints="1"/>
            </p:cNvSpPr>
            <p:nvPr>
              <p:custDataLst>
                <p:tags r:id="rId16"/>
              </p:custDataLst>
            </p:nvPr>
          </p:nvSpPr>
          <p:spPr bwMode="auto">
            <a:xfrm>
              <a:off x="7021304"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grpSp>
      <p:sp>
        <p:nvSpPr>
          <p:cNvPr id="29" name="PA-1022133"/>
          <p:cNvSpPr/>
          <p:nvPr>
            <p:custDataLst>
              <p:tags r:id="rId3"/>
            </p:custDataLst>
          </p:nvPr>
        </p:nvSpPr>
        <p:spPr bwMode="auto">
          <a:xfrm>
            <a:off x="5314135" y="1870592"/>
            <a:ext cx="3770902" cy="483024"/>
          </a:xfrm>
          <a:prstGeom prst="rect">
            <a:avLst/>
          </a:prstGeom>
          <a:solidFill>
            <a:srgbClr val="C00000"/>
          </a:solidFill>
          <a:ln w="25400" cap="flat" cmpd="sng" algn="ctr">
            <a:noFill/>
            <a:prstDash val="solid"/>
          </a:ln>
          <a:effectLst/>
        </p:spPr>
        <p:txBody>
          <a:bodyPr rtlCol="0" anchor="ctr"/>
          <a:lstStyle/>
          <a:p>
            <a:pPr lvl="0" algn="ctr" eaLnBrk="0" fontAlgn="base" hangingPunct="0">
              <a:spcBef>
                <a:spcPct val="0"/>
              </a:spcBef>
              <a:spcAft>
                <a:spcPct val="0"/>
              </a:spcAft>
            </a:pPr>
            <a:r>
              <a:rPr lang="zh-CN" altLang="en-US" sz="2500" b="1" kern="0" dirty="0">
                <a:solidFill>
                  <a:srgbClr val="FFFFFF"/>
                </a:solidFill>
                <a:latin typeface="华文隶书" panose="02010800040101010101" pitchFamily="2" charset="-122"/>
                <a:ea typeface="华文隶书" panose="02010800040101010101" pitchFamily="2" charset="-122"/>
              </a:rPr>
              <a:t>一</a:t>
            </a:r>
            <a:endParaRPr kumimoji="0" lang="zh-CN" altLang="en-US" sz="2500" b="1" i="0" u="none" strike="noStrike" kern="0" cap="none" spc="0" normalizeH="0" baseline="0" noProof="0" dirty="0">
              <a:ln>
                <a:noFill/>
              </a:ln>
              <a:solidFill>
                <a:srgbClr val="FFFFFF"/>
              </a:solidFill>
              <a:effectLst/>
              <a:uLnTx/>
              <a:uFillTx/>
              <a:latin typeface="华文隶书" panose="02010800040101010101" pitchFamily="2" charset="-122"/>
              <a:ea typeface="华文隶书" panose="02010800040101010101" pitchFamily="2" charset="-122"/>
            </a:endParaRPr>
          </a:p>
        </p:txBody>
      </p:sp>
      <p:sp>
        <p:nvSpPr>
          <p:cNvPr id="30" name="PA-1022134"/>
          <p:cNvSpPr txBox="1"/>
          <p:nvPr>
            <p:custDataLst>
              <p:tags r:id="rId4"/>
            </p:custDataLst>
          </p:nvPr>
        </p:nvSpPr>
        <p:spPr>
          <a:xfrm>
            <a:off x="3742147" y="2498320"/>
            <a:ext cx="6895380" cy="812530"/>
          </a:xfrm>
          <a:prstGeom prst="rect">
            <a:avLst/>
          </a:prstGeom>
          <a:noFill/>
        </p:spPr>
        <p:txBody>
          <a:bodyPr wrap="square" rtlCol="0">
            <a:spAutoFit/>
          </a:bodyPr>
          <a:lstStyle>
            <a:defPPr>
              <a:defRPr lang="zh-CN"/>
            </a:defPPr>
            <a:lvl1pPr algn="just">
              <a:defRPr sz="1600">
                <a:solidFill>
                  <a:schemeClr val="tx1">
                    <a:lumMod val="75000"/>
                  </a:schemeClr>
                </a:solidFill>
                <a:latin typeface="思源黑体 CN Normal" panose="020B0400000000000000" pitchFamily="34" charset="-122"/>
                <a:ea typeface="思源黑体 CN Normal" panose="020B0400000000000000" pitchFamily="34" charset="-122"/>
              </a:defRPr>
            </a:lvl1pPr>
          </a:lstStyle>
          <a:p>
            <a:pPr>
              <a:lnSpc>
                <a:spcPct val="130000"/>
              </a:lnSpc>
              <a:buClr>
                <a:srgbClr val="C00000"/>
              </a:buClr>
              <a:defRPr/>
            </a:pPr>
            <a:r>
              <a:rPr lang="zh-CN" altLang="en-US" sz="1800" dirty="0">
                <a:ea typeface="华文隶书" panose="02010800040101010101" pitchFamily="2" charset="-122"/>
              </a:rPr>
              <a:t>是以马克思主义为指导、植根中国大地、具有深厚中华文化根基、深得人民拥护的制度和治理体系；</a:t>
            </a:r>
            <a:endParaRPr lang="zh-CN" altLang="en-US" sz="1800" dirty="0">
              <a:solidFill>
                <a:srgbClr val="595757"/>
              </a:solidFill>
              <a:latin typeface="华文隶书" panose="02010800040101010101" pitchFamily="2" charset="-122"/>
              <a:ea typeface="华文隶书" panose="02010800040101010101" pitchFamily="2" charset="-122"/>
            </a:endParaRPr>
          </a:p>
        </p:txBody>
      </p:sp>
      <p:grpSp>
        <p:nvGrpSpPr>
          <p:cNvPr id="31" name="PA-1022135"/>
          <p:cNvGrpSpPr/>
          <p:nvPr>
            <p:custDataLst>
              <p:tags r:id="rId5"/>
            </p:custDataLst>
          </p:nvPr>
        </p:nvGrpSpPr>
        <p:grpSpPr>
          <a:xfrm>
            <a:off x="4992948" y="3197368"/>
            <a:ext cx="4380121" cy="711239"/>
            <a:chOff x="323936" y="2208195"/>
            <a:chExt cx="7073316" cy="1148557"/>
          </a:xfrm>
        </p:grpSpPr>
        <p:sp>
          <p:nvSpPr>
            <p:cNvPr id="32" name="PA-任意多边形 5"/>
            <p:cNvSpPr>
              <a:spLocks noEditPoints="1"/>
            </p:cNvSpPr>
            <p:nvPr>
              <p:custDataLst>
                <p:tags r:id="rId13"/>
              </p:custDataLst>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sp>
          <p:nvSpPr>
            <p:cNvPr id="33" name="PA-任意多边形 6"/>
            <p:cNvSpPr>
              <a:spLocks noEditPoints="1"/>
            </p:cNvSpPr>
            <p:nvPr>
              <p:custDataLst>
                <p:tags r:id="rId14"/>
              </p:custDataLst>
            </p:nvPr>
          </p:nvSpPr>
          <p:spPr bwMode="auto">
            <a:xfrm>
              <a:off x="7021304"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grpSp>
      <p:sp>
        <p:nvSpPr>
          <p:cNvPr id="34" name="PA-1022136"/>
          <p:cNvSpPr/>
          <p:nvPr>
            <p:custDataLst>
              <p:tags r:id="rId6"/>
            </p:custDataLst>
          </p:nvPr>
        </p:nvSpPr>
        <p:spPr bwMode="auto">
          <a:xfrm>
            <a:off x="5314135" y="3300270"/>
            <a:ext cx="3770902" cy="483024"/>
          </a:xfrm>
          <a:prstGeom prst="rect">
            <a:avLst/>
          </a:prstGeom>
          <a:solidFill>
            <a:srgbClr val="C00000"/>
          </a:solidFill>
          <a:ln w="25400" cap="flat" cmpd="sng" algn="ctr">
            <a:noFill/>
            <a:prstDash val="solid"/>
          </a:ln>
          <a:effectLst/>
        </p:spPr>
        <p:txBody>
          <a:bodyPr rtlCol="0" anchor="ctr"/>
          <a:lstStyle/>
          <a:p>
            <a:pPr lvl="0" algn="ctr" eaLnBrk="0" fontAlgn="base" hangingPunct="0">
              <a:spcBef>
                <a:spcPct val="0"/>
              </a:spcBef>
              <a:spcAft>
                <a:spcPct val="0"/>
              </a:spcAft>
            </a:pPr>
            <a:r>
              <a:rPr lang="zh-CN" altLang="en-US" sz="2500" b="1" kern="0" dirty="0">
                <a:solidFill>
                  <a:srgbClr val="FFFFFF"/>
                </a:solidFill>
                <a:latin typeface="华文隶书" panose="02010800040101010101" pitchFamily="2" charset="-122"/>
                <a:ea typeface="华文隶书" panose="02010800040101010101" pitchFamily="2" charset="-122"/>
              </a:rPr>
              <a:t>二</a:t>
            </a:r>
            <a:endParaRPr kumimoji="0" lang="zh-CN" altLang="en-US" sz="2500" b="1" i="0" u="none" strike="noStrike" kern="0" cap="none" spc="0" normalizeH="0" baseline="0" noProof="0" dirty="0">
              <a:ln>
                <a:noFill/>
              </a:ln>
              <a:solidFill>
                <a:srgbClr val="FFFFFF"/>
              </a:solidFill>
              <a:effectLst/>
              <a:uLnTx/>
              <a:uFillTx/>
              <a:latin typeface="华文隶书" panose="02010800040101010101" pitchFamily="2" charset="-122"/>
              <a:ea typeface="华文隶书" panose="02010800040101010101" pitchFamily="2" charset="-122"/>
            </a:endParaRPr>
          </a:p>
        </p:txBody>
      </p:sp>
      <p:sp>
        <p:nvSpPr>
          <p:cNvPr id="35" name="PA-1022137"/>
          <p:cNvSpPr txBox="1"/>
          <p:nvPr>
            <p:custDataLst>
              <p:tags r:id="rId7"/>
            </p:custDataLst>
          </p:nvPr>
        </p:nvSpPr>
        <p:spPr>
          <a:xfrm>
            <a:off x="3742147" y="3927998"/>
            <a:ext cx="6895380" cy="452432"/>
          </a:xfrm>
          <a:prstGeom prst="rect">
            <a:avLst/>
          </a:prstGeom>
          <a:noFill/>
        </p:spPr>
        <p:txBody>
          <a:bodyPr wrap="square" rtlCol="0">
            <a:spAutoFit/>
          </a:bodyPr>
          <a:lstStyle>
            <a:defPPr>
              <a:defRPr lang="zh-CN"/>
            </a:defPPr>
            <a:lvl1pPr algn="just">
              <a:defRPr sz="1600">
                <a:solidFill>
                  <a:schemeClr val="tx1">
                    <a:lumMod val="75000"/>
                  </a:schemeClr>
                </a:solidFill>
                <a:latin typeface="思源黑体 CN Normal" panose="020B0400000000000000" pitchFamily="34" charset="-122"/>
                <a:ea typeface="思源黑体 CN Normal" panose="020B0400000000000000" pitchFamily="34" charset="-122"/>
              </a:defRPr>
            </a:lvl1pPr>
          </a:lstStyle>
          <a:p>
            <a:pPr>
              <a:lnSpc>
                <a:spcPct val="130000"/>
              </a:lnSpc>
              <a:buClr>
                <a:srgbClr val="C00000"/>
              </a:buClr>
              <a:defRPr/>
            </a:pPr>
            <a:r>
              <a:rPr lang="zh-CN" altLang="en-US" sz="1800" dirty="0">
                <a:ea typeface="华文隶书" panose="02010800040101010101" pitchFamily="2" charset="-122"/>
              </a:rPr>
              <a:t>是具有强大生命力和巨大优越性的制度和治理体系；</a:t>
            </a:r>
            <a:endParaRPr lang="zh-CN" altLang="en-US" sz="1800" dirty="0">
              <a:solidFill>
                <a:srgbClr val="595757"/>
              </a:solidFill>
              <a:latin typeface="华文隶书" panose="02010800040101010101" pitchFamily="2" charset="-122"/>
              <a:ea typeface="华文隶书" panose="02010800040101010101" pitchFamily="2" charset="-122"/>
            </a:endParaRPr>
          </a:p>
        </p:txBody>
      </p:sp>
      <p:grpSp>
        <p:nvGrpSpPr>
          <p:cNvPr id="36" name="PA-1022138"/>
          <p:cNvGrpSpPr/>
          <p:nvPr>
            <p:custDataLst>
              <p:tags r:id="rId8"/>
            </p:custDataLst>
          </p:nvPr>
        </p:nvGrpSpPr>
        <p:grpSpPr>
          <a:xfrm>
            <a:off x="4992948" y="4601617"/>
            <a:ext cx="4380121" cy="711239"/>
            <a:chOff x="323936" y="2208195"/>
            <a:chExt cx="7073316" cy="1148557"/>
          </a:xfrm>
        </p:grpSpPr>
        <p:sp>
          <p:nvSpPr>
            <p:cNvPr id="37" name="PA-任意多边形 5"/>
            <p:cNvSpPr>
              <a:spLocks noEditPoints="1"/>
            </p:cNvSpPr>
            <p:nvPr>
              <p:custDataLst>
                <p:tags r:id="rId11"/>
              </p:custDataLst>
            </p:nvPr>
          </p:nvSpPr>
          <p:spPr bwMode="auto">
            <a:xfrm>
              <a:off x="323936"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sp>
          <p:nvSpPr>
            <p:cNvPr id="38" name="PA-任意多边形 6"/>
            <p:cNvSpPr>
              <a:spLocks noEditPoints="1"/>
            </p:cNvSpPr>
            <p:nvPr>
              <p:custDataLst>
                <p:tags r:id="rId12"/>
              </p:custDataLst>
            </p:nvPr>
          </p:nvSpPr>
          <p:spPr bwMode="auto">
            <a:xfrm>
              <a:off x="7021304"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solidFill>
              <a:srgbClr val="DA0000"/>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DA0000"/>
                </a:solidFill>
                <a:effectLst/>
                <a:uLnTx/>
                <a:uFillTx/>
                <a:latin typeface="华文隶书" panose="02010800040101010101" pitchFamily="2" charset="-122"/>
                <a:ea typeface="华文隶书" panose="02010800040101010101" pitchFamily="2" charset="-122"/>
              </a:endParaRPr>
            </a:p>
          </p:txBody>
        </p:sp>
      </p:grpSp>
      <p:sp>
        <p:nvSpPr>
          <p:cNvPr id="39" name="PA-1022139"/>
          <p:cNvSpPr/>
          <p:nvPr>
            <p:custDataLst>
              <p:tags r:id="rId9"/>
            </p:custDataLst>
          </p:nvPr>
        </p:nvSpPr>
        <p:spPr bwMode="auto">
          <a:xfrm>
            <a:off x="5314135" y="4704519"/>
            <a:ext cx="3770902" cy="483024"/>
          </a:xfrm>
          <a:prstGeom prst="rect">
            <a:avLst/>
          </a:prstGeom>
          <a:solidFill>
            <a:srgbClr val="C00000"/>
          </a:solidFill>
          <a:ln w="25400" cap="flat" cmpd="sng" algn="ctr">
            <a:noFill/>
            <a:prstDash val="solid"/>
          </a:ln>
          <a:effectLst/>
        </p:spPr>
        <p:txBody>
          <a:bodyPr rtlCol="0" anchor="ctr"/>
          <a:lstStyle/>
          <a:p>
            <a:pPr lvl="0" algn="ctr" eaLnBrk="0" fontAlgn="base" hangingPunct="0">
              <a:spcBef>
                <a:spcPct val="0"/>
              </a:spcBef>
              <a:spcAft>
                <a:spcPct val="0"/>
              </a:spcAft>
            </a:pPr>
            <a:r>
              <a:rPr lang="zh-CN" altLang="en-US" sz="2500" b="1" kern="0" dirty="0">
                <a:solidFill>
                  <a:srgbClr val="FFFFFF"/>
                </a:solidFill>
                <a:latin typeface="华文隶书" panose="02010800040101010101" pitchFamily="2" charset="-122"/>
                <a:ea typeface="华文隶书" panose="02010800040101010101" pitchFamily="2" charset="-122"/>
              </a:rPr>
              <a:t>三</a:t>
            </a:r>
            <a:endParaRPr kumimoji="0" lang="zh-CN" altLang="en-US" sz="2500" b="1" i="0" u="none" strike="noStrike" kern="0" cap="none" spc="0" normalizeH="0" baseline="0" noProof="0" dirty="0">
              <a:ln>
                <a:noFill/>
              </a:ln>
              <a:solidFill>
                <a:srgbClr val="FFFFFF"/>
              </a:solidFill>
              <a:effectLst/>
              <a:uLnTx/>
              <a:uFillTx/>
              <a:latin typeface="华文隶书" panose="02010800040101010101" pitchFamily="2" charset="-122"/>
              <a:ea typeface="华文隶书" panose="02010800040101010101" pitchFamily="2" charset="-122"/>
            </a:endParaRPr>
          </a:p>
        </p:txBody>
      </p:sp>
      <p:sp>
        <p:nvSpPr>
          <p:cNvPr id="40" name="PA-1022140"/>
          <p:cNvSpPr txBox="1"/>
          <p:nvPr>
            <p:custDataLst>
              <p:tags r:id="rId10"/>
            </p:custDataLst>
          </p:nvPr>
        </p:nvSpPr>
        <p:spPr>
          <a:xfrm>
            <a:off x="3742147" y="5263400"/>
            <a:ext cx="7260620" cy="1142749"/>
          </a:xfrm>
          <a:prstGeom prst="rect">
            <a:avLst/>
          </a:prstGeom>
          <a:noFill/>
        </p:spPr>
        <p:txBody>
          <a:bodyPr wrap="square" rtlCol="0">
            <a:spAutoFit/>
          </a:bodyPr>
          <a:lstStyle>
            <a:defPPr>
              <a:defRPr lang="zh-CN"/>
            </a:defPPr>
            <a:lvl1pPr algn="just">
              <a:defRPr sz="1600">
                <a:solidFill>
                  <a:schemeClr val="tx1">
                    <a:lumMod val="75000"/>
                  </a:schemeClr>
                </a:solidFill>
                <a:latin typeface="思源黑体 CN Normal" panose="020B0400000000000000" pitchFamily="34" charset="-122"/>
                <a:ea typeface="思源黑体 CN Normal" panose="020B0400000000000000" pitchFamily="34" charset="-122"/>
              </a:defRPr>
            </a:lvl1pPr>
          </a:lstStyle>
          <a:p>
            <a:pPr>
              <a:lnSpc>
                <a:spcPct val="130000"/>
              </a:lnSpc>
              <a:buClr>
                <a:srgbClr val="C00000"/>
              </a:buClr>
              <a:defRPr/>
            </a:pPr>
            <a:r>
              <a:rPr lang="zh-CN" altLang="en-US" sz="1800" dirty="0">
                <a:ea typeface="华文隶书" panose="02010800040101010101" pitchFamily="2" charset="-122"/>
              </a:rPr>
              <a:t>是能够持续推动拥有近十四亿人口大国进步和发展、确保拥有五千多年文明史的中华民族实现“两个一百年”奋斗目标进而实现伟大复兴的制度和治理体系。</a:t>
            </a:r>
            <a:endParaRPr lang="zh-CN" altLang="en-US" sz="1800" dirty="0">
              <a:solidFill>
                <a:srgbClr val="595757"/>
              </a:solidFill>
              <a:latin typeface="华文隶书" panose="02010800040101010101" pitchFamily="2" charset="-122"/>
              <a:ea typeface="华文隶书" panose="02010800040101010101" pitchFamily="2" charset="-122"/>
            </a:endParaRPr>
          </a:p>
        </p:txBody>
      </p:sp>
      <p:pic>
        <p:nvPicPr>
          <p:cNvPr id="20" name="图片 19"/>
          <p:cNvPicPr>
            <a:picLocks noChangeAspect="1"/>
          </p:cNvPicPr>
          <p:nvPr/>
        </p:nvPicPr>
        <p:blipFill>
          <a:blip r:embed="rId19"/>
          <a:stretch>
            <a:fillRect/>
          </a:stretch>
        </p:blipFill>
        <p:spPr>
          <a:xfrm>
            <a:off x="202223" y="2232849"/>
            <a:ext cx="3451541" cy="4737536"/>
          </a:xfrm>
          <a:prstGeom prst="rect">
            <a:avLst/>
          </a:prstGeom>
        </p:spPr>
      </p:pic>
      <p:sp>
        <p:nvSpPr>
          <p:cNvPr id="2" name="文本框 1"/>
          <p:cNvSpPr txBox="1"/>
          <p:nvPr/>
        </p:nvSpPr>
        <p:spPr>
          <a:xfrm>
            <a:off x="3742147" y="1378524"/>
            <a:ext cx="7466795" cy="400110"/>
          </a:xfrm>
          <a:prstGeom prst="rect">
            <a:avLst/>
          </a:prstGeom>
          <a:noFill/>
        </p:spPr>
        <p:txBody>
          <a:bodyPr wrap="square" rtlCol="0">
            <a:spAutoFit/>
          </a:bodyPr>
          <a:lstStyle/>
          <a:p>
            <a:r>
              <a:rPr lang="zh-CN" altLang="en-US" sz="2000" dirty="0">
                <a:ea typeface="华文隶书" panose="02010800040101010101" pitchFamily="2" charset="-122"/>
              </a:rPr>
              <a:t>实践证明，中国特色社会主义制度和国家治理体系是：</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anim calcmode="lin" valueType="num">
                                      <p:cBhvr>
                                        <p:cTn id="28" dur="500" fill="hold"/>
                                        <p:tgtEl>
                                          <p:spTgt spid="35"/>
                                        </p:tgtEl>
                                        <p:attrNameLst>
                                          <p:attrName>ppt_x</p:attrName>
                                        </p:attrNameLst>
                                      </p:cBhvr>
                                      <p:tavLst>
                                        <p:tav tm="0">
                                          <p:val>
                                            <p:strVal val="#ppt_x"/>
                                          </p:val>
                                        </p:tav>
                                        <p:tav tm="100000">
                                          <p:val>
                                            <p:strVal val="#ppt_x"/>
                                          </p:val>
                                        </p:tav>
                                      </p:tavLst>
                                    </p:anim>
                                    <p:anim calcmode="lin" valueType="num">
                                      <p:cBhvr>
                                        <p:cTn id="29" dur="500" fill="hold"/>
                                        <p:tgtEl>
                                          <p:spTgt spid="35"/>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outVertical)">
                                      <p:cBhvr>
                                        <p:cTn id="33" dur="500"/>
                                        <p:tgtEl>
                                          <p:spTgt spid="36"/>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outVertical)">
                                      <p:cBhvr>
                                        <p:cTn id="36" dur="500"/>
                                        <p:tgtEl>
                                          <p:spTgt spid="39"/>
                                        </p:tgtEl>
                                      </p:cBhvr>
                                    </p:animEffect>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4" grpId="0" animBg="1"/>
      <p:bldP spid="35" grpId="0"/>
      <p:bldP spid="39"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41"/>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（四）强调</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个方面的“显著优势”</a:t>
            </a:r>
          </a:p>
        </p:txBody>
      </p:sp>
      <p:grpSp>
        <p:nvGrpSpPr>
          <p:cNvPr id="18" name="PA-1022157"/>
          <p:cNvGrpSpPr/>
          <p:nvPr>
            <p:custDataLst>
              <p:tags r:id="rId2"/>
            </p:custDataLst>
          </p:nvPr>
        </p:nvGrpSpPr>
        <p:grpSpPr>
          <a:xfrm>
            <a:off x="634544" y="1687840"/>
            <a:ext cx="1324393" cy="609601"/>
            <a:chOff x="655289" y="1771768"/>
            <a:chExt cx="1688935" cy="576000"/>
          </a:xfrm>
        </p:grpSpPr>
        <p:sp>
          <p:nvSpPr>
            <p:cNvPr id="19" name="PA-矩形 44"/>
            <p:cNvSpPr>
              <a:spLocks noChangeAspect="1"/>
            </p:cNvSpPr>
            <p:nvPr>
              <p:custDataLst>
                <p:tags r:id="rId18"/>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一</a:t>
              </a:r>
            </a:p>
          </p:txBody>
        </p:sp>
        <p:sp>
          <p:nvSpPr>
            <p:cNvPr id="20" name="PA-矩形 46"/>
            <p:cNvSpPr>
              <a:spLocks noChangeAspect="1"/>
            </p:cNvSpPr>
            <p:nvPr>
              <p:custDataLst>
                <p:tags r:id="rId19"/>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pic>
        <p:nvPicPr>
          <p:cNvPr id="24" name="图片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1755488"/>
            <a:ext cx="414139" cy="426187"/>
          </a:xfrm>
          <a:prstGeom prst="rect">
            <a:avLst/>
          </a:prstGeom>
        </p:spPr>
      </p:pic>
      <p:sp>
        <p:nvSpPr>
          <p:cNvPr id="4" name="文本框 3"/>
          <p:cNvSpPr txBox="1"/>
          <p:nvPr/>
        </p:nvSpPr>
        <p:spPr>
          <a:xfrm>
            <a:off x="2115671" y="4974243"/>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坚持各民族一律平等，铸牢中华民族共同体意识，实现共同团结奋斗、共同繁荣发展的显著优势；</a:t>
            </a:r>
          </a:p>
        </p:txBody>
      </p:sp>
      <p:grpSp>
        <p:nvGrpSpPr>
          <p:cNvPr id="29" name="PA-1022157"/>
          <p:cNvGrpSpPr/>
          <p:nvPr>
            <p:custDataLst>
              <p:tags r:id="rId3"/>
            </p:custDataLst>
          </p:nvPr>
        </p:nvGrpSpPr>
        <p:grpSpPr>
          <a:xfrm>
            <a:off x="634544" y="2457127"/>
            <a:ext cx="1324393" cy="609601"/>
            <a:chOff x="655289" y="1771768"/>
            <a:chExt cx="1688935" cy="576000"/>
          </a:xfrm>
        </p:grpSpPr>
        <p:sp>
          <p:nvSpPr>
            <p:cNvPr id="30" name="PA-矩形 44"/>
            <p:cNvSpPr>
              <a:spLocks noChangeAspect="1"/>
            </p:cNvSpPr>
            <p:nvPr>
              <p:custDataLst>
                <p:tags r:id="rId16"/>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二</a:t>
              </a:r>
            </a:p>
          </p:txBody>
        </p:sp>
        <p:sp>
          <p:nvSpPr>
            <p:cNvPr id="31" name="PA-矩形 46"/>
            <p:cNvSpPr>
              <a:spLocks noChangeAspect="1"/>
            </p:cNvSpPr>
            <p:nvPr>
              <p:custDataLst>
                <p:tags r:id="rId17"/>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2" name="PA-1022157"/>
          <p:cNvGrpSpPr/>
          <p:nvPr>
            <p:custDataLst>
              <p:tags r:id="rId4"/>
            </p:custDataLst>
          </p:nvPr>
        </p:nvGrpSpPr>
        <p:grpSpPr>
          <a:xfrm>
            <a:off x="634544" y="3230208"/>
            <a:ext cx="1324393" cy="609601"/>
            <a:chOff x="655289" y="1771768"/>
            <a:chExt cx="1688935" cy="576000"/>
          </a:xfrm>
        </p:grpSpPr>
        <p:sp>
          <p:nvSpPr>
            <p:cNvPr id="33" name="PA-矩形 44"/>
            <p:cNvSpPr>
              <a:spLocks noChangeAspect="1"/>
            </p:cNvSpPr>
            <p:nvPr>
              <p:custDataLst>
                <p:tags r:id="rId14"/>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三</a:t>
              </a:r>
            </a:p>
          </p:txBody>
        </p:sp>
        <p:sp>
          <p:nvSpPr>
            <p:cNvPr id="34" name="PA-矩形 46"/>
            <p:cNvSpPr>
              <a:spLocks noChangeAspect="1"/>
            </p:cNvSpPr>
            <p:nvPr>
              <p:custDataLst>
                <p:tags r:id="rId15"/>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5" name="PA-1022157"/>
          <p:cNvGrpSpPr/>
          <p:nvPr>
            <p:custDataLst>
              <p:tags r:id="rId5"/>
            </p:custDataLst>
          </p:nvPr>
        </p:nvGrpSpPr>
        <p:grpSpPr>
          <a:xfrm>
            <a:off x="658297" y="4034464"/>
            <a:ext cx="1324393" cy="609601"/>
            <a:chOff x="655289" y="1771768"/>
            <a:chExt cx="1688935" cy="576000"/>
          </a:xfrm>
        </p:grpSpPr>
        <p:sp>
          <p:nvSpPr>
            <p:cNvPr id="36" name="PA-矩形 44"/>
            <p:cNvSpPr>
              <a:spLocks noChangeAspect="1"/>
            </p:cNvSpPr>
            <p:nvPr>
              <p:custDataLst>
                <p:tags r:id="rId12"/>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四</a:t>
              </a:r>
            </a:p>
          </p:txBody>
        </p:sp>
        <p:sp>
          <p:nvSpPr>
            <p:cNvPr id="37" name="PA-矩形 46"/>
            <p:cNvSpPr>
              <a:spLocks noChangeAspect="1"/>
            </p:cNvSpPr>
            <p:nvPr>
              <p:custDataLst>
                <p:tags r:id="rId13"/>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8" name="PA-1022157"/>
          <p:cNvGrpSpPr/>
          <p:nvPr>
            <p:custDataLst>
              <p:tags r:id="rId6"/>
            </p:custDataLst>
          </p:nvPr>
        </p:nvGrpSpPr>
        <p:grpSpPr>
          <a:xfrm>
            <a:off x="650822" y="4838720"/>
            <a:ext cx="1324393" cy="609601"/>
            <a:chOff x="655289" y="1771768"/>
            <a:chExt cx="1688935" cy="576000"/>
          </a:xfrm>
        </p:grpSpPr>
        <p:sp>
          <p:nvSpPr>
            <p:cNvPr id="39" name="PA-矩形 44"/>
            <p:cNvSpPr>
              <a:spLocks noChangeAspect="1"/>
            </p:cNvSpPr>
            <p:nvPr>
              <p:custDataLst>
                <p:tags r:id="rId10"/>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五</a:t>
              </a:r>
            </a:p>
          </p:txBody>
        </p:sp>
        <p:sp>
          <p:nvSpPr>
            <p:cNvPr id="40" name="PA-矩形 46"/>
            <p:cNvSpPr>
              <a:spLocks noChangeAspect="1"/>
            </p:cNvSpPr>
            <p:nvPr>
              <p:custDataLst>
                <p:tags r:id="rId11"/>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41" name="PA-1022157"/>
          <p:cNvGrpSpPr/>
          <p:nvPr>
            <p:custDataLst>
              <p:tags r:id="rId7"/>
            </p:custDataLst>
          </p:nvPr>
        </p:nvGrpSpPr>
        <p:grpSpPr>
          <a:xfrm>
            <a:off x="673085" y="5737442"/>
            <a:ext cx="1324393" cy="609601"/>
            <a:chOff x="655289" y="1771768"/>
            <a:chExt cx="1688935" cy="576000"/>
          </a:xfrm>
        </p:grpSpPr>
        <p:sp>
          <p:nvSpPr>
            <p:cNvPr id="42" name="PA-矩形 44"/>
            <p:cNvSpPr>
              <a:spLocks noChangeAspect="1"/>
            </p:cNvSpPr>
            <p:nvPr>
              <p:custDataLst>
                <p:tags r:id="rId8"/>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六</a:t>
              </a:r>
            </a:p>
          </p:txBody>
        </p:sp>
        <p:sp>
          <p:nvSpPr>
            <p:cNvPr id="43" name="PA-矩形 46"/>
            <p:cNvSpPr>
              <a:spLocks noChangeAspect="1"/>
            </p:cNvSpPr>
            <p:nvPr>
              <p:custDataLst>
                <p:tags r:id="rId9"/>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pic>
        <p:nvPicPr>
          <p:cNvPr id="44" name="图片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8297" y="2517659"/>
            <a:ext cx="414139" cy="426187"/>
          </a:xfrm>
          <a:prstGeom prst="rect">
            <a:avLst/>
          </a:prstGeom>
        </p:spPr>
      </p:pic>
      <p:pic>
        <p:nvPicPr>
          <p:cNvPr id="45" name="图片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6739" y="3327225"/>
            <a:ext cx="414139" cy="426187"/>
          </a:xfrm>
          <a:prstGeom prst="rect">
            <a:avLst/>
          </a:prstGeom>
        </p:spPr>
      </p:pic>
      <p:pic>
        <p:nvPicPr>
          <p:cNvPr id="46" name="图片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4149345"/>
            <a:ext cx="414139" cy="42618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822" y="4936905"/>
            <a:ext cx="414139" cy="426187"/>
          </a:xfrm>
          <a:prstGeom prst="rect">
            <a:avLst/>
          </a:prstGeom>
        </p:spPr>
      </p:pic>
      <p:pic>
        <p:nvPicPr>
          <p:cNvPr id="48" name="图片 4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5829148"/>
            <a:ext cx="414139" cy="426187"/>
          </a:xfrm>
          <a:prstGeom prst="rect">
            <a:avLst/>
          </a:prstGeom>
        </p:spPr>
      </p:pic>
      <p:sp>
        <p:nvSpPr>
          <p:cNvPr id="49" name="文本框 48"/>
          <p:cNvSpPr txBox="1"/>
          <p:nvPr/>
        </p:nvSpPr>
        <p:spPr>
          <a:xfrm>
            <a:off x="2115671" y="2568547"/>
            <a:ext cx="9708776" cy="369332"/>
          </a:xfrm>
          <a:prstGeom prst="rect">
            <a:avLst/>
          </a:prstGeom>
          <a:noFill/>
          <a:ln w="19050">
            <a:solidFill>
              <a:schemeClr val="accent4"/>
            </a:solidFill>
            <a:prstDash val="dash"/>
          </a:ln>
        </p:spPr>
        <p:txBody>
          <a:bodyPr wrap="square" rtlCol="0">
            <a:spAutoFit/>
          </a:bodyPr>
          <a:lstStyle/>
          <a:p>
            <a:r>
              <a:rPr lang="zh-CN" altLang="en-US" dirty="0">
                <a:ea typeface="华文隶书" panose="02010800040101010101" pitchFamily="2" charset="-122"/>
              </a:rPr>
              <a:t>坚持人民当家作主，发展人民民主，密切联系群众，紧紧依靠人民推动国家发展的显著优势；</a:t>
            </a:r>
            <a:endParaRPr lang="zh-CN" altLang="en-US" sz="1600" dirty="0">
              <a:ea typeface="华文隶书" panose="02010800040101010101" pitchFamily="2" charset="-122"/>
            </a:endParaRPr>
          </a:p>
        </p:txBody>
      </p:sp>
      <p:sp>
        <p:nvSpPr>
          <p:cNvPr id="50" name="文本框 49"/>
          <p:cNvSpPr txBox="1"/>
          <p:nvPr/>
        </p:nvSpPr>
        <p:spPr>
          <a:xfrm>
            <a:off x="2115671" y="3354637"/>
            <a:ext cx="9708776" cy="369332"/>
          </a:xfrm>
          <a:prstGeom prst="rect">
            <a:avLst/>
          </a:prstGeom>
          <a:noFill/>
          <a:ln w="19050">
            <a:solidFill>
              <a:schemeClr val="accent4"/>
            </a:solidFill>
            <a:prstDash val="dash"/>
          </a:ln>
        </p:spPr>
        <p:txBody>
          <a:bodyPr wrap="square" rtlCol="0">
            <a:spAutoFit/>
          </a:bodyPr>
          <a:lstStyle/>
          <a:p>
            <a:r>
              <a:rPr lang="zh-CN" altLang="en-US" dirty="0">
                <a:ea typeface="华文隶书" panose="02010800040101010101" pitchFamily="2" charset="-122"/>
              </a:rPr>
              <a:t>坚持全面依法治国，建设社会主义法治国家，切实保障社会公平正义和人民权利的显著优势；</a:t>
            </a:r>
            <a:endParaRPr lang="zh-CN" altLang="en-US" sz="1600" dirty="0">
              <a:ea typeface="华文隶书" panose="02010800040101010101" pitchFamily="2" charset="-122"/>
            </a:endParaRPr>
          </a:p>
        </p:txBody>
      </p:sp>
      <p:sp>
        <p:nvSpPr>
          <p:cNvPr id="51" name="文本框 50"/>
          <p:cNvSpPr txBox="1"/>
          <p:nvPr/>
        </p:nvSpPr>
        <p:spPr>
          <a:xfrm>
            <a:off x="2115671" y="4140727"/>
            <a:ext cx="9708776" cy="369332"/>
          </a:xfrm>
          <a:prstGeom prst="rect">
            <a:avLst/>
          </a:prstGeom>
          <a:noFill/>
          <a:ln w="19050">
            <a:solidFill>
              <a:schemeClr val="accent4"/>
            </a:solidFill>
            <a:prstDash val="dash"/>
          </a:ln>
        </p:spPr>
        <p:txBody>
          <a:bodyPr wrap="square" rtlCol="0">
            <a:spAutoFit/>
          </a:bodyPr>
          <a:lstStyle/>
          <a:p>
            <a:r>
              <a:rPr lang="zh-CN" altLang="en-US" dirty="0">
                <a:ea typeface="华文隶书" panose="02010800040101010101" pitchFamily="2" charset="-122"/>
              </a:rPr>
              <a:t>坚持全国一盘棋，调动各方面积极性，集中力量办大事的显著优势；</a:t>
            </a:r>
            <a:endParaRPr lang="zh-CN" altLang="en-US" sz="1600" dirty="0">
              <a:ea typeface="华文隶书" panose="02010800040101010101" pitchFamily="2" charset="-122"/>
            </a:endParaRPr>
          </a:p>
        </p:txBody>
      </p:sp>
      <p:sp>
        <p:nvSpPr>
          <p:cNvPr id="52" name="文本框 51"/>
          <p:cNvSpPr txBox="1"/>
          <p:nvPr/>
        </p:nvSpPr>
        <p:spPr>
          <a:xfrm>
            <a:off x="2115671" y="1664682"/>
            <a:ext cx="9708776" cy="584775"/>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坚持党的集中统一领导，坚持党的科学理论，保持政治稳定，确保国家始终沿着社会主义方向前进的显著优势；</a:t>
            </a:r>
          </a:p>
        </p:txBody>
      </p:sp>
      <p:sp>
        <p:nvSpPr>
          <p:cNvPr id="53" name="文本框 52"/>
          <p:cNvSpPr txBox="1"/>
          <p:nvPr/>
        </p:nvSpPr>
        <p:spPr>
          <a:xfrm>
            <a:off x="2115671" y="5749853"/>
            <a:ext cx="9708776" cy="584775"/>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坚持公有制为主体、多种所有制经济共同发展和按劳分配为主体、多种分配方式并存，把社会主义制度和市场经济有机结合起来，不断解放和发展社会生产力的显著优势；</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ppt_x"/>
                                          </p:val>
                                        </p:tav>
                                        <p:tav tm="100000">
                                          <p:val>
                                            <p:strVal val="#ppt_x"/>
                                          </p:val>
                                        </p:tav>
                                      </p:tavLst>
                                    </p:anim>
                                    <p:anim calcmode="lin" valueType="num">
                                      <p:cBhvr additive="base">
                                        <p:cTn id="3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ppt_x"/>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1000"/>
                                        <p:tgtEl>
                                          <p:spTgt spid="50"/>
                                        </p:tgtEl>
                                      </p:cBhvr>
                                    </p:animEffect>
                                    <p:anim calcmode="lin" valueType="num">
                                      <p:cBhvr>
                                        <p:cTn id="59" dur="1000" fill="hold"/>
                                        <p:tgtEl>
                                          <p:spTgt spid="50"/>
                                        </p:tgtEl>
                                        <p:attrNameLst>
                                          <p:attrName>ppt_x</p:attrName>
                                        </p:attrNameLst>
                                      </p:cBhvr>
                                      <p:tavLst>
                                        <p:tav tm="0">
                                          <p:val>
                                            <p:strVal val="#ppt_x"/>
                                          </p:val>
                                        </p:tav>
                                        <p:tav tm="100000">
                                          <p:val>
                                            <p:strVal val="#ppt_x"/>
                                          </p:val>
                                        </p:tav>
                                      </p:tavLst>
                                    </p:anim>
                                    <p:anim calcmode="lin" valueType="num">
                                      <p:cBhvr>
                                        <p:cTn id="6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1000"/>
                                        <p:tgtEl>
                                          <p:spTgt spid="51"/>
                                        </p:tgtEl>
                                      </p:cBhvr>
                                    </p:animEffect>
                                    <p:anim calcmode="lin" valueType="num">
                                      <p:cBhvr>
                                        <p:cTn id="78" dur="1000" fill="hold"/>
                                        <p:tgtEl>
                                          <p:spTgt spid="51"/>
                                        </p:tgtEl>
                                        <p:attrNameLst>
                                          <p:attrName>ppt_x</p:attrName>
                                        </p:attrNameLst>
                                      </p:cBhvr>
                                      <p:tavLst>
                                        <p:tav tm="0">
                                          <p:val>
                                            <p:strVal val="#ppt_x"/>
                                          </p:val>
                                        </p:tav>
                                        <p:tav tm="100000">
                                          <p:val>
                                            <p:strVal val="#ppt_x"/>
                                          </p:val>
                                        </p:tav>
                                      </p:tavLst>
                                    </p:anim>
                                    <p:anim calcmode="lin" valueType="num">
                                      <p:cBhvr>
                                        <p:cTn id="7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additive="base">
                                        <p:cTn id="90" dur="500" fill="hold"/>
                                        <p:tgtEl>
                                          <p:spTgt spid="47"/>
                                        </p:tgtEl>
                                        <p:attrNameLst>
                                          <p:attrName>ppt_x</p:attrName>
                                        </p:attrNameLst>
                                      </p:cBhvr>
                                      <p:tavLst>
                                        <p:tav tm="0">
                                          <p:val>
                                            <p:strVal val="#ppt_x"/>
                                          </p:val>
                                        </p:tav>
                                        <p:tav tm="100000">
                                          <p:val>
                                            <p:strVal val="#ppt_x"/>
                                          </p:val>
                                        </p:tav>
                                      </p:tavLst>
                                    </p:anim>
                                    <p:anim calcmode="lin" valueType="num">
                                      <p:cBhvr additive="base">
                                        <p:cTn id="9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1000"/>
                                        <p:tgtEl>
                                          <p:spTgt spid="4"/>
                                        </p:tgtEl>
                                      </p:cBhvr>
                                    </p:animEffect>
                                    <p:anim calcmode="lin" valueType="num">
                                      <p:cBhvr>
                                        <p:cTn id="97" dur="1000" fill="hold"/>
                                        <p:tgtEl>
                                          <p:spTgt spid="4"/>
                                        </p:tgtEl>
                                        <p:attrNameLst>
                                          <p:attrName>ppt_x</p:attrName>
                                        </p:attrNameLst>
                                      </p:cBhvr>
                                      <p:tavLst>
                                        <p:tav tm="0">
                                          <p:val>
                                            <p:strVal val="#ppt_x"/>
                                          </p:val>
                                        </p:tav>
                                        <p:tav tm="100000">
                                          <p:val>
                                            <p:strVal val="#ppt_x"/>
                                          </p:val>
                                        </p:tav>
                                      </p:tavLst>
                                    </p:anim>
                                    <p:anim calcmode="lin" valueType="num">
                                      <p:cBhvr>
                                        <p:cTn id="9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fill="hold"/>
                                        <p:tgtEl>
                                          <p:spTgt spid="41"/>
                                        </p:tgtEl>
                                        <p:attrNameLst>
                                          <p:attrName>ppt_x</p:attrName>
                                        </p:attrNameLst>
                                      </p:cBhvr>
                                      <p:tavLst>
                                        <p:tav tm="0">
                                          <p:val>
                                            <p:strVal val="#ppt_x"/>
                                          </p:val>
                                        </p:tav>
                                        <p:tav tm="100000">
                                          <p:val>
                                            <p:strVal val="#ppt_x"/>
                                          </p:val>
                                        </p:tav>
                                      </p:tavLst>
                                    </p:anim>
                                    <p:anim calcmode="lin" valueType="num">
                                      <p:cBhvr additive="base">
                                        <p:cTn id="10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ppt_x"/>
                                          </p:val>
                                        </p:tav>
                                        <p:tav tm="100000">
                                          <p:val>
                                            <p:strVal val="#ppt_x"/>
                                          </p:val>
                                        </p:tav>
                                      </p:tavLst>
                                    </p:anim>
                                    <p:anim calcmode="lin" valueType="num">
                                      <p:cBhvr additive="base">
                                        <p:cTn id="11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1000"/>
                                        <p:tgtEl>
                                          <p:spTgt spid="53"/>
                                        </p:tgtEl>
                                      </p:cBhvr>
                                    </p:animEffect>
                                    <p:anim calcmode="lin" valueType="num">
                                      <p:cBhvr>
                                        <p:cTn id="116" dur="1000" fill="hold"/>
                                        <p:tgtEl>
                                          <p:spTgt spid="53"/>
                                        </p:tgtEl>
                                        <p:attrNameLst>
                                          <p:attrName>ppt_x</p:attrName>
                                        </p:attrNameLst>
                                      </p:cBhvr>
                                      <p:tavLst>
                                        <p:tav tm="0">
                                          <p:val>
                                            <p:strVal val="#ppt_x"/>
                                          </p:val>
                                        </p:tav>
                                        <p:tav tm="100000">
                                          <p:val>
                                            <p:strVal val="#ppt_x"/>
                                          </p:val>
                                        </p:tav>
                                      </p:tavLst>
                                    </p:anim>
                                    <p:anim calcmode="lin" valueType="num">
                                      <p:cBhvr>
                                        <p:cTn id="11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animBg="1"/>
      <p:bldP spid="50" grpId="0" animBg="1"/>
      <p:bldP spid="51" grpId="0" animBg="1"/>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41"/>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（四）强调</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个方面的“显著优势”</a:t>
            </a:r>
          </a:p>
        </p:txBody>
      </p:sp>
      <p:grpSp>
        <p:nvGrpSpPr>
          <p:cNvPr id="18" name="PA-1022157"/>
          <p:cNvGrpSpPr/>
          <p:nvPr>
            <p:custDataLst>
              <p:tags r:id="rId2"/>
            </p:custDataLst>
          </p:nvPr>
        </p:nvGrpSpPr>
        <p:grpSpPr>
          <a:xfrm>
            <a:off x="634544" y="1687840"/>
            <a:ext cx="1324393" cy="609601"/>
            <a:chOff x="655289" y="1771768"/>
            <a:chExt cx="1688935" cy="576000"/>
          </a:xfrm>
        </p:grpSpPr>
        <p:sp>
          <p:nvSpPr>
            <p:cNvPr id="19" name="PA-矩形 44"/>
            <p:cNvSpPr>
              <a:spLocks noChangeAspect="1"/>
            </p:cNvSpPr>
            <p:nvPr>
              <p:custDataLst>
                <p:tags r:id="rId18"/>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七</a:t>
              </a:r>
            </a:p>
          </p:txBody>
        </p:sp>
        <p:sp>
          <p:nvSpPr>
            <p:cNvPr id="20" name="PA-矩形 46"/>
            <p:cNvSpPr>
              <a:spLocks noChangeAspect="1"/>
            </p:cNvSpPr>
            <p:nvPr>
              <p:custDataLst>
                <p:tags r:id="rId19"/>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pic>
        <p:nvPicPr>
          <p:cNvPr id="24" name="图片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1755488"/>
            <a:ext cx="414139" cy="426187"/>
          </a:xfrm>
          <a:prstGeom prst="rect">
            <a:avLst/>
          </a:prstGeom>
        </p:spPr>
      </p:pic>
      <p:sp>
        <p:nvSpPr>
          <p:cNvPr id="4" name="文本框 3"/>
          <p:cNvSpPr txBox="1"/>
          <p:nvPr/>
        </p:nvSpPr>
        <p:spPr>
          <a:xfrm>
            <a:off x="2115671" y="4953714"/>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坚持党指挥枪，确保人民军队绝对忠诚于党和人民，有力保障国家主权、安全、发展利益的显著优势；</a:t>
            </a:r>
          </a:p>
        </p:txBody>
      </p:sp>
      <p:grpSp>
        <p:nvGrpSpPr>
          <p:cNvPr id="29" name="PA-1022157"/>
          <p:cNvGrpSpPr/>
          <p:nvPr>
            <p:custDataLst>
              <p:tags r:id="rId3"/>
            </p:custDataLst>
          </p:nvPr>
        </p:nvGrpSpPr>
        <p:grpSpPr>
          <a:xfrm>
            <a:off x="634544" y="2457127"/>
            <a:ext cx="1324393" cy="609601"/>
            <a:chOff x="655289" y="1771768"/>
            <a:chExt cx="1688935" cy="576000"/>
          </a:xfrm>
        </p:grpSpPr>
        <p:sp>
          <p:nvSpPr>
            <p:cNvPr id="30" name="PA-矩形 44"/>
            <p:cNvSpPr>
              <a:spLocks noChangeAspect="1"/>
            </p:cNvSpPr>
            <p:nvPr>
              <p:custDataLst>
                <p:tags r:id="rId16"/>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八</a:t>
              </a:r>
            </a:p>
          </p:txBody>
        </p:sp>
        <p:sp>
          <p:nvSpPr>
            <p:cNvPr id="31" name="PA-矩形 46"/>
            <p:cNvSpPr>
              <a:spLocks noChangeAspect="1"/>
            </p:cNvSpPr>
            <p:nvPr>
              <p:custDataLst>
                <p:tags r:id="rId17"/>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2" name="PA-1022157"/>
          <p:cNvGrpSpPr/>
          <p:nvPr>
            <p:custDataLst>
              <p:tags r:id="rId4"/>
            </p:custDataLst>
          </p:nvPr>
        </p:nvGrpSpPr>
        <p:grpSpPr>
          <a:xfrm>
            <a:off x="634544" y="3230208"/>
            <a:ext cx="1324393" cy="609601"/>
            <a:chOff x="655289" y="1771768"/>
            <a:chExt cx="1688935" cy="576000"/>
          </a:xfrm>
        </p:grpSpPr>
        <p:sp>
          <p:nvSpPr>
            <p:cNvPr id="33" name="PA-矩形 44"/>
            <p:cNvSpPr>
              <a:spLocks noChangeAspect="1"/>
            </p:cNvSpPr>
            <p:nvPr>
              <p:custDataLst>
                <p:tags r:id="rId14"/>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九</a:t>
              </a:r>
            </a:p>
          </p:txBody>
        </p:sp>
        <p:sp>
          <p:nvSpPr>
            <p:cNvPr id="34" name="PA-矩形 46"/>
            <p:cNvSpPr>
              <a:spLocks noChangeAspect="1"/>
            </p:cNvSpPr>
            <p:nvPr>
              <p:custDataLst>
                <p:tags r:id="rId15"/>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5" name="PA-1022157"/>
          <p:cNvGrpSpPr/>
          <p:nvPr>
            <p:custDataLst>
              <p:tags r:id="rId5"/>
            </p:custDataLst>
          </p:nvPr>
        </p:nvGrpSpPr>
        <p:grpSpPr>
          <a:xfrm>
            <a:off x="658297" y="4034464"/>
            <a:ext cx="1324393" cy="609601"/>
            <a:chOff x="655289" y="1771768"/>
            <a:chExt cx="1688935" cy="576000"/>
          </a:xfrm>
        </p:grpSpPr>
        <p:sp>
          <p:nvSpPr>
            <p:cNvPr id="36" name="PA-矩形 44"/>
            <p:cNvSpPr>
              <a:spLocks noChangeAspect="1"/>
            </p:cNvSpPr>
            <p:nvPr>
              <p:custDataLst>
                <p:tags r:id="rId12"/>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十</a:t>
              </a:r>
            </a:p>
          </p:txBody>
        </p:sp>
        <p:sp>
          <p:nvSpPr>
            <p:cNvPr id="37" name="PA-矩形 46"/>
            <p:cNvSpPr>
              <a:spLocks noChangeAspect="1"/>
            </p:cNvSpPr>
            <p:nvPr>
              <p:custDataLst>
                <p:tags r:id="rId13"/>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38" name="PA-1022157"/>
          <p:cNvGrpSpPr/>
          <p:nvPr>
            <p:custDataLst>
              <p:tags r:id="rId6"/>
            </p:custDataLst>
          </p:nvPr>
        </p:nvGrpSpPr>
        <p:grpSpPr>
          <a:xfrm>
            <a:off x="650822" y="4838720"/>
            <a:ext cx="1324393" cy="609601"/>
            <a:chOff x="655289" y="1771768"/>
            <a:chExt cx="1688935" cy="576000"/>
          </a:xfrm>
        </p:grpSpPr>
        <p:sp>
          <p:nvSpPr>
            <p:cNvPr id="39" name="PA-矩形 44"/>
            <p:cNvSpPr>
              <a:spLocks noChangeAspect="1"/>
            </p:cNvSpPr>
            <p:nvPr>
              <p:custDataLst>
                <p:tags r:id="rId10"/>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十一</a:t>
              </a:r>
            </a:p>
          </p:txBody>
        </p:sp>
        <p:sp>
          <p:nvSpPr>
            <p:cNvPr id="40" name="PA-矩形 46"/>
            <p:cNvSpPr>
              <a:spLocks noChangeAspect="1"/>
            </p:cNvSpPr>
            <p:nvPr>
              <p:custDataLst>
                <p:tags r:id="rId11"/>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grpSp>
        <p:nvGrpSpPr>
          <p:cNvPr id="41" name="PA-1022157"/>
          <p:cNvGrpSpPr/>
          <p:nvPr>
            <p:custDataLst>
              <p:tags r:id="rId7"/>
            </p:custDataLst>
          </p:nvPr>
        </p:nvGrpSpPr>
        <p:grpSpPr>
          <a:xfrm>
            <a:off x="673085" y="5737442"/>
            <a:ext cx="1324393" cy="609601"/>
            <a:chOff x="655289" y="1771768"/>
            <a:chExt cx="1688935" cy="576000"/>
          </a:xfrm>
        </p:grpSpPr>
        <p:sp>
          <p:nvSpPr>
            <p:cNvPr id="42" name="PA-矩形 44"/>
            <p:cNvSpPr>
              <a:spLocks noChangeAspect="1"/>
            </p:cNvSpPr>
            <p:nvPr>
              <p:custDataLst>
                <p:tags r:id="rId8"/>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十二</a:t>
              </a:r>
            </a:p>
          </p:txBody>
        </p:sp>
        <p:sp>
          <p:nvSpPr>
            <p:cNvPr id="43" name="PA-矩形 46"/>
            <p:cNvSpPr>
              <a:spLocks noChangeAspect="1"/>
            </p:cNvSpPr>
            <p:nvPr>
              <p:custDataLst>
                <p:tags r:id="rId9"/>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pic>
        <p:nvPicPr>
          <p:cNvPr id="44" name="图片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8297" y="2517659"/>
            <a:ext cx="414139" cy="426187"/>
          </a:xfrm>
          <a:prstGeom prst="rect">
            <a:avLst/>
          </a:prstGeom>
        </p:spPr>
      </p:pic>
      <p:pic>
        <p:nvPicPr>
          <p:cNvPr id="45" name="图片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6739" y="3327225"/>
            <a:ext cx="414139" cy="426187"/>
          </a:xfrm>
          <a:prstGeom prst="rect">
            <a:avLst/>
          </a:prstGeom>
        </p:spPr>
      </p:pic>
      <p:pic>
        <p:nvPicPr>
          <p:cNvPr id="46" name="图片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4149345"/>
            <a:ext cx="414139" cy="42618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822" y="4936905"/>
            <a:ext cx="414139" cy="426187"/>
          </a:xfrm>
          <a:prstGeom prst="rect">
            <a:avLst/>
          </a:prstGeom>
        </p:spPr>
      </p:pic>
      <p:pic>
        <p:nvPicPr>
          <p:cNvPr id="48" name="图片 4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405" y="5829148"/>
            <a:ext cx="414139" cy="426187"/>
          </a:xfrm>
          <a:prstGeom prst="rect">
            <a:avLst/>
          </a:prstGeom>
        </p:spPr>
      </p:pic>
      <p:sp>
        <p:nvSpPr>
          <p:cNvPr id="49" name="文本框 48"/>
          <p:cNvSpPr txBox="1"/>
          <p:nvPr/>
        </p:nvSpPr>
        <p:spPr>
          <a:xfrm>
            <a:off x="2115671" y="2567552"/>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坚持以人民为中心的发展思想，不断保障和改善民生、增进人民福祉，走共同富裕道路的显著优势；</a:t>
            </a:r>
          </a:p>
        </p:txBody>
      </p:sp>
      <p:sp>
        <p:nvSpPr>
          <p:cNvPr id="50" name="文本框 49"/>
          <p:cNvSpPr txBox="1"/>
          <p:nvPr/>
        </p:nvSpPr>
        <p:spPr>
          <a:xfrm>
            <a:off x="2115671" y="3365731"/>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坚持改革创新、与时俱进，善于自我完善、自我发展，使社会充满生机活力的显著优势；</a:t>
            </a:r>
          </a:p>
        </p:txBody>
      </p:sp>
      <p:sp>
        <p:nvSpPr>
          <p:cNvPr id="51" name="文本框 50"/>
          <p:cNvSpPr txBox="1"/>
          <p:nvPr/>
        </p:nvSpPr>
        <p:spPr>
          <a:xfrm>
            <a:off x="2115671" y="4155807"/>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坚持德才兼备、选贤任能，聚天下英才而用之，培养造就更多更优秀人才的显著优势；</a:t>
            </a:r>
          </a:p>
        </p:txBody>
      </p:sp>
      <p:sp>
        <p:nvSpPr>
          <p:cNvPr id="52" name="文本框 51"/>
          <p:cNvSpPr txBox="1"/>
          <p:nvPr/>
        </p:nvSpPr>
        <p:spPr>
          <a:xfrm>
            <a:off x="2115671" y="1712666"/>
            <a:ext cx="9708776" cy="584775"/>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坚持共同的理想信念、价值理念、道德观念，弘扬中华优秀传统文化、革命文化、社会主义先进文化，促进全体人民在思想上精神上紧紧团结在一起的显著优势；</a:t>
            </a:r>
          </a:p>
        </p:txBody>
      </p:sp>
      <p:sp>
        <p:nvSpPr>
          <p:cNvPr id="53" name="文本框 52"/>
          <p:cNvSpPr txBox="1"/>
          <p:nvPr/>
        </p:nvSpPr>
        <p:spPr>
          <a:xfrm>
            <a:off x="2115671" y="5872964"/>
            <a:ext cx="9708776" cy="338554"/>
          </a:xfrm>
          <a:prstGeom prst="rect">
            <a:avLst/>
          </a:prstGeom>
          <a:noFill/>
          <a:ln w="19050">
            <a:solidFill>
              <a:schemeClr val="accent4"/>
            </a:solidFill>
            <a:prstDash val="dash"/>
          </a:ln>
        </p:spPr>
        <p:txBody>
          <a:bodyPr wrap="square" rtlCol="0">
            <a:spAutoFit/>
          </a:bodyPr>
          <a:lstStyle/>
          <a:p>
            <a:r>
              <a:rPr lang="zh-CN" altLang="en-US" sz="1600" dirty="0">
                <a:ea typeface="华文隶书" panose="02010800040101010101" pitchFamily="2" charset="-122"/>
              </a:rPr>
              <a:t>坚持“一国两制”，保持香港、澳门长期繁荣稳定，促进祖国和平统一的显著优势；</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fill="hold"/>
                                        <p:tgtEl>
                                          <p:spTgt spid="46"/>
                                        </p:tgtEl>
                                        <p:attrNameLst>
                                          <p:attrName>ppt_x</p:attrName>
                                        </p:attrNameLst>
                                      </p:cBhvr>
                                      <p:tavLst>
                                        <p:tav tm="0">
                                          <p:val>
                                            <p:strVal val="#ppt_x"/>
                                          </p:val>
                                        </p:tav>
                                        <p:tav tm="100000">
                                          <p:val>
                                            <p:strVal val="#ppt_x"/>
                                          </p:val>
                                        </p:tav>
                                      </p:tavLst>
                                    </p:anim>
                                    <p:anim calcmode="lin" valueType="num">
                                      <p:cBhvr additive="base">
                                        <p:cTn id="7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1000"/>
                                        <p:tgtEl>
                                          <p:spTgt spid="51"/>
                                        </p:tgtEl>
                                      </p:cBhvr>
                                    </p:animEffect>
                                    <p:anim calcmode="lin" valueType="num">
                                      <p:cBhvr>
                                        <p:cTn id="77" dur="1000" fill="hold"/>
                                        <p:tgtEl>
                                          <p:spTgt spid="51"/>
                                        </p:tgtEl>
                                        <p:attrNameLst>
                                          <p:attrName>ppt_x</p:attrName>
                                        </p:attrNameLst>
                                      </p:cBhvr>
                                      <p:tavLst>
                                        <p:tav tm="0">
                                          <p:val>
                                            <p:strVal val="#ppt_x"/>
                                          </p:val>
                                        </p:tav>
                                        <p:tav tm="100000">
                                          <p:val>
                                            <p:strVal val="#ppt_x"/>
                                          </p:val>
                                        </p:tav>
                                      </p:tavLst>
                                    </p:anim>
                                    <p:anim calcmode="lin" valueType="num">
                                      <p:cBhvr>
                                        <p:cTn id="7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ppt_x"/>
                                          </p:val>
                                        </p:tav>
                                        <p:tav tm="100000">
                                          <p:val>
                                            <p:strVal val="#ppt_x"/>
                                          </p:val>
                                        </p:tav>
                                      </p:tavLst>
                                    </p:anim>
                                    <p:anim calcmode="lin" valueType="num">
                                      <p:cBhvr additive="base">
                                        <p:cTn id="8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1000"/>
                                        <p:tgtEl>
                                          <p:spTgt spid="4"/>
                                        </p:tgtEl>
                                      </p:cBhvr>
                                    </p:animEffect>
                                    <p:anim calcmode="lin" valueType="num">
                                      <p:cBhvr>
                                        <p:cTn id="96" dur="1000" fill="hold"/>
                                        <p:tgtEl>
                                          <p:spTgt spid="4"/>
                                        </p:tgtEl>
                                        <p:attrNameLst>
                                          <p:attrName>ppt_x</p:attrName>
                                        </p:attrNameLst>
                                      </p:cBhvr>
                                      <p:tavLst>
                                        <p:tav tm="0">
                                          <p:val>
                                            <p:strVal val="#ppt_x"/>
                                          </p:val>
                                        </p:tav>
                                        <p:tav tm="100000">
                                          <p:val>
                                            <p:strVal val="#ppt_x"/>
                                          </p:val>
                                        </p:tav>
                                      </p:tavLst>
                                    </p:anim>
                                    <p:anim calcmode="lin" valueType="num">
                                      <p:cBhvr>
                                        <p:cTn id="9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1000"/>
                                        <p:tgtEl>
                                          <p:spTgt spid="41"/>
                                        </p:tgtEl>
                                      </p:cBhvr>
                                    </p:animEffect>
                                    <p:anim calcmode="lin" valueType="num">
                                      <p:cBhvr>
                                        <p:cTn id="103" dur="1000" fill="hold"/>
                                        <p:tgtEl>
                                          <p:spTgt spid="41"/>
                                        </p:tgtEl>
                                        <p:attrNameLst>
                                          <p:attrName>ppt_x</p:attrName>
                                        </p:attrNameLst>
                                      </p:cBhvr>
                                      <p:tavLst>
                                        <p:tav tm="0">
                                          <p:val>
                                            <p:strVal val="#ppt_x"/>
                                          </p:val>
                                        </p:tav>
                                        <p:tav tm="100000">
                                          <p:val>
                                            <p:strVal val="#ppt_x"/>
                                          </p:val>
                                        </p:tav>
                                      </p:tavLst>
                                    </p:anim>
                                    <p:anim calcmode="lin" valueType="num">
                                      <p:cBhvr>
                                        <p:cTn id="10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ppt_x"/>
                                          </p:val>
                                        </p:tav>
                                        <p:tav tm="100000">
                                          <p:val>
                                            <p:strVal val="#ppt_x"/>
                                          </p:val>
                                        </p:tav>
                                      </p:tavLst>
                                    </p:anim>
                                    <p:anim calcmode="lin" valueType="num">
                                      <p:cBhvr additive="base">
                                        <p:cTn id="11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1000"/>
                                        <p:tgtEl>
                                          <p:spTgt spid="53"/>
                                        </p:tgtEl>
                                      </p:cBhvr>
                                    </p:animEffect>
                                    <p:anim calcmode="lin" valueType="num">
                                      <p:cBhvr>
                                        <p:cTn id="116" dur="1000" fill="hold"/>
                                        <p:tgtEl>
                                          <p:spTgt spid="53"/>
                                        </p:tgtEl>
                                        <p:attrNameLst>
                                          <p:attrName>ppt_x</p:attrName>
                                        </p:attrNameLst>
                                      </p:cBhvr>
                                      <p:tavLst>
                                        <p:tav tm="0">
                                          <p:val>
                                            <p:strVal val="#ppt_x"/>
                                          </p:val>
                                        </p:tav>
                                        <p:tav tm="100000">
                                          <p:val>
                                            <p:strVal val="#ppt_x"/>
                                          </p:val>
                                        </p:tav>
                                      </p:tavLst>
                                    </p:anim>
                                    <p:anim calcmode="lin" valueType="num">
                                      <p:cBhvr>
                                        <p:cTn id="11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animBg="1"/>
      <p:bldP spid="50" grpId="0" animBg="1"/>
      <p:bldP spid="51" grpId="0" animBg="1"/>
      <p:bldP spid="52"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41"/>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（四）强调</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个方面的“显著优势”</a:t>
            </a:r>
          </a:p>
        </p:txBody>
      </p:sp>
      <p:grpSp>
        <p:nvGrpSpPr>
          <p:cNvPr id="18" name="PA-1022157"/>
          <p:cNvGrpSpPr/>
          <p:nvPr>
            <p:custDataLst>
              <p:tags r:id="rId2"/>
            </p:custDataLst>
          </p:nvPr>
        </p:nvGrpSpPr>
        <p:grpSpPr>
          <a:xfrm>
            <a:off x="634544" y="1687840"/>
            <a:ext cx="1324393" cy="609601"/>
            <a:chOff x="655289" y="1771768"/>
            <a:chExt cx="1688935" cy="576000"/>
          </a:xfrm>
        </p:grpSpPr>
        <p:sp>
          <p:nvSpPr>
            <p:cNvPr id="19" name="PA-矩形 44"/>
            <p:cNvSpPr>
              <a:spLocks noChangeAspect="1"/>
            </p:cNvSpPr>
            <p:nvPr>
              <p:custDataLst>
                <p:tags r:id="rId10"/>
              </p:custDataLst>
            </p:nvPr>
          </p:nvSpPr>
          <p:spPr>
            <a:xfrm>
              <a:off x="1231289" y="1771768"/>
              <a:ext cx="1112935"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C00000"/>
                  </a:solidFill>
                  <a:latin typeface="华文隶书" panose="02010800040101010101" pitchFamily="2" charset="-122"/>
                  <a:ea typeface="华文隶书" panose="02010800040101010101" pitchFamily="2" charset="-122"/>
                </a:rPr>
                <a:t>十三</a:t>
              </a:r>
            </a:p>
          </p:txBody>
        </p:sp>
        <p:sp>
          <p:nvSpPr>
            <p:cNvPr id="20" name="PA-矩形 46"/>
            <p:cNvSpPr>
              <a:spLocks noChangeAspect="1"/>
            </p:cNvSpPr>
            <p:nvPr>
              <p:custDataLst>
                <p:tags r:id="rId11"/>
              </p:custDataLst>
            </p:nvPr>
          </p:nvSpPr>
          <p:spPr>
            <a:xfrm>
              <a:off x="655289" y="1771768"/>
              <a:ext cx="576000" cy="576000"/>
            </a:xfrm>
            <a:prstGeom prst="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dirty="0">
                <a:solidFill>
                  <a:srgbClr val="FFFDF8"/>
                </a:solidFill>
                <a:latin typeface="华文隶书" panose="02010800040101010101" pitchFamily="2" charset="-122"/>
                <a:ea typeface="华文隶书" panose="02010800040101010101" pitchFamily="2" charset="-122"/>
              </a:endParaRPr>
            </a:p>
          </p:txBody>
        </p:sp>
      </p:grpSp>
      <p:pic>
        <p:nvPicPr>
          <p:cNvPr id="24" name="图片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6405" y="1755488"/>
            <a:ext cx="414139" cy="426187"/>
          </a:xfrm>
          <a:prstGeom prst="rect">
            <a:avLst/>
          </a:prstGeom>
        </p:spPr>
      </p:pic>
      <p:sp>
        <p:nvSpPr>
          <p:cNvPr id="52" name="文本框 51"/>
          <p:cNvSpPr txBox="1"/>
          <p:nvPr/>
        </p:nvSpPr>
        <p:spPr>
          <a:xfrm>
            <a:off x="2115671" y="1664682"/>
            <a:ext cx="9708776" cy="646331"/>
          </a:xfrm>
          <a:prstGeom prst="rect">
            <a:avLst/>
          </a:prstGeom>
          <a:noFill/>
          <a:ln w="19050">
            <a:solidFill>
              <a:schemeClr val="accent4"/>
            </a:solidFill>
            <a:prstDash val="dash"/>
          </a:ln>
        </p:spPr>
        <p:txBody>
          <a:bodyPr wrap="square" rtlCol="0">
            <a:spAutoFit/>
          </a:bodyPr>
          <a:lstStyle/>
          <a:p>
            <a:r>
              <a:rPr lang="zh-CN" altLang="en-US" dirty="0">
                <a:ea typeface="华文隶书" panose="02010800040101010101" pitchFamily="2" charset="-122"/>
              </a:rPr>
              <a:t>坚持独立自主和对外开放相统一，积极参与全球治理，为构建人类命运共同体不断作出贡献的显著优势。</a:t>
            </a:r>
          </a:p>
        </p:txBody>
      </p:sp>
      <p:sp>
        <p:nvSpPr>
          <p:cNvPr id="54" name="PA-1022165"/>
          <p:cNvSpPr/>
          <p:nvPr>
            <p:custDataLst>
              <p:tags r:id="rId3"/>
            </p:custDataLst>
          </p:nvPr>
        </p:nvSpPr>
        <p:spPr>
          <a:xfrm>
            <a:off x="1220251" y="3311834"/>
            <a:ext cx="1056117" cy="25421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华文隶书" panose="02010800040101010101" pitchFamily="2" charset="-122"/>
              <a:ea typeface="华文隶书" panose="02010800040101010101" pitchFamily="2" charset="-122"/>
            </a:endParaRPr>
          </a:p>
        </p:txBody>
      </p:sp>
      <p:sp>
        <p:nvSpPr>
          <p:cNvPr id="55" name="PA-1022169"/>
          <p:cNvSpPr txBox="1"/>
          <p:nvPr>
            <p:custDataLst>
              <p:tags r:id="rId4"/>
            </p:custDataLst>
          </p:nvPr>
        </p:nvSpPr>
        <p:spPr>
          <a:xfrm>
            <a:off x="1220251" y="2665502"/>
            <a:ext cx="1107996" cy="646331"/>
          </a:xfrm>
          <a:prstGeom prst="rect">
            <a:avLst/>
          </a:prstGeom>
          <a:noFill/>
        </p:spPr>
        <p:txBody>
          <a:bodyPr wrap="none" rtlCol="0">
            <a:spAutoFit/>
          </a:bodyPr>
          <a:lstStyle>
            <a:defPPr>
              <a:defRPr lang="zh-CN"/>
            </a:defPPr>
            <a:lvl1pPr defTabSz="1219200">
              <a:defRPr sz="3600" b="1">
                <a:solidFill>
                  <a:srgbClr val="FFC000"/>
                </a:solidFill>
                <a:latin typeface="微软雅黑" panose="020B0503020204020204" charset="-122"/>
                <a:ea typeface="微软雅黑" panose="020B0503020204020204" charset="-122"/>
                <a:cs typeface="+mn-ea"/>
              </a:defRPr>
            </a:lvl1pPr>
          </a:lstStyle>
          <a:p>
            <a:r>
              <a:rPr lang="zh-CN" altLang="en-US" dirty="0">
                <a:latin typeface="华文隶书" panose="02010800040101010101" pitchFamily="2" charset="-122"/>
                <a:ea typeface="华文隶书" panose="02010800040101010101" pitchFamily="2" charset="-122"/>
              </a:rPr>
              <a:t>至今</a:t>
            </a:r>
          </a:p>
        </p:txBody>
      </p:sp>
      <p:sp>
        <p:nvSpPr>
          <p:cNvPr id="56" name="PA-1022167"/>
          <p:cNvSpPr txBox="1"/>
          <p:nvPr>
            <p:custDataLst>
              <p:tags r:id="rId5"/>
            </p:custDataLst>
          </p:nvPr>
        </p:nvSpPr>
        <p:spPr>
          <a:xfrm>
            <a:off x="1220251" y="5922322"/>
            <a:ext cx="1037463" cy="461665"/>
          </a:xfrm>
          <a:prstGeom prst="rect">
            <a:avLst/>
          </a:prstGeom>
          <a:noFill/>
        </p:spPr>
        <p:txBody>
          <a:bodyPr wrap="none" rtlCol="0">
            <a:spAutoFit/>
          </a:bodyPr>
          <a:lstStyle/>
          <a:p>
            <a:pPr defTabSz="1219200"/>
            <a:r>
              <a:rPr lang="en-US" altLang="zh-CN" sz="2400" b="1" dirty="0">
                <a:solidFill>
                  <a:srgbClr val="C00000"/>
                </a:solidFill>
                <a:latin typeface="华文隶书" panose="02010800040101010101" pitchFamily="2" charset="-122"/>
                <a:ea typeface="华文隶书" panose="02010800040101010101" pitchFamily="2" charset="-122"/>
                <a:cs typeface="+mn-ea"/>
              </a:rPr>
              <a:t>2012</a:t>
            </a:r>
            <a:r>
              <a:rPr lang="zh-CN" altLang="en-US" sz="2400" b="1" dirty="0">
                <a:solidFill>
                  <a:srgbClr val="C00000"/>
                </a:solidFill>
                <a:latin typeface="华文隶书" panose="02010800040101010101" pitchFamily="2" charset="-122"/>
                <a:ea typeface="华文隶书" panose="02010800040101010101" pitchFamily="2" charset="-122"/>
                <a:cs typeface="+mn-ea"/>
              </a:rPr>
              <a:t>年</a:t>
            </a:r>
            <a:endParaRPr lang="zh-CN" altLang="en-US" sz="2400" b="1" dirty="0">
              <a:solidFill>
                <a:srgbClr val="C00000"/>
              </a:solidFill>
              <a:latin typeface="华文隶书" panose="02010800040101010101" pitchFamily="2" charset="-122"/>
              <a:ea typeface="华文隶书" panose="02010800040101010101" pitchFamily="2" charset="-122"/>
            </a:endParaRPr>
          </a:p>
        </p:txBody>
      </p:sp>
      <p:sp>
        <p:nvSpPr>
          <p:cNvPr id="57" name="PA-1022166"/>
          <p:cNvSpPr/>
          <p:nvPr>
            <p:custDataLst>
              <p:tags r:id="rId6"/>
            </p:custDataLst>
          </p:nvPr>
        </p:nvSpPr>
        <p:spPr>
          <a:xfrm>
            <a:off x="2790950" y="3788187"/>
            <a:ext cx="1056117" cy="186798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华文隶书" panose="02010800040101010101" pitchFamily="2" charset="-122"/>
              <a:ea typeface="华文隶书" panose="02010800040101010101" pitchFamily="2" charset="-122"/>
            </a:endParaRPr>
          </a:p>
        </p:txBody>
      </p:sp>
      <p:sp>
        <p:nvSpPr>
          <p:cNvPr id="58" name="PA-1022170"/>
          <p:cNvSpPr txBox="1"/>
          <p:nvPr>
            <p:custDataLst>
              <p:tags r:id="rId7"/>
            </p:custDataLst>
          </p:nvPr>
        </p:nvSpPr>
        <p:spPr>
          <a:xfrm>
            <a:off x="2790950" y="2988667"/>
            <a:ext cx="1107996" cy="646331"/>
          </a:xfrm>
          <a:prstGeom prst="rect">
            <a:avLst/>
          </a:prstGeom>
          <a:noFill/>
        </p:spPr>
        <p:txBody>
          <a:bodyPr wrap="none" rtlCol="0">
            <a:spAutoFit/>
          </a:bodyPr>
          <a:lstStyle/>
          <a:p>
            <a:pPr defTabSz="1219200"/>
            <a:r>
              <a:rPr lang="zh-CN" altLang="en-US" sz="3600" b="1" dirty="0">
                <a:solidFill>
                  <a:srgbClr val="FFC000"/>
                </a:solidFill>
                <a:latin typeface="华文隶书" panose="02010800040101010101" pitchFamily="2" charset="-122"/>
                <a:ea typeface="华文隶书" panose="02010800040101010101" pitchFamily="2" charset="-122"/>
                <a:cs typeface="+mn-ea"/>
              </a:rPr>
              <a:t>以来</a:t>
            </a:r>
            <a:endParaRPr lang="zh-CN" altLang="en-US" sz="3600" b="1" dirty="0">
              <a:solidFill>
                <a:srgbClr val="FFC000"/>
              </a:solidFill>
              <a:latin typeface="华文隶书" panose="02010800040101010101" pitchFamily="2" charset="-122"/>
              <a:ea typeface="华文隶书" panose="02010800040101010101" pitchFamily="2" charset="-122"/>
            </a:endParaRPr>
          </a:p>
        </p:txBody>
      </p:sp>
      <p:sp>
        <p:nvSpPr>
          <p:cNvPr id="59" name="PA-1022168"/>
          <p:cNvSpPr txBox="1"/>
          <p:nvPr>
            <p:custDataLst>
              <p:tags r:id="rId8"/>
            </p:custDataLst>
          </p:nvPr>
        </p:nvSpPr>
        <p:spPr>
          <a:xfrm>
            <a:off x="2681352" y="5918973"/>
            <a:ext cx="1723549" cy="461665"/>
          </a:xfrm>
          <a:prstGeom prst="rect">
            <a:avLst/>
          </a:prstGeom>
          <a:noFill/>
        </p:spPr>
        <p:txBody>
          <a:bodyPr wrap="none" rtlCol="0">
            <a:spAutoFit/>
          </a:bodyPr>
          <a:lstStyle/>
          <a:p>
            <a:pPr algn="ctr" defTabSz="1219200"/>
            <a:r>
              <a:rPr lang="zh-CN" altLang="en-US" sz="2400" b="1" dirty="0">
                <a:solidFill>
                  <a:srgbClr val="C00000"/>
                </a:solidFill>
                <a:latin typeface="华文隶书" panose="02010800040101010101" pitchFamily="2" charset="-122"/>
                <a:ea typeface="华文隶书" panose="02010800040101010101" pitchFamily="2" charset="-122"/>
                <a:cs typeface="+mn-ea"/>
              </a:rPr>
              <a:t>党的十八大</a:t>
            </a:r>
            <a:endParaRPr lang="zh-CN" altLang="en-US" sz="2400" b="1" dirty="0">
              <a:solidFill>
                <a:srgbClr val="C00000"/>
              </a:solidFill>
              <a:latin typeface="华文隶书" panose="02010800040101010101" pitchFamily="2" charset="-122"/>
              <a:ea typeface="华文隶书" panose="02010800040101010101" pitchFamily="2" charset="-122"/>
            </a:endParaRPr>
          </a:p>
        </p:txBody>
      </p:sp>
      <p:sp>
        <p:nvSpPr>
          <p:cNvPr id="60" name="PA-1022164"/>
          <p:cNvSpPr txBox="1"/>
          <p:nvPr>
            <p:custDataLst>
              <p:tags r:id="rId9"/>
            </p:custDataLst>
          </p:nvPr>
        </p:nvSpPr>
        <p:spPr>
          <a:xfrm>
            <a:off x="4919483" y="2784640"/>
            <a:ext cx="6631624" cy="2533001"/>
          </a:xfrm>
          <a:prstGeom prst="rect">
            <a:avLst/>
          </a:prstGeom>
          <a:noFill/>
        </p:spPr>
        <p:txBody>
          <a:bodyPr wrap="square" rtlCol="0">
            <a:spAutoFit/>
          </a:bodyPr>
          <a:lstStyle/>
          <a:p>
            <a:pPr algn="just">
              <a:lnSpc>
                <a:spcPct val="130000"/>
              </a:lnSpc>
            </a:pPr>
            <a:r>
              <a:rPr lang="zh-CN" altLang="en-US" sz="3200" dirty="0">
                <a:solidFill>
                  <a:srgbClr val="C00000"/>
                </a:solidFill>
                <a:latin typeface="华文隶书" panose="02010800040101010101" pitchFamily="2" charset="-122"/>
                <a:ea typeface="华文隶书" panose="02010800040101010101" pitchFamily="2" charset="-122"/>
              </a:rPr>
              <a:t>成就彰显优势，更坚定自信。</a:t>
            </a:r>
          </a:p>
          <a:p>
            <a:pPr algn="just">
              <a:lnSpc>
                <a:spcPct val="130000"/>
              </a:lnSpc>
            </a:pPr>
            <a:r>
              <a:rPr lang="zh-CN" altLang="en-US" dirty="0">
                <a:solidFill>
                  <a:srgbClr val="595757"/>
                </a:solidFill>
                <a:latin typeface="华文隶书" panose="02010800040101010101" pitchFamily="2" charset="-122"/>
                <a:ea typeface="华文隶书" panose="02010800040101010101" pitchFamily="2" charset="-122"/>
              </a:rPr>
              <a:t>这些显著优势，全面反映了我们党在长期治理实践中取得的成功经验，深刻揭示了中国发展奇迹背后的制度原因和制度优势，系统回答了“中国特色社会主义为什么好”的重大问题，为坚定中国特色社会主义道路自信、理论自信、制度自信、文化自信提供了基本依据。</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anim calcmode="lin" valueType="num">
                                      <p:cBhvr>
                                        <p:cTn id="40" dur="1000" fill="hold"/>
                                        <p:tgtEl>
                                          <p:spTgt spid="55"/>
                                        </p:tgtEl>
                                        <p:attrNameLst>
                                          <p:attrName>ppt_x</p:attrName>
                                        </p:attrNameLst>
                                      </p:cBhvr>
                                      <p:tavLst>
                                        <p:tav tm="0">
                                          <p:val>
                                            <p:strVal val="#ppt_x"/>
                                          </p:val>
                                        </p:tav>
                                        <p:tav tm="100000">
                                          <p:val>
                                            <p:strVal val="#ppt_x"/>
                                          </p:val>
                                        </p:tav>
                                      </p:tavLst>
                                    </p:anim>
                                    <p:anim calcmode="lin" valueType="num">
                                      <p:cBhvr>
                                        <p:cTn id="4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500" fill="hold"/>
                                        <p:tgtEl>
                                          <p:spTgt spid="59"/>
                                        </p:tgtEl>
                                        <p:attrNameLst>
                                          <p:attrName>ppt_x</p:attrName>
                                        </p:attrNameLst>
                                      </p:cBhvr>
                                      <p:tavLst>
                                        <p:tav tm="0">
                                          <p:val>
                                            <p:strVal val="#ppt_x"/>
                                          </p:val>
                                        </p:tav>
                                        <p:tav tm="100000">
                                          <p:val>
                                            <p:strVal val="#ppt_x"/>
                                          </p:val>
                                        </p:tav>
                                      </p:tavLst>
                                    </p:anim>
                                    <p:anim calcmode="lin" valueType="num">
                                      <p:cBhvr additive="base">
                                        <p:cTn id="4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anim calcmode="lin" valueType="num">
                                      <p:cBhvr>
                                        <p:cTn id="60" dur="1000" fill="hold"/>
                                        <p:tgtEl>
                                          <p:spTgt spid="58"/>
                                        </p:tgtEl>
                                        <p:attrNameLst>
                                          <p:attrName>ppt_x</p:attrName>
                                        </p:attrNameLst>
                                      </p:cBhvr>
                                      <p:tavLst>
                                        <p:tav tm="0">
                                          <p:val>
                                            <p:strVal val="#ppt_x"/>
                                          </p:val>
                                        </p:tav>
                                        <p:tav tm="100000">
                                          <p:val>
                                            <p:strVal val="#ppt_x"/>
                                          </p:val>
                                        </p:tav>
                                      </p:tavLst>
                                    </p:anim>
                                    <p:anim calcmode="lin" valueType="num">
                                      <p:cBhvr>
                                        <p:cTn id="6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1000" fill="hold"/>
                                        <p:tgtEl>
                                          <p:spTgt spid="60"/>
                                        </p:tgtEl>
                                        <p:attrNameLst>
                                          <p:attrName>ppt_w</p:attrName>
                                        </p:attrNameLst>
                                      </p:cBhvr>
                                      <p:tavLst>
                                        <p:tav tm="0">
                                          <p:val>
                                            <p:fltVal val="0"/>
                                          </p:val>
                                        </p:tav>
                                        <p:tav tm="100000">
                                          <p:val>
                                            <p:strVal val="#ppt_w"/>
                                          </p:val>
                                        </p:tav>
                                      </p:tavLst>
                                    </p:anim>
                                    <p:anim calcmode="lin" valueType="num">
                                      <p:cBhvr>
                                        <p:cTn id="67" dur="1000" fill="hold"/>
                                        <p:tgtEl>
                                          <p:spTgt spid="60"/>
                                        </p:tgtEl>
                                        <p:attrNameLst>
                                          <p:attrName>ppt_h</p:attrName>
                                        </p:attrNameLst>
                                      </p:cBhvr>
                                      <p:tavLst>
                                        <p:tav tm="0">
                                          <p:val>
                                            <p:fltVal val="0"/>
                                          </p:val>
                                        </p:tav>
                                        <p:tav tm="100000">
                                          <p:val>
                                            <p:strVal val="#ppt_h"/>
                                          </p:val>
                                        </p:tav>
                                      </p:tavLst>
                                    </p:anim>
                                    <p:anim calcmode="lin" valueType="num">
                                      <p:cBhvr>
                                        <p:cTn id="68" dur="1000" fill="hold"/>
                                        <p:tgtEl>
                                          <p:spTgt spid="60"/>
                                        </p:tgtEl>
                                        <p:attrNameLst>
                                          <p:attrName>style.rotation</p:attrName>
                                        </p:attrNameLst>
                                      </p:cBhvr>
                                      <p:tavLst>
                                        <p:tav tm="0">
                                          <p:val>
                                            <p:fltVal val="90"/>
                                          </p:val>
                                        </p:tav>
                                        <p:tav tm="100000">
                                          <p:val>
                                            <p:fltVal val="0"/>
                                          </p:val>
                                        </p:tav>
                                      </p:tavLst>
                                    </p:anim>
                                    <p:animEffect transition="in" filter="fade">
                                      <p:cBhvr>
                                        <p:cTn id="6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p:bldP spid="56" grpId="0"/>
      <p:bldP spid="57" grpId="0" animBg="1"/>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53470" y="1969189"/>
            <a:ext cx="2293054" cy="1551746"/>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7203" y="1952707"/>
            <a:ext cx="2293054" cy="1551746"/>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4520" y="1933160"/>
            <a:ext cx="2293054" cy="1551746"/>
          </a:xfrm>
          <a:prstGeom prst="rect">
            <a:avLst/>
          </a:prstGeom>
        </p:spPr>
      </p:pic>
      <p:sp>
        <p:nvSpPr>
          <p:cNvPr id="6" name="PA-1022186"/>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（五）提出</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个总体目标</a:t>
            </a:r>
          </a:p>
        </p:txBody>
      </p:sp>
      <p:sp>
        <p:nvSpPr>
          <p:cNvPr id="33" name="PA-1022188"/>
          <p:cNvSpPr/>
          <p:nvPr>
            <p:custDataLst>
              <p:tags r:id="rId2"/>
            </p:custDataLst>
          </p:nvPr>
        </p:nvSpPr>
        <p:spPr>
          <a:xfrm>
            <a:off x="0" y="3344988"/>
            <a:ext cx="12192000" cy="351895"/>
          </a:xfrm>
          <a:prstGeom prst="rect">
            <a:avLst/>
          </a:prstGeom>
          <a:solidFill>
            <a:schemeClr val="bg1">
              <a:lumMod val="85000"/>
            </a:schemeClr>
          </a:solidFill>
        </p:spPr>
        <p:txBody>
          <a:bodyPr wrap="square" rtlCol="0" anchor="ctr">
            <a:spAutoFit/>
          </a:bodyPr>
          <a:lstStyle/>
          <a:p>
            <a:pPr algn="ctr"/>
            <a:endParaRPr lang="zh-CN" altLang="en-US" sz="1600" dirty="0">
              <a:solidFill>
                <a:schemeClr val="tx1">
                  <a:lumMod val="85000"/>
                  <a:lumOff val="15000"/>
                </a:schemeClr>
              </a:solidFill>
              <a:latin typeface="华文隶书" panose="02010800040101010101" pitchFamily="2" charset="-122"/>
              <a:ea typeface="华文隶书" panose="02010800040101010101" pitchFamily="2" charset="-122"/>
            </a:endParaRPr>
          </a:p>
        </p:txBody>
      </p:sp>
      <p:grpSp>
        <p:nvGrpSpPr>
          <p:cNvPr id="34" name="PA-102218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1326302" y="3183834"/>
            <a:ext cx="9162026" cy="561937"/>
            <a:chOff x="1514987" y="4403034"/>
            <a:chExt cx="9162026" cy="561937"/>
          </a:xfrm>
        </p:grpSpPr>
        <p:grpSp>
          <p:nvGrpSpPr>
            <p:cNvPr id="36" name="isḷide"/>
            <p:cNvGrpSpPr/>
            <p:nvPr/>
          </p:nvGrpSpPr>
          <p:grpSpPr>
            <a:xfrm>
              <a:off x="1514987" y="4403034"/>
              <a:ext cx="5854708" cy="561937"/>
              <a:chOff x="1082778" y="4403034"/>
              <a:chExt cx="5854708" cy="561937"/>
            </a:xfrm>
          </p:grpSpPr>
          <p:sp>
            <p:nvSpPr>
              <p:cNvPr id="41" name="PA-ïs1îḍé"/>
              <p:cNvSpPr/>
              <p:nvPr>
                <p:custDataLst>
                  <p:tags r:id="rId8"/>
                </p:custDataLst>
              </p:nvPr>
            </p:nvSpPr>
            <p:spPr bwMode="auto">
              <a:xfrm>
                <a:off x="1082778" y="4403034"/>
                <a:ext cx="2547391" cy="561937"/>
              </a:xfrm>
              <a:prstGeom prst="rect">
                <a:avLst/>
              </a:prstGeom>
              <a:solidFill>
                <a:schemeClr val="accent1"/>
              </a:solidFill>
              <a:ln>
                <a:noFill/>
              </a:ln>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60000"/>
                  </a:lnSpc>
                </a:pPr>
                <a:r>
                  <a:rPr lang="zh-CN" altLang="en-US" sz="2400" dirty="0">
                    <a:solidFill>
                      <a:schemeClr val="bg1"/>
                    </a:solidFill>
                    <a:latin typeface="华文隶书" panose="02010800040101010101" pitchFamily="2" charset="-122"/>
                    <a:ea typeface="华文隶书" panose="02010800040101010101" pitchFamily="2" charset="-122"/>
                  </a:rPr>
                  <a:t>一、</a:t>
                </a:r>
                <a:r>
                  <a:rPr lang="en-US" altLang="zh-CN" sz="2400" dirty="0">
                    <a:solidFill>
                      <a:schemeClr val="bg1"/>
                    </a:solidFill>
                    <a:latin typeface="华文隶书" panose="02010800040101010101" pitchFamily="2" charset="-122"/>
                    <a:ea typeface="华文隶书" panose="02010800040101010101" pitchFamily="2" charset="-122"/>
                  </a:rPr>
                  <a:t>2012</a:t>
                </a:r>
                <a:r>
                  <a:rPr lang="zh-CN" altLang="en-US" sz="2400" dirty="0">
                    <a:solidFill>
                      <a:schemeClr val="bg1"/>
                    </a:solidFill>
                    <a:latin typeface="华文隶书" panose="02010800040101010101" pitchFamily="2" charset="-122"/>
                    <a:ea typeface="华文隶书" panose="02010800040101010101" pitchFamily="2" charset="-122"/>
                  </a:rPr>
                  <a:t>年</a:t>
                </a:r>
                <a:endParaRPr lang="en-US" altLang="zh-CN" sz="2400" dirty="0">
                  <a:solidFill>
                    <a:schemeClr val="bg1"/>
                  </a:solidFill>
                  <a:latin typeface="华文隶书" panose="02010800040101010101" pitchFamily="2" charset="-122"/>
                  <a:ea typeface="华文隶书" panose="02010800040101010101" pitchFamily="2" charset="-122"/>
                </a:endParaRPr>
              </a:p>
            </p:txBody>
          </p:sp>
          <p:sp>
            <p:nvSpPr>
              <p:cNvPr id="43" name="PA-ïs1îḍé"/>
              <p:cNvSpPr/>
              <p:nvPr>
                <p:custDataLst>
                  <p:tags r:id="rId9"/>
                </p:custDataLst>
              </p:nvPr>
            </p:nvSpPr>
            <p:spPr bwMode="auto">
              <a:xfrm>
                <a:off x="4390095" y="4403034"/>
                <a:ext cx="2547391" cy="561937"/>
              </a:xfrm>
              <a:prstGeom prst="rect">
                <a:avLst/>
              </a:prstGeom>
              <a:solidFill>
                <a:schemeClr val="accent1"/>
              </a:solidFill>
              <a:ln>
                <a:noFill/>
              </a:ln>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60000"/>
                  </a:lnSpc>
                </a:pPr>
                <a:r>
                  <a:rPr lang="zh-CN" altLang="en-US" sz="2400" dirty="0">
                    <a:solidFill>
                      <a:schemeClr val="bg1"/>
                    </a:solidFill>
                    <a:latin typeface="华文隶书" panose="02010800040101010101" pitchFamily="2" charset="-122"/>
                    <a:ea typeface="华文隶书" panose="02010800040101010101" pitchFamily="2" charset="-122"/>
                  </a:rPr>
                  <a:t>二、</a:t>
                </a:r>
                <a:r>
                  <a:rPr lang="en-US" altLang="zh-CN" sz="2400" dirty="0">
                    <a:solidFill>
                      <a:schemeClr val="bg1"/>
                    </a:solidFill>
                    <a:latin typeface="华文隶书" panose="02010800040101010101" pitchFamily="2" charset="-122"/>
                    <a:ea typeface="华文隶书" panose="02010800040101010101" pitchFamily="2" charset="-122"/>
                  </a:rPr>
                  <a:t>2035</a:t>
                </a:r>
                <a:r>
                  <a:rPr lang="zh-CN" altLang="en-US" sz="2400" dirty="0">
                    <a:solidFill>
                      <a:schemeClr val="bg1"/>
                    </a:solidFill>
                    <a:latin typeface="华文隶书" panose="02010800040101010101" pitchFamily="2" charset="-122"/>
                    <a:ea typeface="华文隶书" panose="02010800040101010101" pitchFamily="2" charset="-122"/>
                  </a:rPr>
                  <a:t>年</a:t>
                </a:r>
                <a:endParaRPr lang="en-US" altLang="zh-CN" sz="2400" dirty="0">
                  <a:solidFill>
                    <a:schemeClr val="bg1"/>
                  </a:solidFill>
                  <a:latin typeface="华文隶书" panose="02010800040101010101" pitchFamily="2" charset="-122"/>
                  <a:ea typeface="华文隶书" panose="02010800040101010101" pitchFamily="2" charset="-122"/>
                </a:endParaRPr>
              </a:p>
            </p:txBody>
          </p:sp>
        </p:grpSp>
        <p:sp>
          <p:nvSpPr>
            <p:cNvPr id="39" name="PA-iṣļíḋe"/>
            <p:cNvSpPr/>
            <p:nvPr>
              <p:custDataLst>
                <p:tags r:id="rId7"/>
              </p:custDataLst>
            </p:nvPr>
          </p:nvSpPr>
          <p:spPr bwMode="auto">
            <a:xfrm>
              <a:off x="8129622" y="4403034"/>
              <a:ext cx="2547391" cy="561937"/>
            </a:xfrm>
            <a:prstGeom prst="rect">
              <a:avLst/>
            </a:prstGeom>
            <a:solidFill>
              <a:schemeClr val="accent1"/>
            </a:solidFill>
            <a:ln>
              <a:noFill/>
            </a:ln>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60000"/>
                </a:lnSpc>
              </a:pPr>
              <a:r>
                <a:rPr lang="zh-CN" altLang="en-US" sz="2000" dirty="0">
                  <a:solidFill>
                    <a:schemeClr val="bg1"/>
                  </a:solidFill>
                  <a:latin typeface="华文隶书" panose="02010800040101010101" pitchFamily="2" charset="-122"/>
                  <a:ea typeface="华文隶书" panose="02010800040101010101" pitchFamily="2" charset="-122"/>
                </a:rPr>
                <a:t>三、</a:t>
              </a:r>
              <a:r>
                <a:rPr lang="en-US" altLang="zh-CN" sz="2000" dirty="0">
                  <a:solidFill>
                    <a:schemeClr val="bg1"/>
                  </a:solidFill>
                  <a:latin typeface="华文隶书" panose="02010800040101010101" pitchFamily="2" charset="-122"/>
                  <a:ea typeface="华文隶书" panose="02010800040101010101" pitchFamily="2" charset="-122"/>
                </a:rPr>
                <a:t>2049</a:t>
              </a:r>
              <a:r>
                <a:rPr lang="zh-CN" altLang="en-US" sz="2000" dirty="0">
                  <a:solidFill>
                    <a:schemeClr val="bg1"/>
                  </a:solidFill>
                  <a:latin typeface="华文隶书" panose="02010800040101010101" pitchFamily="2" charset="-122"/>
                  <a:ea typeface="华文隶书" panose="02010800040101010101" pitchFamily="2" charset="-122"/>
                </a:rPr>
                <a:t>年</a:t>
              </a:r>
              <a:endParaRPr lang="en-US" altLang="zh-CN" sz="2000" dirty="0">
                <a:solidFill>
                  <a:schemeClr val="bg1"/>
                </a:solidFill>
                <a:latin typeface="华文隶书" panose="02010800040101010101" pitchFamily="2" charset="-122"/>
                <a:ea typeface="华文隶书" panose="02010800040101010101" pitchFamily="2" charset="-122"/>
              </a:endParaRPr>
            </a:p>
          </p:txBody>
        </p:sp>
      </p:grpSp>
      <p:sp>
        <p:nvSpPr>
          <p:cNvPr id="44" name="PA-1022190"/>
          <p:cNvSpPr/>
          <p:nvPr>
            <p:custDataLst>
              <p:tags r:id="rId4"/>
            </p:custDataLst>
          </p:nvPr>
        </p:nvSpPr>
        <p:spPr>
          <a:xfrm>
            <a:off x="4216624" y="3947156"/>
            <a:ext cx="3381380" cy="1142749"/>
          </a:xfrm>
          <a:prstGeom prst="rect">
            <a:avLst/>
          </a:prstGeom>
        </p:spPr>
        <p:txBody>
          <a:bodyPr wrap="square">
            <a:spAutoFit/>
          </a:bodyPr>
          <a:lstStyle/>
          <a:p>
            <a:pPr algn="just">
              <a:lnSpc>
                <a:spcPct val="130000"/>
              </a:lnSpc>
            </a:pPr>
            <a:r>
              <a:rPr lang="zh-CN" altLang="en-US" dirty="0">
                <a:solidFill>
                  <a:srgbClr val="404040"/>
                </a:solidFill>
                <a:latin typeface="华文隶书" panose="02010800040101010101" pitchFamily="2" charset="-122"/>
                <a:ea typeface="华文隶书" panose="02010800040101010101" pitchFamily="2" charset="-122"/>
              </a:rPr>
              <a:t>到</a:t>
            </a:r>
            <a:r>
              <a:rPr lang="en-US" altLang="zh-CN" dirty="0">
                <a:solidFill>
                  <a:srgbClr val="404040"/>
                </a:solidFill>
                <a:latin typeface="华文隶书" panose="02010800040101010101" pitchFamily="2" charset="-122"/>
                <a:ea typeface="华文隶书" panose="02010800040101010101" pitchFamily="2" charset="-122"/>
              </a:rPr>
              <a:t>2035</a:t>
            </a:r>
            <a:r>
              <a:rPr lang="zh-CN" altLang="en-US" dirty="0">
                <a:solidFill>
                  <a:srgbClr val="404040"/>
                </a:solidFill>
                <a:latin typeface="华文隶书" panose="02010800040101010101" pitchFamily="2" charset="-122"/>
                <a:ea typeface="华文隶书" panose="02010800040101010101" pitchFamily="2" charset="-122"/>
              </a:rPr>
              <a:t>年，各方面制度更加完善，基本实现国家治理体系和治理能力现代化；</a:t>
            </a:r>
          </a:p>
        </p:txBody>
      </p:sp>
      <p:sp>
        <p:nvSpPr>
          <p:cNvPr id="45" name="PA-1022191"/>
          <p:cNvSpPr/>
          <p:nvPr>
            <p:custDataLst>
              <p:tags r:id="rId5"/>
            </p:custDataLst>
          </p:nvPr>
        </p:nvSpPr>
        <p:spPr>
          <a:xfrm>
            <a:off x="7940936" y="3978195"/>
            <a:ext cx="2547392" cy="2223044"/>
          </a:xfrm>
          <a:prstGeom prst="rect">
            <a:avLst/>
          </a:prstGeom>
        </p:spPr>
        <p:txBody>
          <a:bodyPr wrap="square">
            <a:spAutoFit/>
          </a:bodyPr>
          <a:lstStyle/>
          <a:p>
            <a:pPr>
              <a:lnSpc>
                <a:spcPct val="130000"/>
              </a:lnSpc>
            </a:pPr>
            <a:r>
              <a:rPr lang="zh-CN" altLang="en-US" dirty="0">
                <a:solidFill>
                  <a:srgbClr val="404040"/>
                </a:solidFill>
                <a:latin typeface="华文隶书" panose="02010800040101010101" pitchFamily="2" charset="-122"/>
                <a:ea typeface="华文隶书" panose="02010800040101010101" pitchFamily="2" charset="-122"/>
              </a:rPr>
              <a:t>到新中国成立</a:t>
            </a:r>
            <a:r>
              <a:rPr lang="en-US" altLang="zh-CN" dirty="0">
                <a:solidFill>
                  <a:srgbClr val="404040"/>
                </a:solidFill>
                <a:latin typeface="华文隶书" panose="02010800040101010101" pitchFamily="2" charset="-122"/>
                <a:ea typeface="华文隶书" panose="02010800040101010101" pitchFamily="2" charset="-122"/>
              </a:rPr>
              <a:t>100</a:t>
            </a:r>
            <a:r>
              <a:rPr lang="zh-CN" altLang="en-US" dirty="0">
                <a:solidFill>
                  <a:srgbClr val="404040"/>
                </a:solidFill>
                <a:latin typeface="华文隶书" panose="02010800040101010101" pitchFamily="2" charset="-122"/>
                <a:ea typeface="华文隶书" panose="02010800040101010101" pitchFamily="2" charset="-122"/>
              </a:rPr>
              <a:t>年时，全面实现国家治理体系和治理能力现代化，使中国特色社会主义制度更加巩固、优越性充分展现。</a:t>
            </a:r>
          </a:p>
        </p:txBody>
      </p:sp>
      <p:sp>
        <p:nvSpPr>
          <p:cNvPr id="46" name="PA-1022192"/>
          <p:cNvSpPr/>
          <p:nvPr>
            <p:custDataLst>
              <p:tags r:id="rId6"/>
            </p:custDataLst>
          </p:nvPr>
        </p:nvSpPr>
        <p:spPr>
          <a:xfrm>
            <a:off x="1326303" y="3912965"/>
            <a:ext cx="2547390" cy="1864421"/>
          </a:xfrm>
          <a:prstGeom prst="rect">
            <a:avLst/>
          </a:prstGeom>
        </p:spPr>
        <p:txBody>
          <a:bodyPr wrap="square">
            <a:spAutoFit/>
          </a:bodyPr>
          <a:lstStyle/>
          <a:p>
            <a:pPr algn="just">
              <a:lnSpc>
                <a:spcPct val="130000"/>
              </a:lnSpc>
              <a:spcBef>
                <a:spcPct val="0"/>
              </a:spcBef>
            </a:pPr>
            <a:r>
              <a:rPr lang="zh-CN" altLang="en-US" dirty="0">
                <a:solidFill>
                  <a:srgbClr val="404040"/>
                </a:solidFill>
                <a:latin typeface="华文隶书" panose="02010800040101010101" pitchFamily="2" charset="-122"/>
                <a:ea typeface="华文隶书" panose="02010800040101010101" pitchFamily="2" charset="-122"/>
              </a:rPr>
              <a:t>到我们党成立</a:t>
            </a:r>
            <a:r>
              <a:rPr lang="en-US" altLang="zh-CN" dirty="0">
                <a:solidFill>
                  <a:srgbClr val="404040"/>
                </a:solidFill>
                <a:latin typeface="华文隶书" panose="02010800040101010101" pitchFamily="2" charset="-122"/>
                <a:ea typeface="华文隶书" panose="02010800040101010101" pitchFamily="2" charset="-122"/>
              </a:rPr>
              <a:t>100</a:t>
            </a:r>
            <a:r>
              <a:rPr lang="zh-CN" altLang="en-US" dirty="0">
                <a:solidFill>
                  <a:srgbClr val="404040"/>
                </a:solidFill>
                <a:latin typeface="华文隶书" panose="02010800040101010101" pitchFamily="2" charset="-122"/>
                <a:ea typeface="华文隶书" panose="02010800040101010101" pitchFamily="2" charset="-122"/>
              </a:rPr>
              <a:t>年时，在各方面制度更加成熟更加定型上取得明显成效；</a:t>
            </a:r>
          </a:p>
          <a:p>
            <a:pPr algn="just">
              <a:lnSpc>
                <a:spcPct val="130000"/>
              </a:lnSpc>
              <a:spcBef>
                <a:spcPct val="0"/>
              </a:spcBef>
              <a:buNone/>
            </a:pPr>
            <a:endParaRPr lang="zh-CN" altLang="en-US" dirty="0">
              <a:solidFill>
                <a:srgbClr val="404040"/>
              </a:solidFill>
              <a:latin typeface="华文隶书" panose="02010800040101010101" pitchFamily="2" charset="-122"/>
              <a:ea typeface="华文隶书" panose="02010800040101010101" pitchFamily="2" charset="-122"/>
            </a:endParaRPr>
          </a:p>
        </p:txBody>
      </p:sp>
      <p:sp>
        <p:nvSpPr>
          <p:cNvPr id="3" name="文本框 2"/>
          <p:cNvSpPr txBox="1"/>
          <p:nvPr/>
        </p:nvSpPr>
        <p:spPr>
          <a:xfrm>
            <a:off x="1326302" y="1450731"/>
            <a:ext cx="9971813" cy="452432"/>
          </a:xfrm>
          <a:prstGeom prst="rect">
            <a:avLst/>
          </a:prstGeom>
          <a:noFill/>
        </p:spPr>
        <p:txBody>
          <a:bodyPr wrap="square" rtlCol="0">
            <a:spAutoFit/>
          </a:bodyPr>
          <a:lstStyle/>
          <a:p>
            <a:pPr algn="just">
              <a:lnSpc>
                <a:spcPct val="130000"/>
              </a:lnSpc>
            </a:pPr>
            <a:r>
              <a:rPr lang="zh-CN" altLang="en-US" dirty="0">
                <a:solidFill>
                  <a:srgbClr val="404040"/>
                </a:solidFill>
                <a:latin typeface="华文隶书" panose="02010800040101010101" pitchFamily="2" charset="-122"/>
                <a:ea typeface="华文隶书" panose="02010800040101010101" pitchFamily="2" charset="-122"/>
              </a:rPr>
              <a:t>坚持和完善中国特色社会主义制度、推进国家治理体系和治理能力现代化的总体目标是：</a:t>
            </a:r>
            <a:endParaRPr lang="en-US" altLang="zh-CN" dirty="0">
              <a:solidFill>
                <a:srgbClr val="404040"/>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4"/>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十九届四中全会</a:t>
            </a:r>
          </a:p>
        </p:txBody>
      </p:sp>
      <p:grpSp>
        <p:nvGrpSpPr>
          <p:cNvPr id="31" name="PA-102215"/>
          <p:cNvGrpSpPr/>
          <p:nvPr>
            <p:custDataLst>
              <p:tags r:id="rId2"/>
            </p:custDataLst>
          </p:nvPr>
        </p:nvGrpSpPr>
        <p:grpSpPr>
          <a:xfrm>
            <a:off x="4285198" y="2516714"/>
            <a:ext cx="1774290" cy="2245276"/>
            <a:chOff x="4411005" y="1929078"/>
            <a:chExt cx="1774290" cy="2245276"/>
          </a:xfrm>
        </p:grpSpPr>
        <p:sp>
          <p:nvSpPr>
            <p:cNvPr id="32" name="PA-任意多边形 5"/>
            <p:cNvSpPr>
              <a:spLocks noChangeArrowheads="1"/>
            </p:cNvSpPr>
            <p:nvPr>
              <p:custDataLst>
                <p:tags r:id="rId22"/>
              </p:custDataLst>
            </p:nvPr>
          </p:nvSpPr>
          <p:spPr bwMode="auto">
            <a:xfrm>
              <a:off x="4411005" y="1929078"/>
              <a:ext cx="1408112" cy="1647825"/>
            </a:xfrm>
            <a:prstGeom prst="plaque">
              <a:avLst/>
            </a:prstGeom>
            <a:solidFill>
              <a:srgbClr val="C9110E"/>
            </a:solidFill>
            <a:ln>
              <a:noFill/>
            </a:ln>
          </p:spPr>
          <p:txBody>
            <a:bodyPr/>
            <a:lstStyle/>
            <a:p>
              <a:endParaRPr lang="zh-CN" altLang="en-US" dirty="0">
                <a:latin typeface="华文隶书" panose="02010800040101010101" pitchFamily="2" charset="-122"/>
                <a:ea typeface="华文隶书" panose="02010800040101010101" pitchFamily="2" charset="-122"/>
              </a:endParaRPr>
            </a:p>
          </p:txBody>
        </p:sp>
        <p:sp>
          <p:nvSpPr>
            <p:cNvPr id="33" name="PA-任意多边形 6"/>
            <p:cNvSpPr>
              <a:spLocks noEditPoints="1" noChangeArrowheads="1"/>
            </p:cNvSpPr>
            <p:nvPr>
              <p:custDataLst>
                <p:tags r:id="rId23"/>
              </p:custDataLst>
            </p:nvPr>
          </p:nvSpPr>
          <p:spPr bwMode="auto">
            <a:xfrm>
              <a:off x="4796767" y="2162440"/>
              <a:ext cx="638175" cy="877888"/>
            </a:xfrm>
            <a:custGeom>
              <a:avLst/>
              <a:gdLst>
                <a:gd name="T0" fmla="*/ 45001510 w 1192"/>
                <a:gd name="T1" fmla="*/ 76955576 h 1626"/>
                <a:gd name="T2" fmla="*/ 37835426 w 1192"/>
                <a:gd name="T3" fmla="*/ 473977454 h 1626"/>
                <a:gd name="T4" fmla="*/ 341667224 w 1192"/>
                <a:gd name="T5" fmla="*/ 116308282 h 1626"/>
                <a:gd name="T6" fmla="*/ 315583427 w 1192"/>
                <a:gd name="T7" fmla="*/ 124761598 h 1626"/>
                <a:gd name="T8" fmla="*/ 38982213 w 1192"/>
                <a:gd name="T9" fmla="*/ 446576658 h 1626"/>
                <a:gd name="T10" fmla="*/ 147902945 w 1192"/>
                <a:gd name="T11" fmla="*/ 50429429 h 1626"/>
                <a:gd name="T12" fmla="*/ 194050707 w 1192"/>
                <a:gd name="T13" fmla="*/ 50429429 h 1626"/>
                <a:gd name="T14" fmla="*/ 170260486 w 1192"/>
                <a:gd name="T15" fmla="*/ 75498368 h 1626"/>
                <a:gd name="T16" fmla="*/ 119526109 w 1192"/>
                <a:gd name="T17" fmla="*/ 51595087 h 1626"/>
                <a:gd name="T18" fmla="*/ 62772970 w 1192"/>
                <a:gd name="T19" fmla="*/ 120097346 h 1626"/>
                <a:gd name="T20" fmla="*/ 279181218 w 1192"/>
                <a:gd name="T21" fmla="*/ 120097346 h 1626"/>
                <a:gd name="T22" fmla="*/ 222427544 w 1192"/>
                <a:gd name="T23" fmla="*/ 51595087 h 1626"/>
                <a:gd name="T24" fmla="*/ 119526109 w 1192"/>
                <a:gd name="T25" fmla="*/ 51595087 h 1626"/>
                <a:gd name="T26" fmla="*/ 120672896 w 1192"/>
                <a:gd name="T27" fmla="*/ 360001568 h 1626"/>
                <a:gd name="T28" fmla="*/ 82836935 w 1192"/>
                <a:gd name="T29" fmla="*/ 370786741 h 1626"/>
                <a:gd name="T30" fmla="*/ 74524599 w 1192"/>
                <a:gd name="T31" fmla="*/ 379240057 h 1626"/>
                <a:gd name="T32" fmla="*/ 120672896 w 1192"/>
                <a:gd name="T33" fmla="*/ 382738112 h 1626"/>
                <a:gd name="T34" fmla="*/ 72231559 w 1192"/>
                <a:gd name="T35" fmla="*/ 406932942 h 1626"/>
                <a:gd name="T36" fmla="*/ 132424525 w 1192"/>
                <a:gd name="T37" fmla="*/ 376908201 h 1626"/>
                <a:gd name="T38" fmla="*/ 132424525 w 1192"/>
                <a:gd name="T39" fmla="*/ 357669172 h 1626"/>
                <a:gd name="T40" fmla="*/ 60479930 w 1192"/>
                <a:gd name="T41" fmla="*/ 361167226 h 1626"/>
                <a:gd name="T42" fmla="*/ 116946640 w 1192"/>
                <a:gd name="T43" fmla="*/ 422382368 h 1626"/>
                <a:gd name="T44" fmla="*/ 116946640 w 1192"/>
                <a:gd name="T45" fmla="*/ 185976200 h 1626"/>
                <a:gd name="T46" fmla="*/ 82836935 w 1192"/>
                <a:gd name="T47" fmla="*/ 196761912 h 1626"/>
                <a:gd name="T48" fmla="*/ 94589099 w 1192"/>
                <a:gd name="T49" fmla="*/ 227952312 h 1626"/>
                <a:gd name="T50" fmla="*/ 72231559 w 1192"/>
                <a:gd name="T51" fmla="*/ 236405628 h 1626"/>
                <a:gd name="T52" fmla="*/ 116946640 w 1192"/>
                <a:gd name="T53" fmla="*/ 174024829 h 1626"/>
                <a:gd name="T54" fmla="*/ 60479930 w 1192"/>
                <a:gd name="T55" fmla="*/ 235239970 h 1626"/>
                <a:gd name="T56" fmla="*/ 131851666 w 1192"/>
                <a:gd name="T57" fmla="*/ 199968417 h 1626"/>
                <a:gd name="T58" fmla="*/ 131278273 w 1192"/>
                <a:gd name="T59" fmla="*/ 183644343 h 1626"/>
                <a:gd name="T60" fmla="*/ 120672896 w 1192"/>
                <a:gd name="T61" fmla="*/ 279547398 h 1626"/>
                <a:gd name="T62" fmla="*/ 74524599 w 1192"/>
                <a:gd name="T63" fmla="*/ 291499309 h 1626"/>
                <a:gd name="T64" fmla="*/ 120672896 w 1192"/>
                <a:gd name="T65" fmla="*/ 322980718 h 1626"/>
                <a:gd name="T66" fmla="*/ 132138096 w 1192"/>
                <a:gd name="T67" fmla="*/ 270510983 h 1626"/>
                <a:gd name="T68" fmla="*/ 60479930 w 1192"/>
                <a:gd name="T69" fmla="*/ 273717488 h 1626"/>
                <a:gd name="T70" fmla="*/ 120672896 w 1192"/>
                <a:gd name="T71" fmla="*/ 334932629 h 1626"/>
                <a:gd name="T72" fmla="*/ 158221893 w 1192"/>
                <a:gd name="T73" fmla="*/ 258559612 h 1626"/>
                <a:gd name="T74" fmla="*/ 178572822 w 1192"/>
                <a:gd name="T75" fmla="*/ 401977141 h 1626"/>
                <a:gd name="T76" fmla="*/ 274308174 w 1192"/>
                <a:gd name="T77" fmla="*/ 371952939 h 1626"/>
                <a:gd name="T78" fmla="*/ 175132995 w 1192"/>
                <a:gd name="T79" fmla="*/ 398479086 h 1626"/>
                <a:gd name="T80" fmla="*/ 274308174 w 1192"/>
                <a:gd name="T81" fmla="*/ 282171344 h 1626"/>
                <a:gd name="T82" fmla="*/ 175132995 w 1192"/>
                <a:gd name="T83" fmla="*/ 227952312 h 1626"/>
                <a:gd name="T84" fmla="*/ 175132995 w 1192"/>
                <a:gd name="T85" fmla="*/ 195595714 h 16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2" h="1626">
                  <a:moveTo>
                    <a:pt x="91" y="428"/>
                  </a:moveTo>
                  <a:cubicBezTo>
                    <a:pt x="91" y="382"/>
                    <a:pt x="112" y="359"/>
                    <a:pt x="157" y="358"/>
                  </a:cubicBezTo>
                  <a:lnTo>
                    <a:pt x="157" y="264"/>
                  </a:lnTo>
                  <a:cubicBezTo>
                    <a:pt x="74" y="265"/>
                    <a:pt x="0" y="319"/>
                    <a:pt x="0" y="399"/>
                  </a:cubicBezTo>
                  <a:lnTo>
                    <a:pt x="0" y="1495"/>
                  </a:lnTo>
                  <a:cubicBezTo>
                    <a:pt x="0" y="1561"/>
                    <a:pt x="65" y="1626"/>
                    <a:pt x="132" y="1626"/>
                  </a:cubicBezTo>
                  <a:lnTo>
                    <a:pt x="1060" y="1626"/>
                  </a:lnTo>
                  <a:cubicBezTo>
                    <a:pt x="1127" y="1626"/>
                    <a:pt x="1192" y="1561"/>
                    <a:pt x="1192" y="1495"/>
                  </a:cubicBezTo>
                  <a:lnTo>
                    <a:pt x="1192" y="399"/>
                  </a:lnTo>
                  <a:cubicBezTo>
                    <a:pt x="1192" y="319"/>
                    <a:pt x="1118" y="265"/>
                    <a:pt x="1035" y="264"/>
                  </a:cubicBezTo>
                  <a:lnTo>
                    <a:pt x="1035" y="358"/>
                  </a:lnTo>
                  <a:cubicBezTo>
                    <a:pt x="1080" y="359"/>
                    <a:pt x="1101" y="382"/>
                    <a:pt x="1101" y="428"/>
                  </a:cubicBezTo>
                  <a:lnTo>
                    <a:pt x="1101" y="1466"/>
                  </a:lnTo>
                  <a:cubicBezTo>
                    <a:pt x="1101" y="1498"/>
                    <a:pt x="1087" y="1532"/>
                    <a:pt x="1056" y="1532"/>
                  </a:cubicBezTo>
                  <a:lnTo>
                    <a:pt x="136" y="1532"/>
                  </a:lnTo>
                  <a:cubicBezTo>
                    <a:pt x="101" y="1532"/>
                    <a:pt x="91" y="1494"/>
                    <a:pt x="91" y="1457"/>
                  </a:cubicBezTo>
                  <a:lnTo>
                    <a:pt x="91" y="428"/>
                  </a:lnTo>
                  <a:close/>
                  <a:moveTo>
                    <a:pt x="516" y="173"/>
                  </a:moveTo>
                  <a:cubicBezTo>
                    <a:pt x="516" y="136"/>
                    <a:pt x="552" y="99"/>
                    <a:pt x="590" y="99"/>
                  </a:cubicBezTo>
                  <a:lnTo>
                    <a:pt x="602" y="99"/>
                  </a:lnTo>
                  <a:cubicBezTo>
                    <a:pt x="640" y="99"/>
                    <a:pt x="677" y="136"/>
                    <a:pt x="677" y="173"/>
                  </a:cubicBezTo>
                  <a:lnTo>
                    <a:pt x="677" y="181"/>
                  </a:lnTo>
                  <a:cubicBezTo>
                    <a:pt x="677" y="223"/>
                    <a:pt x="640" y="259"/>
                    <a:pt x="598" y="259"/>
                  </a:cubicBezTo>
                  <a:lnTo>
                    <a:pt x="594" y="259"/>
                  </a:lnTo>
                  <a:cubicBezTo>
                    <a:pt x="552" y="259"/>
                    <a:pt x="516" y="223"/>
                    <a:pt x="516" y="181"/>
                  </a:cubicBezTo>
                  <a:lnTo>
                    <a:pt x="516" y="173"/>
                  </a:lnTo>
                  <a:close/>
                  <a:moveTo>
                    <a:pt x="417" y="177"/>
                  </a:moveTo>
                  <a:lnTo>
                    <a:pt x="285" y="177"/>
                  </a:lnTo>
                  <a:cubicBezTo>
                    <a:pt x="240" y="177"/>
                    <a:pt x="219" y="198"/>
                    <a:pt x="219" y="243"/>
                  </a:cubicBezTo>
                  <a:lnTo>
                    <a:pt x="219" y="412"/>
                  </a:lnTo>
                  <a:cubicBezTo>
                    <a:pt x="219" y="440"/>
                    <a:pt x="237" y="469"/>
                    <a:pt x="264" y="469"/>
                  </a:cubicBezTo>
                  <a:lnTo>
                    <a:pt x="928" y="469"/>
                  </a:lnTo>
                  <a:cubicBezTo>
                    <a:pt x="955" y="469"/>
                    <a:pt x="974" y="440"/>
                    <a:pt x="974" y="412"/>
                  </a:cubicBezTo>
                  <a:lnTo>
                    <a:pt x="974" y="243"/>
                  </a:lnTo>
                  <a:cubicBezTo>
                    <a:pt x="974" y="198"/>
                    <a:pt x="953" y="177"/>
                    <a:pt x="908" y="177"/>
                  </a:cubicBezTo>
                  <a:lnTo>
                    <a:pt x="776" y="177"/>
                  </a:lnTo>
                  <a:cubicBezTo>
                    <a:pt x="776" y="86"/>
                    <a:pt x="698" y="0"/>
                    <a:pt x="611" y="0"/>
                  </a:cubicBezTo>
                  <a:lnTo>
                    <a:pt x="582" y="0"/>
                  </a:lnTo>
                  <a:cubicBezTo>
                    <a:pt x="494" y="0"/>
                    <a:pt x="417" y="86"/>
                    <a:pt x="417" y="177"/>
                  </a:cubicBezTo>
                  <a:close/>
                  <a:moveTo>
                    <a:pt x="252" y="1247"/>
                  </a:moveTo>
                  <a:cubicBezTo>
                    <a:pt x="252" y="1238"/>
                    <a:pt x="255" y="1235"/>
                    <a:pt x="264" y="1235"/>
                  </a:cubicBezTo>
                  <a:lnTo>
                    <a:pt x="421" y="1235"/>
                  </a:lnTo>
                  <a:lnTo>
                    <a:pt x="421" y="1247"/>
                  </a:lnTo>
                  <a:cubicBezTo>
                    <a:pt x="421" y="1260"/>
                    <a:pt x="356" y="1298"/>
                    <a:pt x="343" y="1305"/>
                  </a:cubicBezTo>
                  <a:cubicBezTo>
                    <a:pt x="332" y="1296"/>
                    <a:pt x="307" y="1272"/>
                    <a:pt x="289" y="1272"/>
                  </a:cubicBezTo>
                  <a:lnTo>
                    <a:pt x="285" y="1272"/>
                  </a:lnTo>
                  <a:cubicBezTo>
                    <a:pt x="275" y="1272"/>
                    <a:pt x="260" y="1287"/>
                    <a:pt x="260" y="1297"/>
                  </a:cubicBezTo>
                  <a:lnTo>
                    <a:pt x="260" y="1301"/>
                  </a:lnTo>
                  <a:cubicBezTo>
                    <a:pt x="260" y="1312"/>
                    <a:pt x="318" y="1375"/>
                    <a:pt x="330" y="1375"/>
                  </a:cubicBezTo>
                  <a:lnTo>
                    <a:pt x="334" y="1375"/>
                  </a:lnTo>
                  <a:cubicBezTo>
                    <a:pt x="343" y="1375"/>
                    <a:pt x="408" y="1322"/>
                    <a:pt x="421" y="1313"/>
                  </a:cubicBezTo>
                  <a:cubicBezTo>
                    <a:pt x="421" y="1336"/>
                    <a:pt x="430" y="1408"/>
                    <a:pt x="408" y="1408"/>
                  </a:cubicBezTo>
                  <a:lnTo>
                    <a:pt x="264" y="1408"/>
                  </a:lnTo>
                  <a:cubicBezTo>
                    <a:pt x="255" y="1408"/>
                    <a:pt x="252" y="1405"/>
                    <a:pt x="252" y="1396"/>
                  </a:cubicBezTo>
                  <a:lnTo>
                    <a:pt x="252" y="1247"/>
                  </a:lnTo>
                  <a:close/>
                  <a:moveTo>
                    <a:pt x="408" y="1449"/>
                  </a:moveTo>
                  <a:cubicBezTo>
                    <a:pt x="486" y="1449"/>
                    <a:pt x="457" y="1364"/>
                    <a:pt x="462" y="1293"/>
                  </a:cubicBezTo>
                  <a:cubicBezTo>
                    <a:pt x="464" y="1256"/>
                    <a:pt x="556" y="1224"/>
                    <a:pt x="565" y="1190"/>
                  </a:cubicBezTo>
                  <a:lnTo>
                    <a:pt x="553" y="1190"/>
                  </a:lnTo>
                  <a:cubicBezTo>
                    <a:pt x="525" y="1190"/>
                    <a:pt x="483" y="1216"/>
                    <a:pt x="462" y="1227"/>
                  </a:cubicBezTo>
                  <a:cubicBezTo>
                    <a:pt x="452" y="1211"/>
                    <a:pt x="442" y="1194"/>
                    <a:pt x="417" y="1194"/>
                  </a:cubicBezTo>
                  <a:lnTo>
                    <a:pt x="256" y="1194"/>
                  </a:lnTo>
                  <a:cubicBezTo>
                    <a:pt x="232" y="1194"/>
                    <a:pt x="211" y="1215"/>
                    <a:pt x="211" y="1239"/>
                  </a:cubicBezTo>
                  <a:lnTo>
                    <a:pt x="211" y="1404"/>
                  </a:lnTo>
                  <a:cubicBezTo>
                    <a:pt x="211" y="1432"/>
                    <a:pt x="235" y="1449"/>
                    <a:pt x="264" y="1449"/>
                  </a:cubicBezTo>
                  <a:lnTo>
                    <a:pt x="408" y="1449"/>
                  </a:lnTo>
                  <a:close/>
                  <a:moveTo>
                    <a:pt x="252" y="651"/>
                  </a:moveTo>
                  <a:cubicBezTo>
                    <a:pt x="252" y="641"/>
                    <a:pt x="255" y="638"/>
                    <a:pt x="264" y="638"/>
                  </a:cubicBezTo>
                  <a:lnTo>
                    <a:pt x="408" y="638"/>
                  </a:lnTo>
                  <a:cubicBezTo>
                    <a:pt x="418" y="638"/>
                    <a:pt x="421" y="641"/>
                    <a:pt x="421" y="651"/>
                  </a:cubicBezTo>
                  <a:cubicBezTo>
                    <a:pt x="421" y="661"/>
                    <a:pt x="351" y="708"/>
                    <a:pt x="343" y="708"/>
                  </a:cubicBezTo>
                  <a:cubicBezTo>
                    <a:pt x="334" y="708"/>
                    <a:pt x="313" y="675"/>
                    <a:pt x="289" y="675"/>
                  </a:cubicBezTo>
                  <a:cubicBezTo>
                    <a:pt x="277" y="675"/>
                    <a:pt x="260" y="688"/>
                    <a:pt x="260" y="700"/>
                  </a:cubicBezTo>
                  <a:lnTo>
                    <a:pt x="260" y="704"/>
                  </a:lnTo>
                  <a:cubicBezTo>
                    <a:pt x="260" y="720"/>
                    <a:pt x="317" y="775"/>
                    <a:pt x="330" y="782"/>
                  </a:cubicBezTo>
                  <a:lnTo>
                    <a:pt x="421" y="716"/>
                  </a:lnTo>
                  <a:lnTo>
                    <a:pt x="421" y="811"/>
                  </a:lnTo>
                  <a:lnTo>
                    <a:pt x="252" y="811"/>
                  </a:lnTo>
                  <a:lnTo>
                    <a:pt x="252" y="651"/>
                  </a:lnTo>
                  <a:close/>
                  <a:moveTo>
                    <a:pt x="458" y="630"/>
                  </a:moveTo>
                  <a:cubicBezTo>
                    <a:pt x="453" y="608"/>
                    <a:pt x="435" y="597"/>
                    <a:pt x="408" y="597"/>
                  </a:cubicBezTo>
                  <a:lnTo>
                    <a:pt x="264" y="597"/>
                  </a:lnTo>
                  <a:cubicBezTo>
                    <a:pt x="235" y="597"/>
                    <a:pt x="211" y="614"/>
                    <a:pt x="211" y="642"/>
                  </a:cubicBezTo>
                  <a:lnTo>
                    <a:pt x="211" y="807"/>
                  </a:lnTo>
                  <a:cubicBezTo>
                    <a:pt x="211" y="831"/>
                    <a:pt x="232" y="852"/>
                    <a:pt x="256" y="852"/>
                  </a:cubicBezTo>
                  <a:lnTo>
                    <a:pt x="417" y="852"/>
                  </a:lnTo>
                  <a:cubicBezTo>
                    <a:pt x="481" y="852"/>
                    <a:pt x="462" y="750"/>
                    <a:pt x="460" y="686"/>
                  </a:cubicBezTo>
                  <a:lnTo>
                    <a:pt x="565" y="597"/>
                  </a:lnTo>
                  <a:cubicBezTo>
                    <a:pt x="565" y="597"/>
                    <a:pt x="558" y="593"/>
                    <a:pt x="557" y="593"/>
                  </a:cubicBezTo>
                  <a:cubicBezTo>
                    <a:pt x="516" y="593"/>
                    <a:pt x="483" y="628"/>
                    <a:pt x="458" y="630"/>
                  </a:cubicBezTo>
                  <a:close/>
                  <a:moveTo>
                    <a:pt x="252" y="939"/>
                  </a:moveTo>
                  <a:lnTo>
                    <a:pt x="421" y="939"/>
                  </a:lnTo>
                  <a:lnTo>
                    <a:pt x="421" y="959"/>
                  </a:lnTo>
                  <a:lnTo>
                    <a:pt x="343" y="1009"/>
                  </a:lnTo>
                  <a:lnTo>
                    <a:pt x="290" y="970"/>
                  </a:lnTo>
                  <a:cubicBezTo>
                    <a:pt x="276" y="978"/>
                    <a:pt x="260" y="982"/>
                    <a:pt x="260" y="1000"/>
                  </a:cubicBezTo>
                  <a:cubicBezTo>
                    <a:pt x="260" y="1013"/>
                    <a:pt x="319" y="1079"/>
                    <a:pt x="330" y="1079"/>
                  </a:cubicBezTo>
                  <a:cubicBezTo>
                    <a:pt x="349" y="1079"/>
                    <a:pt x="400" y="1023"/>
                    <a:pt x="421" y="1017"/>
                  </a:cubicBezTo>
                  <a:lnTo>
                    <a:pt x="421" y="1108"/>
                  </a:lnTo>
                  <a:lnTo>
                    <a:pt x="252" y="1108"/>
                  </a:lnTo>
                  <a:lnTo>
                    <a:pt x="252" y="939"/>
                  </a:lnTo>
                  <a:close/>
                  <a:moveTo>
                    <a:pt x="461" y="928"/>
                  </a:moveTo>
                  <a:cubicBezTo>
                    <a:pt x="454" y="915"/>
                    <a:pt x="444" y="898"/>
                    <a:pt x="421" y="898"/>
                  </a:cubicBezTo>
                  <a:lnTo>
                    <a:pt x="252" y="898"/>
                  </a:lnTo>
                  <a:cubicBezTo>
                    <a:pt x="231" y="898"/>
                    <a:pt x="211" y="918"/>
                    <a:pt x="211" y="939"/>
                  </a:cubicBezTo>
                  <a:lnTo>
                    <a:pt x="211" y="1108"/>
                  </a:lnTo>
                  <a:cubicBezTo>
                    <a:pt x="211" y="1128"/>
                    <a:pt x="231" y="1149"/>
                    <a:pt x="252" y="1149"/>
                  </a:cubicBezTo>
                  <a:lnTo>
                    <a:pt x="421" y="1149"/>
                  </a:lnTo>
                  <a:cubicBezTo>
                    <a:pt x="481" y="1149"/>
                    <a:pt x="462" y="1043"/>
                    <a:pt x="461" y="982"/>
                  </a:cubicBezTo>
                  <a:lnTo>
                    <a:pt x="565" y="894"/>
                  </a:lnTo>
                  <a:lnTo>
                    <a:pt x="552" y="887"/>
                  </a:lnTo>
                  <a:lnTo>
                    <a:pt x="461" y="928"/>
                  </a:lnTo>
                  <a:close/>
                  <a:moveTo>
                    <a:pt x="611" y="1367"/>
                  </a:moveTo>
                  <a:cubicBezTo>
                    <a:pt x="611" y="1376"/>
                    <a:pt x="613" y="1379"/>
                    <a:pt x="623" y="1379"/>
                  </a:cubicBezTo>
                  <a:lnTo>
                    <a:pt x="945" y="1379"/>
                  </a:lnTo>
                  <a:cubicBezTo>
                    <a:pt x="954" y="1379"/>
                    <a:pt x="957" y="1376"/>
                    <a:pt x="957" y="1367"/>
                  </a:cubicBezTo>
                  <a:lnTo>
                    <a:pt x="957" y="1276"/>
                  </a:lnTo>
                  <a:cubicBezTo>
                    <a:pt x="957" y="1267"/>
                    <a:pt x="954" y="1264"/>
                    <a:pt x="945" y="1264"/>
                  </a:cubicBezTo>
                  <a:lnTo>
                    <a:pt x="611" y="1264"/>
                  </a:lnTo>
                  <a:lnTo>
                    <a:pt x="611" y="1367"/>
                  </a:lnTo>
                  <a:close/>
                  <a:moveTo>
                    <a:pt x="611" y="1079"/>
                  </a:moveTo>
                  <a:lnTo>
                    <a:pt x="957" y="1079"/>
                  </a:lnTo>
                  <a:lnTo>
                    <a:pt x="957" y="968"/>
                  </a:lnTo>
                  <a:lnTo>
                    <a:pt x="611" y="968"/>
                  </a:lnTo>
                  <a:lnTo>
                    <a:pt x="611" y="1079"/>
                  </a:lnTo>
                  <a:close/>
                  <a:moveTo>
                    <a:pt x="611" y="782"/>
                  </a:moveTo>
                  <a:lnTo>
                    <a:pt x="862" y="782"/>
                  </a:lnTo>
                  <a:lnTo>
                    <a:pt x="862" y="671"/>
                  </a:lnTo>
                  <a:lnTo>
                    <a:pt x="611" y="671"/>
                  </a:lnTo>
                  <a:lnTo>
                    <a:pt x="611" y="7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华文隶书" panose="02010800040101010101" pitchFamily="2" charset="-122"/>
                <a:ea typeface="华文隶书" panose="02010800040101010101" pitchFamily="2" charset="-122"/>
              </a:endParaRPr>
            </a:p>
          </p:txBody>
        </p:sp>
        <p:sp>
          <p:nvSpPr>
            <p:cNvPr id="34" name="PA-文本框 33"/>
            <p:cNvSpPr txBox="1"/>
            <p:nvPr>
              <p:custDataLst>
                <p:tags r:id="rId24"/>
              </p:custDataLst>
            </p:nvPr>
          </p:nvSpPr>
          <p:spPr>
            <a:xfrm>
              <a:off x="4481535" y="3774244"/>
              <a:ext cx="1703760" cy="400110"/>
            </a:xfrm>
            <a:prstGeom prst="rect">
              <a:avLst/>
            </a:prstGeom>
            <a:noFill/>
          </p:spPr>
          <p:txBody>
            <a:bodyPr wrap="square" rtlCol="0">
              <a:spAutoFit/>
            </a:bodyPr>
            <a:lstStyle/>
            <a:p>
              <a:r>
                <a:rPr lang="en-US" altLang="zh-CN" sz="2000" b="1" dirty="0">
                  <a:solidFill>
                    <a:srgbClr val="C9110E"/>
                  </a:solidFill>
                  <a:latin typeface="华文隶书" panose="02010800040101010101" pitchFamily="2" charset="-122"/>
                  <a:ea typeface="华文隶书" panose="02010800040101010101" pitchFamily="2" charset="-122"/>
                </a:rPr>
                <a:t>10</a:t>
              </a:r>
              <a:r>
                <a:rPr lang="zh-CN" altLang="en-US" sz="2000" b="1" dirty="0">
                  <a:solidFill>
                    <a:srgbClr val="C9110E"/>
                  </a:solidFill>
                  <a:latin typeface="华文隶书" panose="02010800040101010101" pitchFamily="2" charset="-122"/>
                  <a:ea typeface="华文隶书" panose="02010800040101010101" pitchFamily="2" charset="-122"/>
                </a:rPr>
                <a:t>月</a:t>
              </a:r>
              <a:r>
                <a:rPr lang="en-US" altLang="zh-CN" sz="2000" b="1" dirty="0">
                  <a:solidFill>
                    <a:srgbClr val="C9110E"/>
                  </a:solidFill>
                  <a:latin typeface="华文隶书" panose="02010800040101010101" pitchFamily="2" charset="-122"/>
                  <a:ea typeface="华文隶书" panose="02010800040101010101" pitchFamily="2" charset="-122"/>
                </a:rPr>
                <a:t>28</a:t>
              </a:r>
              <a:r>
                <a:rPr lang="zh-CN" altLang="en-US" sz="2000" b="1" dirty="0">
                  <a:solidFill>
                    <a:srgbClr val="C9110E"/>
                  </a:solidFill>
                  <a:latin typeface="华文隶书" panose="02010800040101010101" pitchFamily="2" charset="-122"/>
                  <a:ea typeface="华文隶书" panose="02010800040101010101" pitchFamily="2" charset="-122"/>
                </a:rPr>
                <a:t>日</a:t>
              </a:r>
            </a:p>
          </p:txBody>
        </p:sp>
      </p:grpSp>
      <p:grpSp>
        <p:nvGrpSpPr>
          <p:cNvPr id="35" name="PA-102216"/>
          <p:cNvGrpSpPr/>
          <p:nvPr>
            <p:custDataLst>
              <p:tags r:id="rId3"/>
            </p:custDataLst>
          </p:nvPr>
        </p:nvGrpSpPr>
        <p:grpSpPr>
          <a:xfrm>
            <a:off x="6417209" y="2516714"/>
            <a:ext cx="1787295" cy="2245276"/>
            <a:chOff x="6543016" y="1929078"/>
            <a:chExt cx="1787295" cy="2245276"/>
          </a:xfrm>
        </p:grpSpPr>
        <p:sp>
          <p:nvSpPr>
            <p:cNvPr id="36" name="PA-任意多边形 7"/>
            <p:cNvSpPr>
              <a:spLocks noChangeArrowheads="1"/>
            </p:cNvSpPr>
            <p:nvPr>
              <p:custDataLst>
                <p:tags r:id="rId19"/>
              </p:custDataLst>
            </p:nvPr>
          </p:nvSpPr>
          <p:spPr bwMode="auto">
            <a:xfrm>
              <a:off x="6543016" y="1929078"/>
              <a:ext cx="1408113" cy="1647825"/>
            </a:xfrm>
            <a:prstGeom prst="plaque">
              <a:avLst/>
            </a:prstGeom>
            <a:solidFill>
              <a:srgbClr val="C9110E"/>
            </a:solidFill>
            <a:ln>
              <a:noFill/>
            </a:ln>
          </p:spPr>
          <p:txBody>
            <a:bodyPr/>
            <a:lstStyle/>
            <a:p>
              <a:endParaRPr lang="zh-CN" altLang="en-US" dirty="0">
                <a:latin typeface="华文隶书" panose="02010800040101010101" pitchFamily="2" charset="-122"/>
                <a:ea typeface="华文隶书" panose="02010800040101010101" pitchFamily="2" charset="-122"/>
              </a:endParaRPr>
            </a:p>
          </p:txBody>
        </p:sp>
        <p:sp>
          <p:nvSpPr>
            <p:cNvPr id="37" name="PA-任意多边形 9"/>
            <p:cNvSpPr>
              <a:spLocks noEditPoints="1" noChangeArrowheads="1"/>
            </p:cNvSpPr>
            <p:nvPr>
              <p:custDataLst>
                <p:tags r:id="rId20"/>
              </p:custDataLst>
            </p:nvPr>
          </p:nvSpPr>
          <p:spPr bwMode="auto">
            <a:xfrm>
              <a:off x="6857341" y="2238640"/>
              <a:ext cx="765175" cy="773113"/>
            </a:xfrm>
            <a:custGeom>
              <a:avLst/>
              <a:gdLst>
                <a:gd name="T0" fmla="*/ 163990782 w 1305"/>
                <a:gd name="T1" fmla="*/ 31236135 h 1305"/>
                <a:gd name="T2" fmla="*/ 69446814 w 1305"/>
                <a:gd name="T3" fmla="*/ 70895351 h 1305"/>
                <a:gd name="T4" fmla="*/ 30597619 w 1305"/>
                <a:gd name="T5" fmla="*/ 167059944 h 1305"/>
                <a:gd name="T6" fmla="*/ 69446814 w 1305"/>
                <a:gd name="T7" fmla="*/ 263575253 h 1305"/>
                <a:gd name="T8" fmla="*/ 163990782 w 1305"/>
                <a:gd name="T9" fmla="*/ 303234469 h 1305"/>
                <a:gd name="T10" fmla="*/ 258190567 w 1305"/>
                <a:gd name="T11" fmla="*/ 263575253 h 1305"/>
                <a:gd name="T12" fmla="*/ 258190567 w 1305"/>
                <a:gd name="T13" fmla="*/ 70895351 h 1305"/>
                <a:gd name="T14" fmla="*/ 163990782 w 1305"/>
                <a:gd name="T15" fmla="*/ 31236135 h 1305"/>
                <a:gd name="T16" fmla="*/ 163990782 w 1305"/>
                <a:gd name="T17" fmla="*/ 334470603 h 1305"/>
                <a:gd name="T18" fmla="*/ 48131560 w 1305"/>
                <a:gd name="T19" fmla="*/ 285335570 h 1305"/>
                <a:gd name="T20" fmla="*/ 0 w 1305"/>
                <a:gd name="T21" fmla="*/ 167059944 h 1305"/>
                <a:gd name="T22" fmla="*/ 48131560 w 1305"/>
                <a:gd name="T23" fmla="*/ 49135034 h 1305"/>
                <a:gd name="T24" fmla="*/ 163990782 w 1305"/>
                <a:gd name="T25" fmla="*/ 0 h 1305"/>
                <a:gd name="T26" fmla="*/ 279505821 w 1305"/>
                <a:gd name="T27" fmla="*/ 49135034 h 1305"/>
                <a:gd name="T28" fmla="*/ 279505821 w 1305"/>
                <a:gd name="T29" fmla="*/ 285335570 h 1305"/>
                <a:gd name="T30" fmla="*/ 163990782 w 1305"/>
                <a:gd name="T31" fmla="*/ 334470603 h 1305"/>
                <a:gd name="T32" fmla="*/ 305977944 w 1305"/>
                <a:gd name="T33" fmla="*/ 264277275 h 1305"/>
                <a:gd name="T34" fmla="*/ 305977944 w 1305"/>
                <a:gd name="T35" fmla="*/ 285686285 h 1305"/>
                <a:gd name="T36" fmla="*/ 279850003 w 1305"/>
                <a:gd name="T37" fmla="*/ 312359572 h 1305"/>
                <a:gd name="T38" fmla="*/ 258878345 w 1305"/>
                <a:gd name="T39" fmla="*/ 312359572 h 1305"/>
                <a:gd name="T40" fmla="*/ 258190567 w 1305"/>
                <a:gd name="T41" fmla="*/ 311306835 h 1305"/>
                <a:gd name="T42" fmla="*/ 258190567 w 1305"/>
                <a:gd name="T43" fmla="*/ 290248540 h 1305"/>
                <a:gd name="T44" fmla="*/ 284319094 w 1305"/>
                <a:gd name="T45" fmla="*/ 263575253 h 1305"/>
                <a:gd name="T46" fmla="*/ 304946571 w 1305"/>
                <a:gd name="T47" fmla="*/ 263575253 h 1305"/>
                <a:gd name="T48" fmla="*/ 305977944 w 1305"/>
                <a:gd name="T49" fmla="*/ 264277275 h 1305"/>
                <a:gd name="T50" fmla="*/ 340013867 w 1305"/>
                <a:gd name="T51" fmla="*/ 309552076 h 1305"/>
                <a:gd name="T52" fmla="*/ 340013867 w 1305"/>
                <a:gd name="T53" fmla="*/ 347105225 h 1305"/>
                <a:gd name="T54" fmla="*/ 303228005 w 1305"/>
                <a:gd name="T55" fmla="*/ 347105225 h 1305"/>
                <a:gd name="T56" fmla="*/ 303228005 w 1305"/>
                <a:gd name="T57" fmla="*/ 309552076 h 1305"/>
                <a:gd name="T58" fmla="*/ 340013867 w 1305"/>
                <a:gd name="T59" fmla="*/ 309552076 h 1305"/>
                <a:gd name="T60" fmla="*/ 443496603 w 1305"/>
                <a:gd name="T61" fmla="*/ 409928210 h 1305"/>
                <a:gd name="T62" fmla="*/ 442465229 w 1305"/>
                <a:gd name="T63" fmla="*/ 430284482 h 1305"/>
                <a:gd name="T64" fmla="*/ 421493570 w 1305"/>
                <a:gd name="T65" fmla="*/ 451692899 h 1305"/>
                <a:gd name="T66" fmla="*/ 401553286 w 1305"/>
                <a:gd name="T67" fmla="*/ 452394922 h 1305"/>
                <a:gd name="T68" fmla="*/ 338982493 w 1305"/>
                <a:gd name="T69" fmla="*/ 388519200 h 1305"/>
                <a:gd name="T70" fmla="*/ 339670271 w 1305"/>
                <a:gd name="T71" fmla="*/ 368514235 h 1305"/>
                <a:gd name="T72" fmla="*/ 360985525 w 1305"/>
                <a:gd name="T73" fmla="*/ 346754510 h 1305"/>
                <a:gd name="T74" fmla="*/ 380581627 w 1305"/>
                <a:gd name="T75" fmla="*/ 346052488 h 1305"/>
                <a:gd name="T76" fmla="*/ 443496603 w 1305"/>
                <a:gd name="T77" fmla="*/ 409928210 h 1305"/>
                <a:gd name="T78" fmla="*/ 163990782 w 1305"/>
                <a:gd name="T79" fmla="*/ 67034525 h 1305"/>
                <a:gd name="T80" fmla="*/ 94199785 w 1305"/>
                <a:gd name="T81" fmla="*/ 96164594 h 1305"/>
                <a:gd name="T82" fmla="*/ 65664915 w 1305"/>
                <a:gd name="T83" fmla="*/ 167059944 h 1305"/>
                <a:gd name="T84" fmla="*/ 94199785 w 1305"/>
                <a:gd name="T85" fmla="*/ 238306010 h 1305"/>
                <a:gd name="T86" fmla="*/ 163990782 w 1305"/>
                <a:gd name="T87" fmla="*/ 267436078 h 1305"/>
                <a:gd name="T88" fmla="*/ 233437595 w 1305"/>
                <a:gd name="T89" fmla="*/ 238306010 h 1305"/>
                <a:gd name="T90" fmla="*/ 233437595 w 1305"/>
                <a:gd name="T91" fmla="*/ 96164594 h 1305"/>
                <a:gd name="T92" fmla="*/ 163990782 w 1305"/>
                <a:gd name="T93" fmla="*/ 67034525 h 1305"/>
                <a:gd name="T94" fmla="*/ 163990782 w 1305"/>
                <a:gd name="T95" fmla="*/ 288493781 h 1305"/>
                <a:gd name="T96" fmla="*/ 80104148 w 1305"/>
                <a:gd name="T97" fmla="*/ 252695390 h 1305"/>
                <a:gd name="T98" fmla="*/ 45037438 w 1305"/>
                <a:gd name="T99" fmla="*/ 167059944 h 1305"/>
                <a:gd name="T100" fmla="*/ 80104148 w 1305"/>
                <a:gd name="T101" fmla="*/ 81423906 h 1305"/>
                <a:gd name="T102" fmla="*/ 163990782 w 1305"/>
                <a:gd name="T103" fmla="*/ 45976823 h 1305"/>
                <a:gd name="T104" fmla="*/ 247876829 w 1305"/>
                <a:gd name="T105" fmla="*/ 81423906 h 1305"/>
                <a:gd name="T106" fmla="*/ 247876829 w 1305"/>
                <a:gd name="T107" fmla="*/ 252695390 h 1305"/>
                <a:gd name="T108" fmla="*/ 163990782 w 1305"/>
                <a:gd name="T109" fmla="*/ 288493781 h 1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 h="1305">
                  <a:moveTo>
                    <a:pt x="477" y="89"/>
                  </a:moveTo>
                  <a:cubicBezTo>
                    <a:pt x="373" y="89"/>
                    <a:pt x="276" y="129"/>
                    <a:pt x="202" y="202"/>
                  </a:cubicBezTo>
                  <a:cubicBezTo>
                    <a:pt x="129" y="275"/>
                    <a:pt x="89" y="373"/>
                    <a:pt x="89" y="476"/>
                  </a:cubicBezTo>
                  <a:cubicBezTo>
                    <a:pt x="89" y="580"/>
                    <a:pt x="129" y="677"/>
                    <a:pt x="202" y="751"/>
                  </a:cubicBezTo>
                  <a:cubicBezTo>
                    <a:pt x="276" y="824"/>
                    <a:pt x="373" y="864"/>
                    <a:pt x="477" y="864"/>
                  </a:cubicBezTo>
                  <a:cubicBezTo>
                    <a:pt x="580" y="864"/>
                    <a:pt x="678" y="824"/>
                    <a:pt x="751" y="751"/>
                  </a:cubicBezTo>
                  <a:cubicBezTo>
                    <a:pt x="902" y="600"/>
                    <a:pt x="902" y="353"/>
                    <a:pt x="751" y="202"/>
                  </a:cubicBezTo>
                  <a:cubicBezTo>
                    <a:pt x="678" y="129"/>
                    <a:pt x="580" y="89"/>
                    <a:pt x="477" y="89"/>
                  </a:cubicBezTo>
                  <a:close/>
                  <a:moveTo>
                    <a:pt x="477" y="953"/>
                  </a:moveTo>
                  <a:cubicBezTo>
                    <a:pt x="349" y="953"/>
                    <a:pt x="230" y="903"/>
                    <a:pt x="140" y="813"/>
                  </a:cubicBezTo>
                  <a:cubicBezTo>
                    <a:pt x="50" y="723"/>
                    <a:pt x="0" y="604"/>
                    <a:pt x="0" y="476"/>
                  </a:cubicBezTo>
                  <a:cubicBezTo>
                    <a:pt x="0" y="349"/>
                    <a:pt x="50" y="230"/>
                    <a:pt x="140" y="140"/>
                  </a:cubicBezTo>
                  <a:cubicBezTo>
                    <a:pt x="230" y="50"/>
                    <a:pt x="349" y="0"/>
                    <a:pt x="477" y="0"/>
                  </a:cubicBezTo>
                  <a:cubicBezTo>
                    <a:pt x="604" y="0"/>
                    <a:pt x="723" y="50"/>
                    <a:pt x="813" y="140"/>
                  </a:cubicBezTo>
                  <a:cubicBezTo>
                    <a:pt x="999" y="325"/>
                    <a:pt x="999" y="628"/>
                    <a:pt x="813" y="813"/>
                  </a:cubicBezTo>
                  <a:cubicBezTo>
                    <a:pt x="723" y="903"/>
                    <a:pt x="604" y="953"/>
                    <a:pt x="477" y="953"/>
                  </a:cubicBezTo>
                  <a:close/>
                  <a:moveTo>
                    <a:pt x="890" y="753"/>
                  </a:moveTo>
                  <a:cubicBezTo>
                    <a:pt x="907" y="770"/>
                    <a:pt x="907" y="797"/>
                    <a:pt x="890" y="814"/>
                  </a:cubicBezTo>
                  <a:lnTo>
                    <a:pt x="814" y="890"/>
                  </a:lnTo>
                  <a:cubicBezTo>
                    <a:pt x="797" y="907"/>
                    <a:pt x="770" y="907"/>
                    <a:pt x="753" y="890"/>
                  </a:cubicBezTo>
                  <a:lnTo>
                    <a:pt x="751" y="887"/>
                  </a:lnTo>
                  <a:cubicBezTo>
                    <a:pt x="734" y="871"/>
                    <a:pt x="734" y="843"/>
                    <a:pt x="751" y="827"/>
                  </a:cubicBezTo>
                  <a:lnTo>
                    <a:pt x="827" y="751"/>
                  </a:lnTo>
                  <a:cubicBezTo>
                    <a:pt x="844" y="734"/>
                    <a:pt x="871" y="734"/>
                    <a:pt x="887" y="751"/>
                  </a:cubicBezTo>
                  <a:lnTo>
                    <a:pt x="890" y="753"/>
                  </a:lnTo>
                  <a:close/>
                  <a:moveTo>
                    <a:pt x="989" y="882"/>
                  </a:moveTo>
                  <a:cubicBezTo>
                    <a:pt x="1018" y="912"/>
                    <a:pt x="1018" y="959"/>
                    <a:pt x="989" y="989"/>
                  </a:cubicBezTo>
                  <a:cubicBezTo>
                    <a:pt x="959" y="1018"/>
                    <a:pt x="912" y="1018"/>
                    <a:pt x="882" y="989"/>
                  </a:cubicBezTo>
                  <a:cubicBezTo>
                    <a:pt x="853" y="959"/>
                    <a:pt x="853" y="912"/>
                    <a:pt x="882" y="882"/>
                  </a:cubicBezTo>
                  <a:cubicBezTo>
                    <a:pt x="912" y="853"/>
                    <a:pt x="959" y="853"/>
                    <a:pt x="989" y="882"/>
                  </a:cubicBezTo>
                  <a:close/>
                  <a:moveTo>
                    <a:pt x="1290" y="1168"/>
                  </a:moveTo>
                  <a:cubicBezTo>
                    <a:pt x="1305" y="1183"/>
                    <a:pt x="1303" y="1209"/>
                    <a:pt x="1287" y="1226"/>
                  </a:cubicBezTo>
                  <a:lnTo>
                    <a:pt x="1226" y="1287"/>
                  </a:lnTo>
                  <a:cubicBezTo>
                    <a:pt x="1209" y="1303"/>
                    <a:pt x="1183" y="1305"/>
                    <a:pt x="1168" y="1289"/>
                  </a:cubicBezTo>
                  <a:lnTo>
                    <a:pt x="986" y="1107"/>
                  </a:lnTo>
                  <a:cubicBezTo>
                    <a:pt x="971" y="1092"/>
                    <a:pt x="972" y="1066"/>
                    <a:pt x="988" y="1050"/>
                  </a:cubicBezTo>
                  <a:lnTo>
                    <a:pt x="1050" y="988"/>
                  </a:lnTo>
                  <a:cubicBezTo>
                    <a:pt x="1066" y="972"/>
                    <a:pt x="1092" y="970"/>
                    <a:pt x="1107" y="986"/>
                  </a:cubicBezTo>
                  <a:lnTo>
                    <a:pt x="1290" y="1168"/>
                  </a:lnTo>
                  <a:close/>
                  <a:moveTo>
                    <a:pt x="477" y="191"/>
                  </a:moveTo>
                  <a:cubicBezTo>
                    <a:pt x="400" y="191"/>
                    <a:pt x="328" y="220"/>
                    <a:pt x="274" y="274"/>
                  </a:cubicBezTo>
                  <a:cubicBezTo>
                    <a:pt x="220" y="328"/>
                    <a:pt x="191" y="400"/>
                    <a:pt x="191" y="476"/>
                  </a:cubicBezTo>
                  <a:cubicBezTo>
                    <a:pt x="191" y="553"/>
                    <a:pt x="220" y="625"/>
                    <a:pt x="274" y="679"/>
                  </a:cubicBezTo>
                  <a:cubicBezTo>
                    <a:pt x="328" y="733"/>
                    <a:pt x="400" y="762"/>
                    <a:pt x="477" y="762"/>
                  </a:cubicBezTo>
                  <a:cubicBezTo>
                    <a:pt x="553" y="762"/>
                    <a:pt x="625" y="733"/>
                    <a:pt x="679" y="679"/>
                  </a:cubicBezTo>
                  <a:cubicBezTo>
                    <a:pt x="790" y="567"/>
                    <a:pt x="790" y="386"/>
                    <a:pt x="679" y="274"/>
                  </a:cubicBezTo>
                  <a:cubicBezTo>
                    <a:pt x="625" y="220"/>
                    <a:pt x="553" y="191"/>
                    <a:pt x="477" y="191"/>
                  </a:cubicBezTo>
                  <a:close/>
                  <a:moveTo>
                    <a:pt x="477" y="822"/>
                  </a:moveTo>
                  <a:cubicBezTo>
                    <a:pt x="384" y="822"/>
                    <a:pt x="298" y="786"/>
                    <a:pt x="233" y="720"/>
                  </a:cubicBezTo>
                  <a:cubicBezTo>
                    <a:pt x="167" y="655"/>
                    <a:pt x="131" y="569"/>
                    <a:pt x="131" y="476"/>
                  </a:cubicBezTo>
                  <a:cubicBezTo>
                    <a:pt x="131" y="384"/>
                    <a:pt x="167" y="298"/>
                    <a:pt x="233" y="232"/>
                  </a:cubicBezTo>
                  <a:cubicBezTo>
                    <a:pt x="298" y="167"/>
                    <a:pt x="384" y="131"/>
                    <a:pt x="477" y="131"/>
                  </a:cubicBezTo>
                  <a:cubicBezTo>
                    <a:pt x="569" y="131"/>
                    <a:pt x="655" y="167"/>
                    <a:pt x="721" y="232"/>
                  </a:cubicBezTo>
                  <a:cubicBezTo>
                    <a:pt x="855" y="367"/>
                    <a:pt x="855" y="586"/>
                    <a:pt x="721" y="720"/>
                  </a:cubicBezTo>
                  <a:cubicBezTo>
                    <a:pt x="655" y="786"/>
                    <a:pt x="569" y="822"/>
                    <a:pt x="477" y="8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华文隶书" panose="02010800040101010101" pitchFamily="2" charset="-122"/>
                <a:ea typeface="华文隶书" panose="02010800040101010101" pitchFamily="2" charset="-122"/>
              </a:endParaRPr>
            </a:p>
          </p:txBody>
        </p:sp>
        <p:sp>
          <p:nvSpPr>
            <p:cNvPr id="38" name="PA-文本框 37"/>
            <p:cNvSpPr txBox="1"/>
            <p:nvPr>
              <p:custDataLst>
                <p:tags r:id="rId21"/>
              </p:custDataLst>
            </p:nvPr>
          </p:nvSpPr>
          <p:spPr>
            <a:xfrm>
              <a:off x="6626551" y="3774244"/>
              <a:ext cx="1703760" cy="400110"/>
            </a:xfrm>
            <a:prstGeom prst="rect">
              <a:avLst/>
            </a:prstGeom>
            <a:noFill/>
          </p:spPr>
          <p:txBody>
            <a:bodyPr wrap="square" rtlCol="0">
              <a:spAutoFit/>
            </a:bodyPr>
            <a:lstStyle/>
            <a:p>
              <a:r>
                <a:rPr lang="zh-CN" altLang="en-US" sz="2000" b="1" dirty="0">
                  <a:solidFill>
                    <a:srgbClr val="C9110E"/>
                  </a:solidFill>
                  <a:latin typeface="华文隶书" panose="02010800040101010101" pitchFamily="2" charset="-122"/>
                  <a:ea typeface="华文隶书" panose="02010800040101010101" pitchFamily="2" charset="-122"/>
                </a:rPr>
                <a:t>至</a:t>
              </a:r>
              <a:r>
                <a:rPr lang="en-US" altLang="zh-CN" sz="2000" b="1" dirty="0">
                  <a:solidFill>
                    <a:srgbClr val="C9110E"/>
                  </a:solidFill>
                  <a:latin typeface="华文隶书" panose="02010800040101010101" pitchFamily="2" charset="-122"/>
                  <a:ea typeface="华文隶书" panose="02010800040101010101" pitchFamily="2" charset="-122"/>
                </a:rPr>
                <a:t>31</a:t>
              </a:r>
              <a:r>
                <a:rPr lang="zh-CN" altLang="en-US" sz="2000" b="1" dirty="0">
                  <a:solidFill>
                    <a:srgbClr val="C9110E"/>
                  </a:solidFill>
                  <a:latin typeface="华文隶书" panose="02010800040101010101" pitchFamily="2" charset="-122"/>
                  <a:ea typeface="华文隶书" panose="02010800040101010101" pitchFamily="2" charset="-122"/>
                </a:rPr>
                <a:t>日</a:t>
              </a:r>
            </a:p>
          </p:txBody>
        </p:sp>
      </p:grpSp>
      <p:grpSp>
        <p:nvGrpSpPr>
          <p:cNvPr id="39" name="PA-102217"/>
          <p:cNvGrpSpPr/>
          <p:nvPr>
            <p:custDataLst>
              <p:tags r:id="rId4"/>
            </p:custDataLst>
          </p:nvPr>
        </p:nvGrpSpPr>
        <p:grpSpPr>
          <a:xfrm>
            <a:off x="8549221" y="2516714"/>
            <a:ext cx="1824047" cy="2245276"/>
            <a:chOff x="8675028" y="1929078"/>
            <a:chExt cx="1824047" cy="2245276"/>
          </a:xfrm>
        </p:grpSpPr>
        <p:sp>
          <p:nvSpPr>
            <p:cNvPr id="40" name="PA-任意多边形 8"/>
            <p:cNvSpPr>
              <a:spLocks noChangeArrowheads="1"/>
            </p:cNvSpPr>
            <p:nvPr>
              <p:custDataLst>
                <p:tags r:id="rId16"/>
              </p:custDataLst>
            </p:nvPr>
          </p:nvSpPr>
          <p:spPr bwMode="auto">
            <a:xfrm>
              <a:off x="8675028" y="1929078"/>
              <a:ext cx="1408113" cy="1647825"/>
            </a:xfrm>
            <a:prstGeom prst="plaque">
              <a:avLst/>
            </a:prstGeom>
            <a:solidFill>
              <a:srgbClr val="C9110E"/>
            </a:solidFill>
            <a:ln>
              <a:noFill/>
            </a:ln>
          </p:spPr>
          <p:txBody>
            <a:bodyPr/>
            <a:lstStyle/>
            <a:p>
              <a:endParaRPr lang="zh-CN" altLang="en-US">
                <a:latin typeface="华文隶书" panose="02010800040101010101" pitchFamily="2" charset="-122"/>
                <a:ea typeface="华文隶书" panose="02010800040101010101" pitchFamily="2" charset="-122"/>
              </a:endParaRPr>
            </a:p>
          </p:txBody>
        </p:sp>
        <p:sp>
          <p:nvSpPr>
            <p:cNvPr id="41" name="PA-任意多边形 10"/>
            <p:cNvSpPr>
              <a:spLocks noEditPoints="1" noChangeArrowheads="1"/>
            </p:cNvSpPr>
            <p:nvPr>
              <p:custDataLst>
                <p:tags r:id="rId17"/>
              </p:custDataLst>
            </p:nvPr>
          </p:nvSpPr>
          <p:spPr bwMode="auto">
            <a:xfrm>
              <a:off x="9068728" y="2259278"/>
              <a:ext cx="696913" cy="749300"/>
            </a:xfrm>
            <a:custGeom>
              <a:avLst/>
              <a:gdLst>
                <a:gd name="T0" fmla="*/ 112196565 w 1301"/>
                <a:gd name="T1" fmla="*/ 62074215 h 1388"/>
                <a:gd name="T2" fmla="*/ 244479330 w 1301"/>
                <a:gd name="T3" fmla="*/ 44880263 h 1388"/>
                <a:gd name="T4" fmla="*/ 197133172 w 1301"/>
                <a:gd name="T5" fmla="*/ 27685771 h 1388"/>
                <a:gd name="T6" fmla="*/ 142612719 w 1301"/>
                <a:gd name="T7" fmla="*/ 27685771 h 1388"/>
                <a:gd name="T8" fmla="*/ 95553683 w 1301"/>
                <a:gd name="T9" fmla="*/ 44880263 h 1388"/>
                <a:gd name="T10" fmla="*/ 125109008 w 1301"/>
                <a:gd name="T11" fmla="*/ 329606165 h 1388"/>
                <a:gd name="T12" fmla="*/ 213488932 w 1301"/>
                <a:gd name="T13" fmla="*/ 240428668 h 1388"/>
                <a:gd name="T14" fmla="*/ 231853474 w 1301"/>
                <a:gd name="T15" fmla="*/ 226148781 h 1388"/>
                <a:gd name="T16" fmla="*/ 322242179 w 1301"/>
                <a:gd name="T17" fmla="*/ 136971824 h 1388"/>
                <a:gd name="T18" fmla="*/ 325972619 w 1301"/>
                <a:gd name="T19" fmla="*/ 221486170 h 1388"/>
                <a:gd name="T20" fmla="*/ 340033013 w 1301"/>
                <a:gd name="T21" fmla="*/ 226148781 h 1388"/>
                <a:gd name="T22" fmla="*/ 340033013 w 1301"/>
                <a:gd name="T23" fmla="*/ 93257079 h 1388"/>
                <a:gd name="T24" fmla="*/ 17503712 w 1301"/>
                <a:gd name="T25" fmla="*/ 75188584 h 1388"/>
                <a:gd name="T26" fmla="*/ 0 w 1301"/>
                <a:gd name="T27" fmla="*/ 141051406 h 1388"/>
                <a:gd name="T28" fmla="*/ 0 w 1301"/>
                <a:gd name="T29" fmla="*/ 240428668 h 1388"/>
                <a:gd name="T30" fmla="*/ 0 w 1301"/>
                <a:gd name="T31" fmla="*/ 336308837 h 1388"/>
                <a:gd name="T32" fmla="*/ 187950633 w 1301"/>
                <a:gd name="T33" fmla="*/ 354377332 h 1388"/>
                <a:gd name="T34" fmla="*/ 13773272 w 1301"/>
                <a:gd name="T35" fmla="*/ 141051406 h 1388"/>
                <a:gd name="T36" fmla="*/ 17503712 w 1301"/>
                <a:gd name="T37" fmla="*/ 136971824 h 1388"/>
                <a:gd name="T38" fmla="*/ 111048614 w 1301"/>
                <a:gd name="T39" fmla="*/ 226148781 h 1388"/>
                <a:gd name="T40" fmla="*/ 13773272 w 1301"/>
                <a:gd name="T41" fmla="*/ 141051406 h 1388"/>
                <a:gd name="T42" fmla="*/ 111048614 w 1301"/>
                <a:gd name="T43" fmla="*/ 240428668 h 1388"/>
                <a:gd name="T44" fmla="*/ 17503712 w 1301"/>
                <a:gd name="T45" fmla="*/ 329606165 h 1388"/>
                <a:gd name="T46" fmla="*/ 13773272 w 1301"/>
                <a:gd name="T47" fmla="*/ 240428668 h 1388"/>
                <a:gd name="T48" fmla="*/ 125109008 w 1301"/>
                <a:gd name="T49" fmla="*/ 226148781 h 1388"/>
                <a:gd name="T50" fmla="*/ 125109008 w 1301"/>
                <a:gd name="T51" fmla="*/ 136971824 h 1388"/>
                <a:gd name="T52" fmla="*/ 217793080 w 1301"/>
                <a:gd name="T53" fmla="*/ 226148781 h 1388"/>
                <a:gd name="T54" fmla="*/ 224966838 w 1301"/>
                <a:gd name="T55" fmla="*/ 92965565 h 1388"/>
                <a:gd name="T56" fmla="*/ 237018451 w 1301"/>
                <a:gd name="T57" fmla="*/ 105205931 h 1388"/>
                <a:gd name="T58" fmla="*/ 212915224 w 1301"/>
                <a:gd name="T59" fmla="*/ 105205931 h 1388"/>
                <a:gd name="T60" fmla="*/ 117935250 w 1301"/>
                <a:gd name="T61" fmla="*/ 92965565 h 1388"/>
                <a:gd name="T62" fmla="*/ 129987399 w 1301"/>
                <a:gd name="T63" fmla="*/ 105205931 h 1388"/>
                <a:gd name="T64" fmla="*/ 106170758 w 1301"/>
                <a:gd name="T65" fmla="*/ 105205931 h 1388"/>
                <a:gd name="T66" fmla="*/ 355527944 w 1301"/>
                <a:gd name="T67" fmla="*/ 266948922 h 1388"/>
                <a:gd name="T68" fmla="*/ 283790902 w 1301"/>
                <a:gd name="T69" fmla="*/ 228480356 h 1388"/>
                <a:gd name="T70" fmla="*/ 267435141 w 1301"/>
                <a:gd name="T71" fmla="*/ 402754688 h 1388"/>
                <a:gd name="T72" fmla="*/ 369014630 w 1301"/>
                <a:gd name="T73" fmla="*/ 332811744 h 1388"/>
                <a:gd name="T74" fmla="*/ 355815066 w 1301"/>
                <a:gd name="T75" fmla="*/ 330480169 h 1388"/>
                <a:gd name="T76" fmla="*/ 283790902 w 1301"/>
                <a:gd name="T77" fmla="*/ 390805837 h 1388"/>
                <a:gd name="T78" fmla="*/ 212054395 w 1301"/>
                <a:gd name="T79" fmla="*/ 302502883 h 1388"/>
                <a:gd name="T80" fmla="*/ 297564709 w 1301"/>
                <a:gd name="T81" fmla="*/ 243343273 h 1388"/>
                <a:gd name="T82" fmla="*/ 355815066 w 1301"/>
                <a:gd name="T83" fmla="*/ 330480169 h 1388"/>
                <a:gd name="T84" fmla="*/ 307320956 w 1301"/>
                <a:gd name="T85" fmla="*/ 350297210 h 1388"/>
                <a:gd name="T86" fmla="*/ 312198811 w 1301"/>
                <a:gd name="T87" fmla="*/ 338057384 h 1388"/>
                <a:gd name="T88" fmla="*/ 290678073 w 1301"/>
                <a:gd name="T89" fmla="*/ 262577285 h 1388"/>
                <a:gd name="T90" fmla="*/ 276904266 w 1301"/>
                <a:gd name="T91" fmla="*/ 262577285 h 1388"/>
                <a:gd name="T92" fmla="*/ 276904266 w 1301"/>
                <a:gd name="T93" fmla="*/ 320862892 h 1388"/>
                <a:gd name="T94" fmla="*/ 277478509 w 1301"/>
                <a:gd name="T95" fmla="*/ 322028950 h 1388"/>
                <a:gd name="T96" fmla="*/ 278052217 w 1301"/>
                <a:gd name="T97" fmla="*/ 323194468 h 1388"/>
                <a:gd name="T98" fmla="*/ 278913046 w 1301"/>
                <a:gd name="T99" fmla="*/ 324360525 h 13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01" h="1388">
                  <a:moveTo>
                    <a:pt x="333" y="154"/>
                  </a:moveTo>
                  <a:cubicBezTo>
                    <a:pt x="333" y="186"/>
                    <a:pt x="359" y="213"/>
                    <a:pt x="391" y="213"/>
                  </a:cubicBezTo>
                  <a:lnTo>
                    <a:pt x="793" y="213"/>
                  </a:lnTo>
                  <a:cubicBezTo>
                    <a:pt x="826" y="213"/>
                    <a:pt x="852" y="186"/>
                    <a:pt x="852" y="154"/>
                  </a:cubicBezTo>
                  <a:cubicBezTo>
                    <a:pt x="852" y="122"/>
                    <a:pt x="826" y="95"/>
                    <a:pt x="793" y="95"/>
                  </a:cubicBezTo>
                  <a:lnTo>
                    <a:pt x="687" y="95"/>
                  </a:lnTo>
                  <a:cubicBezTo>
                    <a:pt x="687" y="43"/>
                    <a:pt x="645" y="0"/>
                    <a:pt x="592" y="0"/>
                  </a:cubicBezTo>
                  <a:cubicBezTo>
                    <a:pt x="540" y="0"/>
                    <a:pt x="497" y="43"/>
                    <a:pt x="497" y="95"/>
                  </a:cubicBezTo>
                  <a:lnTo>
                    <a:pt x="391" y="95"/>
                  </a:lnTo>
                  <a:cubicBezTo>
                    <a:pt x="359" y="95"/>
                    <a:pt x="333" y="122"/>
                    <a:pt x="333" y="154"/>
                  </a:cubicBezTo>
                  <a:close/>
                  <a:moveTo>
                    <a:pt x="634" y="1131"/>
                  </a:moveTo>
                  <a:lnTo>
                    <a:pt x="436" y="1131"/>
                  </a:lnTo>
                  <a:lnTo>
                    <a:pt x="436" y="825"/>
                  </a:lnTo>
                  <a:lnTo>
                    <a:pt x="744" y="825"/>
                  </a:lnTo>
                  <a:cubicBezTo>
                    <a:pt x="764" y="806"/>
                    <a:pt x="785" y="790"/>
                    <a:pt x="809" y="776"/>
                  </a:cubicBezTo>
                  <a:lnTo>
                    <a:pt x="808" y="776"/>
                  </a:lnTo>
                  <a:lnTo>
                    <a:pt x="808" y="470"/>
                  </a:lnTo>
                  <a:lnTo>
                    <a:pt x="1123" y="470"/>
                  </a:lnTo>
                  <a:cubicBezTo>
                    <a:pt x="1130" y="470"/>
                    <a:pt x="1136" y="476"/>
                    <a:pt x="1136" y="484"/>
                  </a:cubicBezTo>
                  <a:lnTo>
                    <a:pt x="1136" y="760"/>
                  </a:lnTo>
                  <a:cubicBezTo>
                    <a:pt x="1153" y="767"/>
                    <a:pt x="1169" y="776"/>
                    <a:pt x="1185" y="786"/>
                  </a:cubicBezTo>
                  <a:lnTo>
                    <a:pt x="1185" y="776"/>
                  </a:lnTo>
                  <a:lnTo>
                    <a:pt x="1185" y="484"/>
                  </a:lnTo>
                  <a:lnTo>
                    <a:pt x="1185" y="320"/>
                  </a:lnTo>
                  <a:cubicBezTo>
                    <a:pt x="1185" y="286"/>
                    <a:pt x="1157" y="258"/>
                    <a:pt x="1123" y="258"/>
                  </a:cubicBezTo>
                  <a:lnTo>
                    <a:pt x="61" y="258"/>
                  </a:lnTo>
                  <a:cubicBezTo>
                    <a:pt x="27" y="258"/>
                    <a:pt x="0" y="286"/>
                    <a:pt x="0" y="320"/>
                  </a:cubicBezTo>
                  <a:lnTo>
                    <a:pt x="0" y="484"/>
                  </a:lnTo>
                  <a:lnTo>
                    <a:pt x="0" y="776"/>
                  </a:lnTo>
                  <a:lnTo>
                    <a:pt x="0" y="825"/>
                  </a:lnTo>
                  <a:lnTo>
                    <a:pt x="0" y="1118"/>
                  </a:lnTo>
                  <a:lnTo>
                    <a:pt x="0" y="1154"/>
                  </a:lnTo>
                  <a:cubicBezTo>
                    <a:pt x="0" y="1188"/>
                    <a:pt x="27" y="1216"/>
                    <a:pt x="61" y="1216"/>
                  </a:cubicBezTo>
                  <a:lnTo>
                    <a:pt x="655" y="1216"/>
                  </a:lnTo>
                  <a:cubicBezTo>
                    <a:pt x="645" y="1189"/>
                    <a:pt x="637" y="1160"/>
                    <a:pt x="634" y="1131"/>
                  </a:cubicBezTo>
                  <a:close/>
                  <a:moveTo>
                    <a:pt x="48" y="484"/>
                  </a:moveTo>
                  <a:lnTo>
                    <a:pt x="48" y="484"/>
                  </a:lnTo>
                  <a:cubicBezTo>
                    <a:pt x="48" y="476"/>
                    <a:pt x="54" y="470"/>
                    <a:pt x="61" y="470"/>
                  </a:cubicBezTo>
                  <a:lnTo>
                    <a:pt x="387" y="470"/>
                  </a:lnTo>
                  <a:lnTo>
                    <a:pt x="387" y="776"/>
                  </a:lnTo>
                  <a:lnTo>
                    <a:pt x="48" y="776"/>
                  </a:lnTo>
                  <a:lnTo>
                    <a:pt x="48" y="484"/>
                  </a:lnTo>
                  <a:close/>
                  <a:moveTo>
                    <a:pt x="387" y="825"/>
                  </a:moveTo>
                  <a:lnTo>
                    <a:pt x="387" y="825"/>
                  </a:lnTo>
                  <a:lnTo>
                    <a:pt x="387" y="1131"/>
                  </a:lnTo>
                  <a:lnTo>
                    <a:pt x="61" y="1131"/>
                  </a:lnTo>
                  <a:cubicBezTo>
                    <a:pt x="54" y="1131"/>
                    <a:pt x="48" y="1125"/>
                    <a:pt x="48" y="1118"/>
                  </a:cubicBezTo>
                  <a:lnTo>
                    <a:pt x="48" y="825"/>
                  </a:lnTo>
                  <a:lnTo>
                    <a:pt x="387" y="825"/>
                  </a:lnTo>
                  <a:close/>
                  <a:moveTo>
                    <a:pt x="436" y="776"/>
                  </a:moveTo>
                  <a:lnTo>
                    <a:pt x="436" y="776"/>
                  </a:lnTo>
                  <a:lnTo>
                    <a:pt x="436" y="470"/>
                  </a:lnTo>
                  <a:lnTo>
                    <a:pt x="759" y="470"/>
                  </a:lnTo>
                  <a:lnTo>
                    <a:pt x="759" y="776"/>
                  </a:lnTo>
                  <a:lnTo>
                    <a:pt x="436" y="776"/>
                  </a:lnTo>
                  <a:close/>
                  <a:moveTo>
                    <a:pt x="784" y="319"/>
                  </a:moveTo>
                  <a:lnTo>
                    <a:pt x="784" y="319"/>
                  </a:lnTo>
                  <a:cubicBezTo>
                    <a:pt x="807" y="319"/>
                    <a:pt x="826" y="338"/>
                    <a:pt x="826" y="361"/>
                  </a:cubicBezTo>
                  <a:cubicBezTo>
                    <a:pt x="826" y="384"/>
                    <a:pt x="807" y="403"/>
                    <a:pt x="784" y="403"/>
                  </a:cubicBezTo>
                  <a:cubicBezTo>
                    <a:pt x="761" y="403"/>
                    <a:pt x="742" y="384"/>
                    <a:pt x="742" y="361"/>
                  </a:cubicBezTo>
                  <a:cubicBezTo>
                    <a:pt x="742" y="338"/>
                    <a:pt x="761" y="319"/>
                    <a:pt x="784" y="319"/>
                  </a:cubicBezTo>
                  <a:close/>
                  <a:moveTo>
                    <a:pt x="411" y="319"/>
                  </a:moveTo>
                  <a:lnTo>
                    <a:pt x="411" y="319"/>
                  </a:lnTo>
                  <a:cubicBezTo>
                    <a:pt x="435" y="319"/>
                    <a:pt x="453" y="338"/>
                    <a:pt x="453" y="361"/>
                  </a:cubicBezTo>
                  <a:cubicBezTo>
                    <a:pt x="453" y="384"/>
                    <a:pt x="435" y="403"/>
                    <a:pt x="411" y="403"/>
                  </a:cubicBezTo>
                  <a:cubicBezTo>
                    <a:pt x="388" y="403"/>
                    <a:pt x="370" y="384"/>
                    <a:pt x="370" y="361"/>
                  </a:cubicBezTo>
                  <a:cubicBezTo>
                    <a:pt x="370" y="338"/>
                    <a:pt x="388" y="319"/>
                    <a:pt x="411" y="319"/>
                  </a:cubicBezTo>
                  <a:close/>
                  <a:moveTo>
                    <a:pt x="1239" y="916"/>
                  </a:moveTo>
                  <a:cubicBezTo>
                    <a:pt x="1194" y="849"/>
                    <a:pt x="1125" y="804"/>
                    <a:pt x="1046" y="789"/>
                  </a:cubicBezTo>
                  <a:cubicBezTo>
                    <a:pt x="1027" y="786"/>
                    <a:pt x="1008" y="784"/>
                    <a:pt x="989" y="784"/>
                  </a:cubicBezTo>
                  <a:cubicBezTo>
                    <a:pt x="844" y="784"/>
                    <a:pt x="720" y="887"/>
                    <a:pt x="693" y="1029"/>
                  </a:cubicBezTo>
                  <a:cubicBezTo>
                    <a:pt x="661" y="1192"/>
                    <a:pt x="769" y="1351"/>
                    <a:pt x="932" y="1382"/>
                  </a:cubicBezTo>
                  <a:cubicBezTo>
                    <a:pt x="951" y="1386"/>
                    <a:pt x="970" y="1388"/>
                    <a:pt x="989" y="1388"/>
                  </a:cubicBezTo>
                  <a:cubicBezTo>
                    <a:pt x="1134" y="1388"/>
                    <a:pt x="1259" y="1285"/>
                    <a:pt x="1286" y="1142"/>
                  </a:cubicBezTo>
                  <a:cubicBezTo>
                    <a:pt x="1301" y="1063"/>
                    <a:pt x="1284" y="983"/>
                    <a:pt x="1239" y="916"/>
                  </a:cubicBezTo>
                  <a:close/>
                  <a:moveTo>
                    <a:pt x="1240" y="1134"/>
                  </a:moveTo>
                  <a:lnTo>
                    <a:pt x="1240" y="1134"/>
                  </a:lnTo>
                  <a:cubicBezTo>
                    <a:pt x="1217" y="1254"/>
                    <a:pt x="1112" y="1341"/>
                    <a:pt x="989" y="1341"/>
                  </a:cubicBezTo>
                  <a:cubicBezTo>
                    <a:pt x="973" y="1341"/>
                    <a:pt x="957" y="1339"/>
                    <a:pt x="941" y="1336"/>
                  </a:cubicBezTo>
                  <a:cubicBezTo>
                    <a:pt x="803" y="1310"/>
                    <a:pt x="712" y="1176"/>
                    <a:pt x="739" y="1038"/>
                  </a:cubicBezTo>
                  <a:cubicBezTo>
                    <a:pt x="762" y="918"/>
                    <a:pt x="867" y="831"/>
                    <a:pt x="989" y="831"/>
                  </a:cubicBezTo>
                  <a:cubicBezTo>
                    <a:pt x="1005" y="831"/>
                    <a:pt x="1021" y="832"/>
                    <a:pt x="1037" y="835"/>
                  </a:cubicBezTo>
                  <a:cubicBezTo>
                    <a:pt x="1104" y="848"/>
                    <a:pt x="1162" y="886"/>
                    <a:pt x="1200" y="942"/>
                  </a:cubicBezTo>
                  <a:cubicBezTo>
                    <a:pt x="1239" y="999"/>
                    <a:pt x="1253" y="1067"/>
                    <a:pt x="1240" y="1134"/>
                  </a:cubicBezTo>
                  <a:close/>
                  <a:moveTo>
                    <a:pt x="1054" y="1195"/>
                  </a:moveTo>
                  <a:cubicBezTo>
                    <a:pt x="1058" y="1199"/>
                    <a:pt x="1065" y="1202"/>
                    <a:pt x="1071" y="1202"/>
                  </a:cubicBezTo>
                  <a:cubicBezTo>
                    <a:pt x="1077" y="1202"/>
                    <a:pt x="1083" y="1199"/>
                    <a:pt x="1088" y="1195"/>
                  </a:cubicBezTo>
                  <a:cubicBezTo>
                    <a:pt x="1097" y="1185"/>
                    <a:pt x="1097" y="1170"/>
                    <a:pt x="1088" y="1160"/>
                  </a:cubicBezTo>
                  <a:lnTo>
                    <a:pt x="1013" y="1086"/>
                  </a:lnTo>
                  <a:lnTo>
                    <a:pt x="1013" y="901"/>
                  </a:lnTo>
                  <a:cubicBezTo>
                    <a:pt x="1013" y="887"/>
                    <a:pt x="1003" y="876"/>
                    <a:pt x="989" y="876"/>
                  </a:cubicBezTo>
                  <a:cubicBezTo>
                    <a:pt x="976" y="876"/>
                    <a:pt x="965" y="887"/>
                    <a:pt x="965" y="901"/>
                  </a:cubicBezTo>
                  <a:lnTo>
                    <a:pt x="965" y="1096"/>
                  </a:lnTo>
                  <a:cubicBezTo>
                    <a:pt x="965" y="1098"/>
                    <a:pt x="965" y="1099"/>
                    <a:pt x="965" y="1101"/>
                  </a:cubicBezTo>
                  <a:cubicBezTo>
                    <a:pt x="966" y="1101"/>
                    <a:pt x="966" y="1102"/>
                    <a:pt x="966" y="1103"/>
                  </a:cubicBezTo>
                  <a:cubicBezTo>
                    <a:pt x="966" y="1104"/>
                    <a:pt x="966" y="1104"/>
                    <a:pt x="967" y="1105"/>
                  </a:cubicBezTo>
                  <a:cubicBezTo>
                    <a:pt x="967" y="1106"/>
                    <a:pt x="968" y="1107"/>
                    <a:pt x="968" y="1107"/>
                  </a:cubicBezTo>
                  <a:cubicBezTo>
                    <a:pt x="968" y="1108"/>
                    <a:pt x="969" y="1109"/>
                    <a:pt x="969" y="1109"/>
                  </a:cubicBezTo>
                  <a:cubicBezTo>
                    <a:pt x="970" y="1111"/>
                    <a:pt x="971" y="1112"/>
                    <a:pt x="972" y="1113"/>
                  </a:cubicBezTo>
                  <a:cubicBezTo>
                    <a:pt x="972" y="1113"/>
                    <a:pt x="972" y="1113"/>
                    <a:pt x="972" y="1113"/>
                  </a:cubicBezTo>
                  <a:lnTo>
                    <a:pt x="1054" y="11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华文隶书" panose="02010800040101010101" pitchFamily="2" charset="-122"/>
                <a:ea typeface="华文隶书" panose="02010800040101010101" pitchFamily="2" charset="-122"/>
              </a:endParaRPr>
            </a:p>
          </p:txBody>
        </p:sp>
        <p:sp>
          <p:nvSpPr>
            <p:cNvPr id="42" name="PA-文本框 41"/>
            <p:cNvSpPr txBox="1"/>
            <p:nvPr>
              <p:custDataLst>
                <p:tags r:id="rId18"/>
              </p:custDataLst>
            </p:nvPr>
          </p:nvSpPr>
          <p:spPr>
            <a:xfrm>
              <a:off x="8873666" y="3774244"/>
              <a:ext cx="1625409" cy="400110"/>
            </a:xfrm>
            <a:prstGeom prst="rect">
              <a:avLst/>
            </a:prstGeom>
            <a:noFill/>
          </p:spPr>
          <p:txBody>
            <a:bodyPr wrap="square" rtlCol="0">
              <a:spAutoFit/>
            </a:bodyPr>
            <a:lstStyle/>
            <a:p>
              <a:r>
                <a:rPr lang="zh-CN" altLang="en-US" sz="2000" b="1" dirty="0">
                  <a:solidFill>
                    <a:srgbClr val="C9110E"/>
                  </a:solidFill>
                  <a:latin typeface="华文隶书" panose="02010800040101010101" pitchFamily="2" charset="-122"/>
                  <a:ea typeface="华文隶书" panose="02010800040101010101" pitchFamily="2" charset="-122"/>
                </a:rPr>
                <a:t> 北  京</a:t>
              </a:r>
            </a:p>
          </p:txBody>
        </p:sp>
      </p:grpSp>
      <p:sp>
        <p:nvSpPr>
          <p:cNvPr id="43" name="PA-102218"/>
          <p:cNvSpPr/>
          <p:nvPr>
            <p:custDataLst>
              <p:tags r:id="rId5"/>
            </p:custDataLst>
          </p:nvPr>
        </p:nvSpPr>
        <p:spPr>
          <a:xfrm>
            <a:off x="2673778" y="5119965"/>
            <a:ext cx="6980928" cy="1118255"/>
          </a:xfrm>
          <a:prstGeom prst="rect">
            <a:avLst/>
          </a:prstGeom>
        </p:spPr>
        <p:txBody>
          <a:bodyPr wrap="square">
            <a:spAutoFit/>
          </a:bodyPr>
          <a:lstStyle/>
          <a:p>
            <a:pPr algn="ctr">
              <a:lnSpc>
                <a:spcPts val="4000"/>
              </a:lnSpc>
            </a:pPr>
            <a:r>
              <a:rPr lang="zh-CN" altLang="en-US" dirty="0">
                <a:solidFill>
                  <a:srgbClr val="C9110E"/>
                </a:solidFill>
                <a:latin typeface="华文隶书" panose="02010800040101010101" pitchFamily="2" charset="-122"/>
                <a:ea typeface="华文隶书" panose="02010800040101010101" pitchFamily="2" charset="-122"/>
              </a:rPr>
              <a:t>中国共产党第十九届中央委员会第四次全体会议</a:t>
            </a:r>
            <a:endParaRPr lang="en-US" altLang="zh-CN" dirty="0">
              <a:solidFill>
                <a:srgbClr val="C9110E"/>
              </a:solidFill>
              <a:latin typeface="华文隶书" panose="02010800040101010101" pitchFamily="2" charset="-122"/>
              <a:ea typeface="华文隶书" panose="02010800040101010101" pitchFamily="2" charset="-122"/>
            </a:endParaRPr>
          </a:p>
          <a:p>
            <a:pPr algn="ctr">
              <a:lnSpc>
                <a:spcPts val="4000"/>
              </a:lnSpc>
            </a:pPr>
            <a:r>
              <a:rPr lang="zh-CN" altLang="en-US" sz="3200" dirty="0">
                <a:solidFill>
                  <a:srgbClr val="C9110E"/>
                </a:solidFill>
                <a:latin typeface="华文隶书" panose="02010800040101010101" pitchFamily="2" charset="-122"/>
                <a:ea typeface="华文隶书" panose="02010800040101010101" pitchFamily="2" charset="-122"/>
              </a:rPr>
              <a:t>于</a:t>
            </a:r>
            <a:r>
              <a:rPr lang="en-US" altLang="zh-CN" sz="3200" dirty="0">
                <a:solidFill>
                  <a:srgbClr val="C9110E"/>
                </a:solidFill>
                <a:latin typeface="华文隶书" panose="02010800040101010101" pitchFamily="2" charset="-122"/>
                <a:ea typeface="华文隶书" panose="02010800040101010101" pitchFamily="2" charset="-122"/>
              </a:rPr>
              <a:t>2019</a:t>
            </a:r>
            <a:r>
              <a:rPr lang="zh-CN" altLang="en-US" sz="3200" dirty="0">
                <a:solidFill>
                  <a:srgbClr val="C9110E"/>
                </a:solidFill>
                <a:latin typeface="华文隶书" panose="02010800040101010101" pitchFamily="2" charset="-122"/>
                <a:ea typeface="华文隶书" panose="02010800040101010101" pitchFamily="2" charset="-122"/>
              </a:rPr>
              <a:t>年</a:t>
            </a:r>
            <a:r>
              <a:rPr lang="en-US" altLang="zh-CN" sz="3200" dirty="0">
                <a:solidFill>
                  <a:srgbClr val="C9110E"/>
                </a:solidFill>
                <a:latin typeface="华文隶书" panose="02010800040101010101" pitchFamily="2" charset="-122"/>
                <a:ea typeface="华文隶书" panose="02010800040101010101" pitchFamily="2" charset="-122"/>
              </a:rPr>
              <a:t>10</a:t>
            </a:r>
            <a:r>
              <a:rPr lang="zh-CN" altLang="en-US" sz="3200" dirty="0">
                <a:solidFill>
                  <a:srgbClr val="C9110E"/>
                </a:solidFill>
                <a:latin typeface="华文隶书" panose="02010800040101010101" pitchFamily="2" charset="-122"/>
                <a:ea typeface="华文隶书" panose="02010800040101010101" pitchFamily="2" charset="-122"/>
              </a:rPr>
              <a:t>月</a:t>
            </a:r>
            <a:r>
              <a:rPr lang="en-US" altLang="zh-CN" sz="3200" dirty="0">
                <a:solidFill>
                  <a:srgbClr val="C9110E"/>
                </a:solidFill>
                <a:latin typeface="华文隶书" panose="02010800040101010101" pitchFamily="2" charset="-122"/>
                <a:ea typeface="华文隶书" panose="02010800040101010101" pitchFamily="2" charset="-122"/>
              </a:rPr>
              <a:t>28</a:t>
            </a:r>
            <a:r>
              <a:rPr lang="zh-CN" altLang="en-US" sz="3200" dirty="0">
                <a:solidFill>
                  <a:srgbClr val="C9110E"/>
                </a:solidFill>
                <a:latin typeface="华文隶书" panose="02010800040101010101" pitchFamily="2" charset="-122"/>
                <a:ea typeface="华文隶书" panose="02010800040101010101" pitchFamily="2" charset="-122"/>
              </a:rPr>
              <a:t>日至</a:t>
            </a:r>
            <a:r>
              <a:rPr lang="en-US" altLang="zh-CN" sz="3200" dirty="0">
                <a:solidFill>
                  <a:srgbClr val="C9110E"/>
                </a:solidFill>
                <a:latin typeface="华文隶书" panose="02010800040101010101" pitchFamily="2" charset="-122"/>
                <a:ea typeface="华文隶书" panose="02010800040101010101" pitchFamily="2" charset="-122"/>
              </a:rPr>
              <a:t>31</a:t>
            </a:r>
            <a:r>
              <a:rPr lang="zh-CN" altLang="en-US" sz="3200" dirty="0">
                <a:solidFill>
                  <a:srgbClr val="C9110E"/>
                </a:solidFill>
                <a:latin typeface="华文隶书" panose="02010800040101010101" pitchFamily="2" charset="-122"/>
                <a:ea typeface="华文隶书" panose="02010800040101010101" pitchFamily="2" charset="-122"/>
              </a:rPr>
              <a:t>日</a:t>
            </a:r>
            <a:r>
              <a:rPr lang="zh-CN" altLang="en-US" sz="3200" b="1" dirty="0">
                <a:solidFill>
                  <a:srgbClr val="C9110E"/>
                </a:solidFill>
                <a:latin typeface="华文隶书" panose="02010800040101010101" pitchFamily="2" charset="-122"/>
                <a:ea typeface="华文隶书" panose="02010800040101010101" pitchFamily="2" charset="-122"/>
              </a:rPr>
              <a:t>在北京举行</a:t>
            </a:r>
          </a:p>
        </p:txBody>
      </p:sp>
      <p:grpSp>
        <p:nvGrpSpPr>
          <p:cNvPr id="44" name="PA-102219"/>
          <p:cNvGrpSpPr/>
          <p:nvPr>
            <p:custDataLst>
              <p:tags r:id="rId6"/>
            </p:custDataLst>
          </p:nvPr>
        </p:nvGrpSpPr>
        <p:grpSpPr>
          <a:xfrm>
            <a:off x="2149461" y="2516714"/>
            <a:ext cx="1408112" cy="2245276"/>
            <a:chOff x="2275268" y="1929078"/>
            <a:chExt cx="1408112" cy="2245276"/>
          </a:xfrm>
        </p:grpSpPr>
        <p:grpSp>
          <p:nvGrpSpPr>
            <p:cNvPr id="45" name="组合 44"/>
            <p:cNvGrpSpPr/>
            <p:nvPr/>
          </p:nvGrpSpPr>
          <p:grpSpPr>
            <a:xfrm>
              <a:off x="2275268" y="1929078"/>
              <a:ext cx="1408112" cy="2245276"/>
              <a:chOff x="2275268" y="1929078"/>
              <a:chExt cx="1408112" cy="2245276"/>
            </a:xfrm>
          </p:grpSpPr>
          <p:sp>
            <p:nvSpPr>
              <p:cNvPr id="47" name="PA-任意多边形 5"/>
              <p:cNvSpPr>
                <a:spLocks noChangeArrowheads="1"/>
              </p:cNvSpPr>
              <p:nvPr>
                <p:custDataLst>
                  <p:tags r:id="rId14"/>
                </p:custDataLst>
              </p:nvPr>
            </p:nvSpPr>
            <p:spPr bwMode="auto">
              <a:xfrm>
                <a:off x="2275268" y="1929078"/>
                <a:ext cx="1408112" cy="1647825"/>
              </a:xfrm>
              <a:prstGeom prst="plaque">
                <a:avLst/>
              </a:prstGeom>
              <a:solidFill>
                <a:srgbClr val="C9110E"/>
              </a:solidFill>
              <a:ln>
                <a:noFill/>
              </a:ln>
            </p:spPr>
            <p:txBody>
              <a:bodyPr/>
              <a:lstStyle/>
              <a:p>
                <a:endParaRPr lang="zh-CN" altLang="en-US" dirty="0">
                  <a:latin typeface="华文隶书" panose="02010800040101010101" pitchFamily="2" charset="-122"/>
                  <a:ea typeface="华文隶书" panose="02010800040101010101" pitchFamily="2" charset="-122"/>
                </a:endParaRPr>
              </a:p>
            </p:txBody>
          </p:sp>
          <p:sp>
            <p:nvSpPr>
              <p:cNvPr id="48" name="PA-文本框 47"/>
              <p:cNvSpPr txBox="1"/>
              <p:nvPr>
                <p:custDataLst>
                  <p:tags r:id="rId15"/>
                </p:custDataLst>
              </p:nvPr>
            </p:nvSpPr>
            <p:spPr>
              <a:xfrm>
                <a:off x="2334113" y="3774244"/>
                <a:ext cx="1349267" cy="400110"/>
              </a:xfrm>
              <a:prstGeom prst="rect">
                <a:avLst/>
              </a:prstGeom>
              <a:noFill/>
            </p:spPr>
            <p:txBody>
              <a:bodyPr wrap="square" rtlCol="0">
                <a:spAutoFit/>
              </a:bodyPr>
              <a:lstStyle/>
              <a:p>
                <a:r>
                  <a:rPr lang="zh-CN" altLang="en-US" sz="2000" b="1" dirty="0">
                    <a:solidFill>
                      <a:srgbClr val="C9110E"/>
                    </a:solidFill>
                    <a:latin typeface="华文隶书" panose="02010800040101010101" pitchFamily="2" charset="-122"/>
                    <a:ea typeface="华文隶书" panose="02010800040101010101" pitchFamily="2" charset="-122"/>
                  </a:rPr>
                  <a:t>会议时间</a:t>
                </a:r>
              </a:p>
            </p:txBody>
          </p:sp>
        </p:grpSp>
        <p:sp>
          <p:nvSpPr>
            <p:cNvPr id="46" name="PA-任意多边形 5"/>
            <p:cNvSpPr/>
            <p:nvPr>
              <p:custDataLst>
                <p:tags r:id="rId13"/>
              </p:custDataLst>
            </p:nvPr>
          </p:nvSpPr>
          <p:spPr bwMode="auto">
            <a:xfrm>
              <a:off x="2599161" y="2221221"/>
              <a:ext cx="760325" cy="76032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DF8"/>
            </a:solidFill>
            <a:ln>
              <a:noFill/>
            </a:ln>
            <a:effectLst/>
          </p:spPr>
          <p:txBody>
            <a:bodyPr vert="horz" wrap="square" lIns="91440" tIns="45720" rIns="91440" bIns="45720" numCol="1" anchor="t" anchorCtr="0" compatLnSpc="1"/>
            <a:lstStyle/>
            <a:p>
              <a:endParaRPr lang="zh-CN" altLang="en-US">
                <a:solidFill>
                  <a:schemeClr val="tx1"/>
                </a:solidFill>
                <a:latin typeface="华文隶书" panose="02010800040101010101" pitchFamily="2" charset="-122"/>
                <a:ea typeface="华文隶书" panose="02010800040101010101" pitchFamily="2" charset="-122"/>
                <a:cs typeface="+mn-ea"/>
                <a:sym typeface="+mn-lt"/>
              </a:endParaRPr>
            </a:p>
          </p:txBody>
        </p:sp>
      </p:grpSp>
      <p:sp>
        <p:nvSpPr>
          <p:cNvPr id="49" name="PA-102220"/>
          <p:cNvSpPr/>
          <p:nvPr>
            <p:custDataLst>
              <p:tags r:id="rId7"/>
            </p:custDataLst>
          </p:nvPr>
        </p:nvSpPr>
        <p:spPr>
          <a:xfrm>
            <a:off x="3679440" y="3065026"/>
            <a:ext cx="443165" cy="400111"/>
          </a:xfrm>
          <a:prstGeom prst="rightArrow">
            <a:avLst/>
          </a:prstGeom>
          <a:solidFill>
            <a:srgbClr val="C9110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隶书" panose="02010800040101010101" pitchFamily="2" charset="-122"/>
              <a:ea typeface="华文隶书" panose="02010800040101010101" pitchFamily="2" charset="-122"/>
            </a:endParaRPr>
          </a:p>
        </p:txBody>
      </p:sp>
      <p:sp>
        <p:nvSpPr>
          <p:cNvPr id="50" name="PA-102221"/>
          <p:cNvSpPr/>
          <p:nvPr>
            <p:custDataLst>
              <p:tags r:id="rId8"/>
            </p:custDataLst>
          </p:nvPr>
        </p:nvSpPr>
        <p:spPr>
          <a:xfrm>
            <a:off x="7982921" y="3065026"/>
            <a:ext cx="443165" cy="400111"/>
          </a:xfrm>
          <a:prstGeom prst="rightArrow">
            <a:avLst/>
          </a:prstGeom>
          <a:solidFill>
            <a:srgbClr val="C9110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隶书" panose="02010800040101010101" pitchFamily="2" charset="-122"/>
              <a:ea typeface="华文隶书" panose="02010800040101010101" pitchFamily="2" charset="-122"/>
            </a:endParaRPr>
          </a:p>
        </p:txBody>
      </p:sp>
      <p:sp>
        <p:nvSpPr>
          <p:cNvPr id="51" name="PA-102222"/>
          <p:cNvSpPr/>
          <p:nvPr>
            <p:custDataLst>
              <p:tags r:id="rId9"/>
            </p:custDataLst>
          </p:nvPr>
        </p:nvSpPr>
        <p:spPr>
          <a:xfrm>
            <a:off x="5909624" y="3065025"/>
            <a:ext cx="443165" cy="400111"/>
          </a:xfrm>
          <a:prstGeom prst="rightArrow">
            <a:avLst/>
          </a:prstGeom>
          <a:solidFill>
            <a:srgbClr val="C9110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隶书" panose="02010800040101010101" pitchFamily="2" charset="-122"/>
              <a:ea typeface="华文隶书" panose="02010800040101010101" pitchFamily="2" charset="-122"/>
            </a:endParaRPr>
          </a:p>
        </p:txBody>
      </p:sp>
      <p:grpSp>
        <p:nvGrpSpPr>
          <p:cNvPr id="52" name="PA-102223"/>
          <p:cNvGrpSpPr/>
          <p:nvPr>
            <p:custDataLst>
              <p:tags r:id="rId10"/>
            </p:custDataLst>
          </p:nvPr>
        </p:nvGrpSpPr>
        <p:grpSpPr>
          <a:xfrm>
            <a:off x="784930" y="1723915"/>
            <a:ext cx="10549116" cy="388934"/>
            <a:chOff x="910737" y="785759"/>
            <a:chExt cx="10549116" cy="388934"/>
          </a:xfrm>
        </p:grpSpPr>
        <p:sp>
          <p:nvSpPr>
            <p:cNvPr id="53" name="PA-5-Point Star 52"/>
            <p:cNvSpPr/>
            <p:nvPr>
              <p:custDataLst>
                <p:tags r:id="rId11"/>
              </p:custDataLst>
            </p:nvPr>
          </p:nvSpPr>
          <p:spPr>
            <a:xfrm>
              <a:off x="5901115" y="785759"/>
              <a:ext cx="388934" cy="388934"/>
            </a:xfrm>
            <a:prstGeom prst="sun">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9110E"/>
                </a:solidFill>
                <a:latin typeface="华文隶书" panose="02010800040101010101" pitchFamily="2" charset="-122"/>
                <a:ea typeface="华文隶书" panose="02010800040101010101" pitchFamily="2" charset="-122"/>
              </a:endParaRPr>
            </a:p>
          </p:txBody>
        </p:sp>
        <p:sp>
          <p:nvSpPr>
            <p:cNvPr id="54" name="PA-任意多边形 53"/>
            <p:cNvSpPr/>
            <p:nvPr>
              <p:custDataLst>
                <p:tags r:id="rId12"/>
              </p:custDataLst>
            </p:nvPr>
          </p:nvSpPr>
          <p:spPr>
            <a:xfrm>
              <a:off x="910737"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0-#ppt_w/2"/>
                                          </p:val>
                                        </p:tav>
                                        <p:tav tm="100000">
                                          <p:val>
                                            <p:strVal val="#ppt_x"/>
                                          </p:val>
                                        </p:tav>
                                      </p:tavLst>
                                    </p:anim>
                                    <p:anim calcmode="lin" valueType="num">
                                      <p:cBhvr additive="base">
                                        <p:cTn id="8" dur="1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500" fill="hold"/>
                                        <p:tgtEl>
                                          <p:spTgt spid="49"/>
                                        </p:tgtEl>
                                        <p:attrNameLst>
                                          <p:attrName>ppt_x</p:attrName>
                                        </p:attrNameLst>
                                      </p:cBhvr>
                                      <p:tavLst>
                                        <p:tav tm="0">
                                          <p:val>
                                            <p:strVal val="0-#ppt_w/2"/>
                                          </p:val>
                                        </p:tav>
                                        <p:tav tm="100000">
                                          <p:val>
                                            <p:strVal val="#ppt_x"/>
                                          </p:val>
                                        </p:tav>
                                      </p:tavLst>
                                    </p:anim>
                                    <p:anim calcmode="lin" valueType="num">
                                      <p:cBhvr additive="base">
                                        <p:cTn id="12" dur="1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0-#ppt_w/2"/>
                                          </p:val>
                                        </p:tav>
                                        <p:tav tm="100000">
                                          <p:val>
                                            <p:strVal val="#ppt_x"/>
                                          </p:val>
                                        </p:tav>
                                      </p:tavLst>
                                    </p:anim>
                                    <p:anim calcmode="lin" valueType="num">
                                      <p:cBhvr additive="base">
                                        <p:cTn id="16" dur="1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500" fill="hold"/>
                                        <p:tgtEl>
                                          <p:spTgt spid="51"/>
                                        </p:tgtEl>
                                        <p:attrNameLst>
                                          <p:attrName>ppt_x</p:attrName>
                                        </p:attrNameLst>
                                      </p:cBhvr>
                                      <p:tavLst>
                                        <p:tav tm="0">
                                          <p:val>
                                            <p:strVal val="0-#ppt_w/2"/>
                                          </p:val>
                                        </p:tav>
                                        <p:tav tm="100000">
                                          <p:val>
                                            <p:strVal val="#ppt_x"/>
                                          </p:val>
                                        </p:tav>
                                      </p:tavLst>
                                    </p:anim>
                                    <p:anim calcmode="lin" valueType="num">
                                      <p:cBhvr additive="base">
                                        <p:cTn id="20" dur="1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500" fill="hold"/>
                                        <p:tgtEl>
                                          <p:spTgt spid="35"/>
                                        </p:tgtEl>
                                        <p:attrNameLst>
                                          <p:attrName>ppt_x</p:attrName>
                                        </p:attrNameLst>
                                      </p:cBhvr>
                                      <p:tavLst>
                                        <p:tav tm="0">
                                          <p:val>
                                            <p:strVal val="0-#ppt_w/2"/>
                                          </p:val>
                                        </p:tav>
                                        <p:tav tm="100000">
                                          <p:val>
                                            <p:strVal val="#ppt_x"/>
                                          </p:val>
                                        </p:tav>
                                      </p:tavLst>
                                    </p:anim>
                                    <p:anim calcmode="lin" valueType="num">
                                      <p:cBhvr additive="base">
                                        <p:cTn id="24" dur="1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1500" fill="hold"/>
                                        <p:tgtEl>
                                          <p:spTgt spid="50"/>
                                        </p:tgtEl>
                                        <p:attrNameLst>
                                          <p:attrName>ppt_x</p:attrName>
                                        </p:attrNameLst>
                                      </p:cBhvr>
                                      <p:tavLst>
                                        <p:tav tm="0">
                                          <p:val>
                                            <p:strVal val="0-#ppt_w/2"/>
                                          </p:val>
                                        </p:tav>
                                        <p:tav tm="100000">
                                          <p:val>
                                            <p:strVal val="#ppt_x"/>
                                          </p:val>
                                        </p:tav>
                                      </p:tavLst>
                                    </p:anim>
                                    <p:anim calcmode="lin" valueType="num">
                                      <p:cBhvr additive="base">
                                        <p:cTn id="28" dur="1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500" fill="hold"/>
                                        <p:tgtEl>
                                          <p:spTgt spid="39"/>
                                        </p:tgtEl>
                                        <p:attrNameLst>
                                          <p:attrName>ppt_x</p:attrName>
                                        </p:attrNameLst>
                                      </p:cBhvr>
                                      <p:tavLst>
                                        <p:tav tm="0">
                                          <p:val>
                                            <p:strVal val="0-#ppt_w/2"/>
                                          </p:val>
                                        </p:tav>
                                        <p:tav tm="100000">
                                          <p:val>
                                            <p:strVal val="#ppt_x"/>
                                          </p:val>
                                        </p:tav>
                                      </p:tavLst>
                                    </p:anim>
                                    <p:anim calcmode="lin" valueType="num">
                                      <p:cBhvr additive="base">
                                        <p:cTn id="32" dur="15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9" grpId="0" animBg="1"/>
      <p:bldP spid="50"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75"/>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（六）明确</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个“坚持和完善”</a:t>
            </a:r>
          </a:p>
        </p:txBody>
      </p:sp>
      <p:sp>
        <p:nvSpPr>
          <p:cNvPr id="10" name="PA-1022178"/>
          <p:cNvSpPr/>
          <p:nvPr>
            <p:custDataLst>
              <p:tags r:id="rId2"/>
            </p:custDataLst>
          </p:nvPr>
        </p:nvSpPr>
        <p:spPr>
          <a:xfrm>
            <a:off x="801533" y="1682449"/>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grpSp>
        <p:nvGrpSpPr>
          <p:cNvPr id="11" name="PA-1022132"/>
          <p:cNvGrpSpPr/>
          <p:nvPr>
            <p:custDataLst>
              <p:tags r:id="rId3"/>
            </p:custDataLst>
          </p:nvPr>
        </p:nvGrpSpPr>
        <p:grpSpPr>
          <a:xfrm>
            <a:off x="1176098" y="2351548"/>
            <a:ext cx="10320449" cy="681437"/>
            <a:chOff x="1665525" y="3971047"/>
            <a:chExt cx="8743857" cy="2107852"/>
          </a:xfrm>
        </p:grpSpPr>
        <p:sp>
          <p:nvSpPr>
            <p:cNvPr id="12" name="PA-对角圆角矩形 13"/>
            <p:cNvSpPr/>
            <p:nvPr>
              <p:custDataLst>
                <p:tags r:id="rId24"/>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19" name="PA-同侧圆角矩形 14"/>
            <p:cNvSpPr/>
            <p:nvPr>
              <p:custDataLst>
                <p:tags r:id="rId25"/>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二</a:t>
              </a:r>
            </a:p>
          </p:txBody>
        </p:sp>
      </p:grpSp>
      <p:sp>
        <p:nvSpPr>
          <p:cNvPr id="2" name="文本框 1"/>
          <p:cNvSpPr txBox="1"/>
          <p:nvPr/>
        </p:nvSpPr>
        <p:spPr>
          <a:xfrm>
            <a:off x="2937657" y="1897038"/>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坚持和完善党的领导制度体系，提高党科学执政、民主执政、依法执政水平。</a:t>
            </a:r>
          </a:p>
        </p:txBody>
      </p:sp>
      <p:sp>
        <p:nvSpPr>
          <p:cNvPr id="20" name="PA-1022178"/>
          <p:cNvSpPr/>
          <p:nvPr>
            <p:custDataLst>
              <p:tags r:id="rId4"/>
            </p:custDataLst>
          </p:nvPr>
        </p:nvSpPr>
        <p:spPr>
          <a:xfrm>
            <a:off x="778436" y="2521823"/>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1" name="PA-1022178"/>
          <p:cNvSpPr/>
          <p:nvPr>
            <p:custDataLst>
              <p:tags r:id="rId5"/>
            </p:custDataLst>
          </p:nvPr>
        </p:nvSpPr>
        <p:spPr>
          <a:xfrm>
            <a:off x="780467" y="3265446"/>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2" name="PA-1022178"/>
          <p:cNvSpPr/>
          <p:nvPr>
            <p:custDataLst>
              <p:tags r:id="rId6"/>
            </p:custDataLst>
          </p:nvPr>
        </p:nvSpPr>
        <p:spPr>
          <a:xfrm>
            <a:off x="780467" y="4115809"/>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3" name="PA-1022178"/>
          <p:cNvSpPr/>
          <p:nvPr>
            <p:custDataLst>
              <p:tags r:id="rId7"/>
            </p:custDataLst>
          </p:nvPr>
        </p:nvSpPr>
        <p:spPr>
          <a:xfrm>
            <a:off x="786268" y="4856050"/>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4" name="PA-1022178"/>
          <p:cNvSpPr/>
          <p:nvPr>
            <p:custDataLst>
              <p:tags r:id="rId8"/>
            </p:custDataLst>
          </p:nvPr>
        </p:nvSpPr>
        <p:spPr>
          <a:xfrm>
            <a:off x="801533" y="5739977"/>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grpSp>
        <p:nvGrpSpPr>
          <p:cNvPr id="25" name="PA-1022132"/>
          <p:cNvGrpSpPr/>
          <p:nvPr>
            <p:custDataLst>
              <p:tags r:id="rId9"/>
            </p:custDataLst>
          </p:nvPr>
        </p:nvGrpSpPr>
        <p:grpSpPr>
          <a:xfrm>
            <a:off x="1176099" y="1655884"/>
            <a:ext cx="10320449" cy="681437"/>
            <a:chOff x="1665525" y="3971047"/>
            <a:chExt cx="8743857" cy="2107852"/>
          </a:xfrm>
        </p:grpSpPr>
        <p:sp>
          <p:nvSpPr>
            <p:cNvPr id="26" name="PA-对角圆角矩形 13"/>
            <p:cNvSpPr/>
            <p:nvPr>
              <p:custDataLst>
                <p:tags r:id="rId22"/>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7" name="PA-同侧圆角矩形 14"/>
            <p:cNvSpPr/>
            <p:nvPr>
              <p:custDataLst>
                <p:tags r:id="rId23"/>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一</a:t>
              </a:r>
            </a:p>
          </p:txBody>
        </p:sp>
      </p:grpSp>
      <p:grpSp>
        <p:nvGrpSpPr>
          <p:cNvPr id="28" name="PA-1022132"/>
          <p:cNvGrpSpPr/>
          <p:nvPr>
            <p:custDataLst>
              <p:tags r:id="rId10"/>
            </p:custDataLst>
          </p:nvPr>
        </p:nvGrpSpPr>
        <p:grpSpPr>
          <a:xfrm>
            <a:off x="1176097" y="3068526"/>
            <a:ext cx="10320449" cy="681437"/>
            <a:chOff x="1665525" y="3971047"/>
            <a:chExt cx="8743857" cy="2107852"/>
          </a:xfrm>
        </p:grpSpPr>
        <p:sp>
          <p:nvSpPr>
            <p:cNvPr id="29" name="PA-对角圆角矩形 13"/>
            <p:cNvSpPr/>
            <p:nvPr>
              <p:custDataLst>
                <p:tags r:id="rId20"/>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0" name="PA-同侧圆角矩形 14"/>
            <p:cNvSpPr/>
            <p:nvPr>
              <p:custDataLst>
                <p:tags r:id="rId21"/>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三</a:t>
              </a:r>
            </a:p>
          </p:txBody>
        </p:sp>
      </p:grpSp>
      <p:grpSp>
        <p:nvGrpSpPr>
          <p:cNvPr id="31" name="PA-1022132"/>
          <p:cNvGrpSpPr/>
          <p:nvPr>
            <p:custDataLst>
              <p:tags r:id="rId11"/>
            </p:custDataLst>
          </p:nvPr>
        </p:nvGrpSpPr>
        <p:grpSpPr>
          <a:xfrm>
            <a:off x="1176096" y="3895542"/>
            <a:ext cx="10320449" cy="681437"/>
            <a:chOff x="1665525" y="3971047"/>
            <a:chExt cx="8743857" cy="2107852"/>
          </a:xfrm>
        </p:grpSpPr>
        <p:sp>
          <p:nvSpPr>
            <p:cNvPr id="32" name="PA-对角圆角矩形 13"/>
            <p:cNvSpPr/>
            <p:nvPr>
              <p:custDataLst>
                <p:tags r:id="rId18"/>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3" name="PA-同侧圆角矩形 14"/>
            <p:cNvSpPr/>
            <p:nvPr>
              <p:custDataLst>
                <p:tags r:id="rId19"/>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四</a:t>
              </a:r>
            </a:p>
          </p:txBody>
        </p:sp>
      </p:grpSp>
      <p:grpSp>
        <p:nvGrpSpPr>
          <p:cNvPr id="34" name="PA-1022132"/>
          <p:cNvGrpSpPr/>
          <p:nvPr>
            <p:custDataLst>
              <p:tags r:id="rId12"/>
            </p:custDataLst>
          </p:nvPr>
        </p:nvGrpSpPr>
        <p:grpSpPr>
          <a:xfrm>
            <a:off x="1176095" y="4736785"/>
            <a:ext cx="10320449" cy="681437"/>
            <a:chOff x="1665525" y="3971047"/>
            <a:chExt cx="8743857" cy="2107852"/>
          </a:xfrm>
        </p:grpSpPr>
        <p:sp>
          <p:nvSpPr>
            <p:cNvPr id="35" name="PA-对角圆角矩形 13"/>
            <p:cNvSpPr/>
            <p:nvPr>
              <p:custDataLst>
                <p:tags r:id="rId16"/>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6" name="PA-同侧圆角矩形 14"/>
            <p:cNvSpPr/>
            <p:nvPr>
              <p:custDataLst>
                <p:tags r:id="rId17"/>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五</a:t>
              </a:r>
            </a:p>
          </p:txBody>
        </p:sp>
      </p:grpSp>
      <p:grpSp>
        <p:nvGrpSpPr>
          <p:cNvPr id="37" name="PA-1022132"/>
          <p:cNvGrpSpPr/>
          <p:nvPr>
            <p:custDataLst>
              <p:tags r:id="rId13"/>
            </p:custDataLst>
          </p:nvPr>
        </p:nvGrpSpPr>
        <p:grpSpPr>
          <a:xfrm>
            <a:off x="1176094" y="5539442"/>
            <a:ext cx="10320449" cy="681437"/>
            <a:chOff x="1665525" y="3971047"/>
            <a:chExt cx="8743857" cy="2107852"/>
          </a:xfrm>
        </p:grpSpPr>
        <p:sp>
          <p:nvSpPr>
            <p:cNvPr id="38" name="PA-对角圆角矩形 13"/>
            <p:cNvSpPr/>
            <p:nvPr>
              <p:custDataLst>
                <p:tags r:id="rId14"/>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9" name="PA-同侧圆角矩形 14"/>
            <p:cNvSpPr/>
            <p:nvPr>
              <p:custDataLst>
                <p:tags r:id="rId15"/>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六</a:t>
              </a:r>
            </a:p>
          </p:txBody>
        </p:sp>
      </p:grpSp>
      <p:sp>
        <p:nvSpPr>
          <p:cNvPr id="40" name="文本框 39"/>
          <p:cNvSpPr txBox="1"/>
          <p:nvPr/>
        </p:nvSpPr>
        <p:spPr>
          <a:xfrm>
            <a:off x="2937657" y="2577974"/>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坚持和完善人民当家作主制度体系，发展社会主义民主政治。</a:t>
            </a:r>
          </a:p>
        </p:txBody>
      </p:sp>
      <p:sp>
        <p:nvSpPr>
          <p:cNvPr id="41" name="文本框 40"/>
          <p:cNvSpPr txBox="1"/>
          <p:nvPr/>
        </p:nvSpPr>
        <p:spPr>
          <a:xfrm>
            <a:off x="2937657" y="3276315"/>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坚持和完善中国特色社会主义法治体系，提高党依法治国、依法执政能力。</a:t>
            </a:r>
          </a:p>
        </p:txBody>
      </p:sp>
      <p:sp>
        <p:nvSpPr>
          <p:cNvPr id="42" name="文本框 41"/>
          <p:cNvSpPr txBox="1"/>
          <p:nvPr/>
        </p:nvSpPr>
        <p:spPr>
          <a:xfrm>
            <a:off x="2937657" y="4116196"/>
            <a:ext cx="8275288" cy="338554"/>
          </a:xfrm>
          <a:prstGeom prst="rect">
            <a:avLst/>
          </a:prstGeom>
          <a:noFill/>
          <a:ln>
            <a:solidFill>
              <a:schemeClr val="accent4"/>
            </a:solidFill>
          </a:ln>
        </p:spPr>
        <p:txBody>
          <a:bodyPr wrap="square" rtlCol="0">
            <a:spAutoFit/>
          </a:bodyPr>
          <a:lstStyle/>
          <a:p>
            <a:r>
              <a:rPr lang="zh-CN" altLang="en-US" sz="1600" dirty="0">
                <a:ea typeface="华文隶书" panose="02010800040101010101" pitchFamily="2" charset="-122"/>
              </a:rPr>
              <a:t>坚持和完善中国特色社会主义行政体制，构建职责明确、依法行政的政府治理体系。</a:t>
            </a:r>
          </a:p>
        </p:txBody>
      </p:sp>
      <p:sp>
        <p:nvSpPr>
          <p:cNvPr id="43" name="文本框 42"/>
          <p:cNvSpPr txBox="1"/>
          <p:nvPr/>
        </p:nvSpPr>
        <p:spPr>
          <a:xfrm>
            <a:off x="2937657" y="4997624"/>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坚持和完善社会主义基本经济制度，推动经济高质量发展。</a:t>
            </a:r>
          </a:p>
        </p:txBody>
      </p:sp>
      <p:sp>
        <p:nvSpPr>
          <p:cNvPr id="44" name="文本框 43"/>
          <p:cNvSpPr txBox="1"/>
          <p:nvPr/>
        </p:nvSpPr>
        <p:spPr>
          <a:xfrm>
            <a:off x="2937657" y="5768284"/>
            <a:ext cx="8275288" cy="338554"/>
          </a:xfrm>
          <a:prstGeom prst="rect">
            <a:avLst/>
          </a:prstGeom>
          <a:noFill/>
          <a:ln>
            <a:solidFill>
              <a:schemeClr val="accent4"/>
            </a:solidFill>
          </a:ln>
        </p:spPr>
        <p:txBody>
          <a:bodyPr wrap="square" rtlCol="0">
            <a:spAutoFit/>
          </a:bodyPr>
          <a:lstStyle/>
          <a:p>
            <a:r>
              <a:rPr lang="zh-CN" altLang="en-US" sz="1600" dirty="0">
                <a:ea typeface="华文隶书" panose="02010800040101010101" pitchFamily="2" charset="-122"/>
              </a:rPr>
              <a:t>坚持和完善繁荣发展社会主义先进文化的制度，巩固全体人民团结奋斗的共同思想基础。</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1000"/>
                                        <p:tgtEl>
                                          <p:spTgt spid="41"/>
                                        </p:tgtEl>
                                      </p:cBhvr>
                                    </p:animEffect>
                                    <p:anim calcmode="lin" valueType="num">
                                      <p:cBhvr>
                                        <p:cTn id="55" dur="1000" fill="hold"/>
                                        <p:tgtEl>
                                          <p:spTgt spid="41"/>
                                        </p:tgtEl>
                                        <p:attrNameLst>
                                          <p:attrName>ppt_x</p:attrName>
                                        </p:attrNameLst>
                                      </p:cBhvr>
                                      <p:tavLst>
                                        <p:tav tm="0">
                                          <p:val>
                                            <p:strVal val="#ppt_x"/>
                                          </p:val>
                                        </p:tav>
                                        <p:tav tm="100000">
                                          <p:val>
                                            <p:strVal val="#ppt_x"/>
                                          </p:val>
                                        </p:tav>
                                      </p:tavLst>
                                    </p:anim>
                                    <p:anim calcmode="lin" valueType="num">
                                      <p:cBhvr>
                                        <p:cTn id="5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anim calcmode="lin" valueType="num">
                                      <p:cBhvr>
                                        <p:cTn id="74" dur="1000" fill="hold"/>
                                        <p:tgtEl>
                                          <p:spTgt spid="42"/>
                                        </p:tgtEl>
                                        <p:attrNameLst>
                                          <p:attrName>ppt_x</p:attrName>
                                        </p:attrNameLst>
                                      </p:cBhvr>
                                      <p:tavLst>
                                        <p:tav tm="0">
                                          <p:val>
                                            <p:strVal val="#ppt_x"/>
                                          </p:val>
                                        </p:tav>
                                        <p:tav tm="100000">
                                          <p:val>
                                            <p:strVal val="#ppt_x"/>
                                          </p:val>
                                        </p:tav>
                                      </p:tavLst>
                                    </p:anim>
                                    <p:anim calcmode="lin" valueType="num">
                                      <p:cBhvr>
                                        <p:cTn id="7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additive="base">
                                        <p:cTn id="86" dur="500" fill="hold"/>
                                        <p:tgtEl>
                                          <p:spTgt spid="34"/>
                                        </p:tgtEl>
                                        <p:attrNameLst>
                                          <p:attrName>ppt_x</p:attrName>
                                        </p:attrNameLst>
                                      </p:cBhvr>
                                      <p:tavLst>
                                        <p:tav tm="0">
                                          <p:val>
                                            <p:strVal val="#ppt_x"/>
                                          </p:val>
                                        </p:tav>
                                        <p:tav tm="100000">
                                          <p:val>
                                            <p:strVal val="#ppt_x"/>
                                          </p:val>
                                        </p:tav>
                                      </p:tavLst>
                                    </p:anim>
                                    <p:anim calcmode="lin" valueType="num">
                                      <p:cBhvr additive="base">
                                        <p:cTn id="8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additive="base">
                                        <p:cTn id="105" dur="500" fill="hold"/>
                                        <p:tgtEl>
                                          <p:spTgt spid="37"/>
                                        </p:tgtEl>
                                        <p:attrNameLst>
                                          <p:attrName>ppt_x</p:attrName>
                                        </p:attrNameLst>
                                      </p:cBhvr>
                                      <p:tavLst>
                                        <p:tav tm="0">
                                          <p:val>
                                            <p:strVal val="#ppt_x"/>
                                          </p:val>
                                        </p:tav>
                                        <p:tav tm="100000">
                                          <p:val>
                                            <p:strVal val="#ppt_x"/>
                                          </p:val>
                                        </p:tav>
                                      </p:tavLst>
                                    </p:anim>
                                    <p:anim calcmode="lin" valueType="num">
                                      <p:cBhvr additive="base">
                                        <p:cTn id="10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1000"/>
                                        <p:tgtEl>
                                          <p:spTgt spid="44"/>
                                        </p:tgtEl>
                                      </p:cBhvr>
                                    </p:animEffect>
                                    <p:anim calcmode="lin" valueType="num">
                                      <p:cBhvr>
                                        <p:cTn id="112" dur="1000" fill="hold"/>
                                        <p:tgtEl>
                                          <p:spTgt spid="44"/>
                                        </p:tgtEl>
                                        <p:attrNameLst>
                                          <p:attrName>ppt_x</p:attrName>
                                        </p:attrNameLst>
                                      </p:cBhvr>
                                      <p:tavLst>
                                        <p:tav tm="0">
                                          <p:val>
                                            <p:strVal val="#ppt_x"/>
                                          </p:val>
                                        </p:tav>
                                        <p:tav tm="100000">
                                          <p:val>
                                            <p:strVal val="#ppt_x"/>
                                          </p:val>
                                        </p:tav>
                                      </p:tavLst>
                                    </p:anim>
                                    <p:anim calcmode="lin" valueType="num">
                                      <p:cBhvr>
                                        <p:cTn id="11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0" grpId="0" animBg="1"/>
      <p:bldP spid="21" grpId="0" animBg="1"/>
      <p:bldP spid="22" grpId="0" animBg="1"/>
      <p:bldP spid="23" grpId="0" animBg="1"/>
      <p:bldP spid="24"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75"/>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（六）明确</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个“坚持和完善”</a:t>
            </a:r>
          </a:p>
        </p:txBody>
      </p:sp>
      <p:sp>
        <p:nvSpPr>
          <p:cNvPr id="10" name="PA-1022178"/>
          <p:cNvSpPr/>
          <p:nvPr>
            <p:custDataLst>
              <p:tags r:id="rId2"/>
            </p:custDataLst>
          </p:nvPr>
        </p:nvSpPr>
        <p:spPr>
          <a:xfrm>
            <a:off x="801533" y="1682449"/>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grpSp>
        <p:nvGrpSpPr>
          <p:cNvPr id="11" name="PA-1022132"/>
          <p:cNvGrpSpPr/>
          <p:nvPr>
            <p:custDataLst>
              <p:tags r:id="rId3"/>
            </p:custDataLst>
          </p:nvPr>
        </p:nvGrpSpPr>
        <p:grpSpPr>
          <a:xfrm>
            <a:off x="1176098" y="2351548"/>
            <a:ext cx="10320449" cy="681437"/>
            <a:chOff x="1665525" y="3971047"/>
            <a:chExt cx="8743857" cy="2107852"/>
          </a:xfrm>
        </p:grpSpPr>
        <p:sp>
          <p:nvSpPr>
            <p:cNvPr id="12" name="PA-对角圆角矩形 13"/>
            <p:cNvSpPr/>
            <p:nvPr>
              <p:custDataLst>
                <p:tags r:id="rId24"/>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19" name="PA-同侧圆角矩形 14"/>
            <p:cNvSpPr/>
            <p:nvPr>
              <p:custDataLst>
                <p:tags r:id="rId25"/>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八</a:t>
              </a:r>
            </a:p>
          </p:txBody>
        </p:sp>
      </p:grpSp>
      <p:sp>
        <p:nvSpPr>
          <p:cNvPr id="2" name="文本框 1"/>
          <p:cNvSpPr txBox="1"/>
          <p:nvPr/>
        </p:nvSpPr>
        <p:spPr>
          <a:xfrm>
            <a:off x="2937657" y="1897038"/>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坚持和完善统筹城乡的民生保障制度，满足人民日益增长的美好生活需要。</a:t>
            </a:r>
          </a:p>
        </p:txBody>
      </p:sp>
      <p:sp>
        <p:nvSpPr>
          <p:cNvPr id="20" name="PA-1022178"/>
          <p:cNvSpPr/>
          <p:nvPr>
            <p:custDataLst>
              <p:tags r:id="rId4"/>
            </p:custDataLst>
          </p:nvPr>
        </p:nvSpPr>
        <p:spPr>
          <a:xfrm>
            <a:off x="778436" y="2521823"/>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1" name="PA-1022178"/>
          <p:cNvSpPr/>
          <p:nvPr>
            <p:custDataLst>
              <p:tags r:id="rId5"/>
            </p:custDataLst>
          </p:nvPr>
        </p:nvSpPr>
        <p:spPr>
          <a:xfrm>
            <a:off x="780467" y="3265446"/>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2" name="PA-1022178"/>
          <p:cNvSpPr/>
          <p:nvPr>
            <p:custDataLst>
              <p:tags r:id="rId6"/>
            </p:custDataLst>
          </p:nvPr>
        </p:nvSpPr>
        <p:spPr>
          <a:xfrm>
            <a:off x="780467" y="4115809"/>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3" name="PA-1022178"/>
          <p:cNvSpPr/>
          <p:nvPr>
            <p:custDataLst>
              <p:tags r:id="rId7"/>
            </p:custDataLst>
          </p:nvPr>
        </p:nvSpPr>
        <p:spPr>
          <a:xfrm>
            <a:off x="786268" y="4856050"/>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4" name="PA-1022178"/>
          <p:cNvSpPr/>
          <p:nvPr>
            <p:custDataLst>
              <p:tags r:id="rId8"/>
            </p:custDataLst>
          </p:nvPr>
        </p:nvSpPr>
        <p:spPr>
          <a:xfrm>
            <a:off x="801533" y="5739977"/>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grpSp>
        <p:nvGrpSpPr>
          <p:cNvPr id="25" name="PA-1022132"/>
          <p:cNvGrpSpPr/>
          <p:nvPr>
            <p:custDataLst>
              <p:tags r:id="rId9"/>
            </p:custDataLst>
          </p:nvPr>
        </p:nvGrpSpPr>
        <p:grpSpPr>
          <a:xfrm>
            <a:off x="1176099" y="1655884"/>
            <a:ext cx="10320449" cy="681437"/>
            <a:chOff x="1665525" y="3971047"/>
            <a:chExt cx="8743857" cy="2107852"/>
          </a:xfrm>
        </p:grpSpPr>
        <p:sp>
          <p:nvSpPr>
            <p:cNvPr id="26" name="PA-对角圆角矩形 13"/>
            <p:cNvSpPr/>
            <p:nvPr>
              <p:custDataLst>
                <p:tags r:id="rId22"/>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7" name="PA-同侧圆角矩形 14"/>
            <p:cNvSpPr/>
            <p:nvPr>
              <p:custDataLst>
                <p:tags r:id="rId23"/>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七</a:t>
              </a:r>
            </a:p>
          </p:txBody>
        </p:sp>
      </p:grpSp>
      <p:grpSp>
        <p:nvGrpSpPr>
          <p:cNvPr id="28" name="PA-1022132"/>
          <p:cNvGrpSpPr/>
          <p:nvPr>
            <p:custDataLst>
              <p:tags r:id="rId10"/>
            </p:custDataLst>
          </p:nvPr>
        </p:nvGrpSpPr>
        <p:grpSpPr>
          <a:xfrm>
            <a:off x="1176097" y="3068526"/>
            <a:ext cx="10320449" cy="681437"/>
            <a:chOff x="1665525" y="3971047"/>
            <a:chExt cx="8743857" cy="2107852"/>
          </a:xfrm>
        </p:grpSpPr>
        <p:sp>
          <p:nvSpPr>
            <p:cNvPr id="29" name="PA-对角圆角矩形 13"/>
            <p:cNvSpPr/>
            <p:nvPr>
              <p:custDataLst>
                <p:tags r:id="rId20"/>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0" name="PA-同侧圆角矩形 14"/>
            <p:cNvSpPr/>
            <p:nvPr>
              <p:custDataLst>
                <p:tags r:id="rId21"/>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九</a:t>
              </a:r>
            </a:p>
          </p:txBody>
        </p:sp>
      </p:grpSp>
      <p:grpSp>
        <p:nvGrpSpPr>
          <p:cNvPr id="31" name="PA-1022132"/>
          <p:cNvGrpSpPr/>
          <p:nvPr>
            <p:custDataLst>
              <p:tags r:id="rId11"/>
            </p:custDataLst>
          </p:nvPr>
        </p:nvGrpSpPr>
        <p:grpSpPr>
          <a:xfrm>
            <a:off x="1176096" y="3895542"/>
            <a:ext cx="10320449" cy="681437"/>
            <a:chOff x="1665525" y="3971047"/>
            <a:chExt cx="8743857" cy="2107852"/>
          </a:xfrm>
        </p:grpSpPr>
        <p:sp>
          <p:nvSpPr>
            <p:cNvPr id="32" name="PA-对角圆角矩形 13"/>
            <p:cNvSpPr/>
            <p:nvPr>
              <p:custDataLst>
                <p:tags r:id="rId18"/>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3" name="PA-同侧圆角矩形 14"/>
            <p:cNvSpPr/>
            <p:nvPr>
              <p:custDataLst>
                <p:tags r:id="rId19"/>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十</a:t>
              </a:r>
            </a:p>
          </p:txBody>
        </p:sp>
      </p:grpSp>
      <p:grpSp>
        <p:nvGrpSpPr>
          <p:cNvPr id="34" name="PA-1022132"/>
          <p:cNvGrpSpPr/>
          <p:nvPr>
            <p:custDataLst>
              <p:tags r:id="rId12"/>
            </p:custDataLst>
          </p:nvPr>
        </p:nvGrpSpPr>
        <p:grpSpPr>
          <a:xfrm>
            <a:off x="1176095" y="4736785"/>
            <a:ext cx="10320449" cy="681437"/>
            <a:chOff x="1665525" y="3971047"/>
            <a:chExt cx="8743857" cy="2107852"/>
          </a:xfrm>
        </p:grpSpPr>
        <p:sp>
          <p:nvSpPr>
            <p:cNvPr id="35" name="PA-对角圆角矩形 13"/>
            <p:cNvSpPr/>
            <p:nvPr>
              <p:custDataLst>
                <p:tags r:id="rId16"/>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6" name="PA-同侧圆角矩形 14"/>
            <p:cNvSpPr/>
            <p:nvPr>
              <p:custDataLst>
                <p:tags r:id="rId17"/>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十一</a:t>
              </a:r>
            </a:p>
          </p:txBody>
        </p:sp>
      </p:grpSp>
      <p:grpSp>
        <p:nvGrpSpPr>
          <p:cNvPr id="37" name="PA-1022132"/>
          <p:cNvGrpSpPr/>
          <p:nvPr>
            <p:custDataLst>
              <p:tags r:id="rId13"/>
            </p:custDataLst>
          </p:nvPr>
        </p:nvGrpSpPr>
        <p:grpSpPr>
          <a:xfrm>
            <a:off x="1176094" y="5539442"/>
            <a:ext cx="10320449" cy="681437"/>
            <a:chOff x="1665525" y="3971047"/>
            <a:chExt cx="8743857" cy="2107852"/>
          </a:xfrm>
        </p:grpSpPr>
        <p:sp>
          <p:nvSpPr>
            <p:cNvPr id="38" name="PA-对角圆角矩形 13"/>
            <p:cNvSpPr/>
            <p:nvPr>
              <p:custDataLst>
                <p:tags r:id="rId14"/>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39" name="PA-同侧圆角矩形 14"/>
            <p:cNvSpPr/>
            <p:nvPr>
              <p:custDataLst>
                <p:tags r:id="rId15"/>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十二</a:t>
              </a:r>
            </a:p>
          </p:txBody>
        </p:sp>
      </p:grpSp>
      <p:sp>
        <p:nvSpPr>
          <p:cNvPr id="40" name="文本框 39"/>
          <p:cNvSpPr txBox="1"/>
          <p:nvPr/>
        </p:nvSpPr>
        <p:spPr>
          <a:xfrm>
            <a:off x="2937657" y="2577974"/>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坚持和完善共建共治共享的社会治理制度，保持社会稳定、维护国家安全。</a:t>
            </a:r>
          </a:p>
        </p:txBody>
      </p:sp>
      <p:sp>
        <p:nvSpPr>
          <p:cNvPr id="41" name="文本框 40"/>
          <p:cNvSpPr txBox="1"/>
          <p:nvPr/>
        </p:nvSpPr>
        <p:spPr>
          <a:xfrm>
            <a:off x="2937657" y="3221119"/>
            <a:ext cx="8275288" cy="584775"/>
          </a:xfrm>
          <a:prstGeom prst="rect">
            <a:avLst/>
          </a:prstGeom>
          <a:noFill/>
          <a:ln>
            <a:solidFill>
              <a:schemeClr val="accent4"/>
            </a:solidFill>
          </a:ln>
        </p:spPr>
        <p:txBody>
          <a:bodyPr wrap="square" rtlCol="0">
            <a:spAutoFit/>
          </a:bodyPr>
          <a:lstStyle/>
          <a:p>
            <a:r>
              <a:rPr lang="zh-CN" altLang="en-US" sz="1600" dirty="0">
                <a:ea typeface="华文隶书" panose="02010800040101010101" pitchFamily="2" charset="-122"/>
              </a:rPr>
              <a:t>坚持和完善生态文明制度体系，促进人与自然和谐共生。生态文明建设是关系中华民族永续发展的千年大计。</a:t>
            </a:r>
          </a:p>
        </p:txBody>
      </p:sp>
      <p:sp>
        <p:nvSpPr>
          <p:cNvPr id="42" name="文本框 41"/>
          <p:cNvSpPr txBox="1"/>
          <p:nvPr/>
        </p:nvSpPr>
        <p:spPr>
          <a:xfrm>
            <a:off x="2937656" y="4116196"/>
            <a:ext cx="8487725"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坚持和完善党对人民军队的绝对领导制度，确保人民军队忠实履行新时代使命任务。</a:t>
            </a:r>
            <a:endParaRPr lang="zh-CN" altLang="en-US" sz="1600" dirty="0">
              <a:ea typeface="华文隶书" panose="02010800040101010101" pitchFamily="2" charset="-122"/>
            </a:endParaRPr>
          </a:p>
        </p:txBody>
      </p:sp>
      <p:sp>
        <p:nvSpPr>
          <p:cNvPr id="43" name="文本框 42"/>
          <p:cNvSpPr txBox="1"/>
          <p:nvPr/>
        </p:nvSpPr>
        <p:spPr>
          <a:xfrm>
            <a:off x="2937657" y="4997624"/>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坚持和完善“一国两制”制度体系，推进祖国和平统一。</a:t>
            </a:r>
          </a:p>
        </p:txBody>
      </p:sp>
      <p:sp>
        <p:nvSpPr>
          <p:cNvPr id="44" name="文本框 43"/>
          <p:cNvSpPr txBox="1"/>
          <p:nvPr/>
        </p:nvSpPr>
        <p:spPr>
          <a:xfrm>
            <a:off x="2937657" y="5768284"/>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坚持和完善独立自主的和平外交政策，推动构建人类命运共同体。</a:t>
            </a:r>
            <a:endParaRPr lang="zh-CN" altLang="en-US" sz="1600" dirty="0">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ppt_x"/>
                                          </p:val>
                                        </p:tav>
                                        <p:tav tm="100000">
                                          <p:val>
                                            <p:strVal val="#ppt_x"/>
                                          </p:val>
                                        </p:tav>
                                      </p:tavLst>
                                    </p:anim>
                                    <p:anim calcmode="lin" valueType="num">
                                      <p:cBhvr additive="base">
                                        <p:cTn id="7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1000"/>
                                        <p:tgtEl>
                                          <p:spTgt spid="42"/>
                                        </p:tgtEl>
                                      </p:cBhvr>
                                    </p:animEffect>
                                    <p:anim calcmode="lin" valueType="num">
                                      <p:cBhvr>
                                        <p:cTn id="77" dur="1000" fill="hold"/>
                                        <p:tgtEl>
                                          <p:spTgt spid="42"/>
                                        </p:tgtEl>
                                        <p:attrNameLst>
                                          <p:attrName>ppt_x</p:attrName>
                                        </p:attrNameLst>
                                      </p:cBhvr>
                                      <p:tavLst>
                                        <p:tav tm="0">
                                          <p:val>
                                            <p:strVal val="#ppt_x"/>
                                          </p:val>
                                        </p:tav>
                                        <p:tav tm="100000">
                                          <p:val>
                                            <p:strVal val="#ppt_x"/>
                                          </p:val>
                                        </p:tav>
                                      </p:tavLst>
                                    </p:anim>
                                    <p:anim calcmode="lin" valueType="num">
                                      <p:cBhvr>
                                        <p:cTn id="7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1000"/>
                                        <p:tgtEl>
                                          <p:spTgt spid="43"/>
                                        </p:tgtEl>
                                      </p:cBhvr>
                                    </p:animEffect>
                                    <p:anim calcmode="lin" valueType="num">
                                      <p:cBhvr>
                                        <p:cTn id="96" dur="1000" fill="hold"/>
                                        <p:tgtEl>
                                          <p:spTgt spid="43"/>
                                        </p:tgtEl>
                                        <p:attrNameLst>
                                          <p:attrName>ppt_x</p:attrName>
                                        </p:attrNameLst>
                                      </p:cBhvr>
                                      <p:tavLst>
                                        <p:tav tm="0">
                                          <p:val>
                                            <p:strVal val="#ppt_x"/>
                                          </p:val>
                                        </p:tav>
                                        <p:tav tm="100000">
                                          <p:val>
                                            <p:strVal val="#ppt_x"/>
                                          </p:val>
                                        </p:tav>
                                      </p:tavLst>
                                    </p:anim>
                                    <p:anim calcmode="lin" valueType="num">
                                      <p:cBhvr>
                                        <p:cTn id="9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ppt_x"/>
                                          </p:val>
                                        </p:tav>
                                        <p:tav tm="100000">
                                          <p:val>
                                            <p:strVal val="#ppt_x"/>
                                          </p:val>
                                        </p:tav>
                                      </p:tavLst>
                                    </p:anim>
                                    <p:anim calcmode="lin" valueType="num">
                                      <p:cBhvr additive="base">
                                        <p:cTn id="10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1000"/>
                                        <p:tgtEl>
                                          <p:spTgt spid="44"/>
                                        </p:tgtEl>
                                      </p:cBhvr>
                                    </p:animEffect>
                                    <p:anim calcmode="lin" valueType="num">
                                      <p:cBhvr>
                                        <p:cTn id="115" dur="1000" fill="hold"/>
                                        <p:tgtEl>
                                          <p:spTgt spid="44"/>
                                        </p:tgtEl>
                                        <p:attrNameLst>
                                          <p:attrName>ppt_x</p:attrName>
                                        </p:attrNameLst>
                                      </p:cBhvr>
                                      <p:tavLst>
                                        <p:tav tm="0">
                                          <p:val>
                                            <p:strVal val="#ppt_x"/>
                                          </p:val>
                                        </p:tav>
                                        <p:tav tm="100000">
                                          <p:val>
                                            <p:strVal val="#ppt_x"/>
                                          </p:val>
                                        </p:tav>
                                      </p:tavLst>
                                    </p:anim>
                                    <p:anim calcmode="lin" valueType="num">
                                      <p:cBhvr>
                                        <p:cTn id="1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0" grpId="0" animBg="1"/>
      <p:bldP spid="21" grpId="0" animBg="1"/>
      <p:bldP spid="22" grpId="0" animBg="1"/>
      <p:bldP spid="23" grpId="0" animBg="1"/>
      <p:bldP spid="24"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75"/>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（六）明确</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13</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个“坚持和完善”</a:t>
            </a:r>
          </a:p>
        </p:txBody>
      </p:sp>
      <p:sp>
        <p:nvSpPr>
          <p:cNvPr id="10" name="PA-1022178"/>
          <p:cNvSpPr/>
          <p:nvPr>
            <p:custDataLst>
              <p:tags r:id="rId2"/>
            </p:custDataLst>
          </p:nvPr>
        </p:nvSpPr>
        <p:spPr>
          <a:xfrm>
            <a:off x="801533" y="1682449"/>
            <a:ext cx="78408" cy="5024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 name="文本框 1"/>
          <p:cNvSpPr txBox="1"/>
          <p:nvPr/>
        </p:nvSpPr>
        <p:spPr>
          <a:xfrm>
            <a:off x="2937657" y="1897038"/>
            <a:ext cx="8275288" cy="369332"/>
          </a:xfrm>
          <a:prstGeom prst="rect">
            <a:avLst/>
          </a:prstGeom>
          <a:noFill/>
          <a:ln>
            <a:solidFill>
              <a:schemeClr val="accent4"/>
            </a:solidFill>
          </a:ln>
        </p:spPr>
        <p:txBody>
          <a:bodyPr wrap="square" rtlCol="0">
            <a:spAutoFit/>
          </a:bodyPr>
          <a:lstStyle/>
          <a:p>
            <a:r>
              <a:rPr lang="zh-CN" altLang="en-US" dirty="0">
                <a:ea typeface="华文隶书" panose="02010800040101010101" pitchFamily="2" charset="-122"/>
              </a:rPr>
              <a:t>坚持和完善党和国家监督体系，强化对权力运行的制约和监督。</a:t>
            </a:r>
          </a:p>
        </p:txBody>
      </p:sp>
      <p:grpSp>
        <p:nvGrpSpPr>
          <p:cNvPr id="25" name="PA-1022132"/>
          <p:cNvGrpSpPr/>
          <p:nvPr>
            <p:custDataLst>
              <p:tags r:id="rId3"/>
            </p:custDataLst>
          </p:nvPr>
        </p:nvGrpSpPr>
        <p:grpSpPr>
          <a:xfrm>
            <a:off x="1176099" y="1655884"/>
            <a:ext cx="10320449" cy="681437"/>
            <a:chOff x="1665525" y="3971047"/>
            <a:chExt cx="8743857" cy="2107852"/>
          </a:xfrm>
        </p:grpSpPr>
        <p:sp>
          <p:nvSpPr>
            <p:cNvPr id="26" name="PA-对角圆角矩形 13"/>
            <p:cNvSpPr/>
            <p:nvPr>
              <p:custDataLst>
                <p:tags r:id="rId8"/>
              </p:custDataLst>
            </p:nvPr>
          </p:nvSpPr>
          <p:spPr>
            <a:xfrm>
              <a:off x="1665525" y="4421359"/>
              <a:ext cx="8743857" cy="1657540"/>
            </a:xfrm>
            <a:prstGeom prst="round2DiagRect">
              <a:avLst/>
            </a:prstGeom>
            <a:noFill/>
            <a:ln>
              <a:solidFill>
                <a:srgbClr val="D508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7" name="PA-同侧圆角矩形 14"/>
            <p:cNvSpPr/>
            <p:nvPr>
              <p:custDataLst>
                <p:tags r:id="rId9"/>
              </p:custDataLst>
            </p:nvPr>
          </p:nvSpPr>
          <p:spPr>
            <a:xfrm>
              <a:off x="2131853" y="3971047"/>
              <a:ext cx="967019" cy="1087873"/>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华文隶书" panose="02010800040101010101" pitchFamily="2" charset="-122"/>
                  <a:ea typeface="华文隶书" panose="02010800040101010101" pitchFamily="2" charset="-122"/>
                </a:rPr>
                <a:t>十三</a:t>
              </a:r>
            </a:p>
          </p:txBody>
        </p:sp>
      </p:grpSp>
      <p:pic>
        <p:nvPicPr>
          <p:cNvPr id="45" name="图片 44"/>
          <p:cNvPicPr>
            <a:picLocks noChangeAspect="1"/>
          </p:cNvPicPr>
          <p:nvPr/>
        </p:nvPicPr>
        <p:blipFill>
          <a:blip r:embed="rId12"/>
          <a:stretch>
            <a:fillRect/>
          </a:stretch>
        </p:blipFill>
        <p:spPr>
          <a:xfrm>
            <a:off x="7954465" y="2940455"/>
            <a:ext cx="2886781" cy="2886781"/>
          </a:xfrm>
          <a:prstGeom prst="rect">
            <a:avLst/>
          </a:prstGeom>
        </p:spPr>
      </p:pic>
      <p:sp>
        <p:nvSpPr>
          <p:cNvPr id="46" name="PA-1022120"/>
          <p:cNvSpPr/>
          <p:nvPr>
            <p:custDataLst>
              <p:tags r:id="rId4"/>
            </p:custDataLst>
          </p:nvPr>
        </p:nvSpPr>
        <p:spPr>
          <a:xfrm>
            <a:off x="1623758" y="2855901"/>
            <a:ext cx="6061801" cy="3486778"/>
          </a:xfrm>
          <a:prstGeom prst="rect">
            <a:avLst/>
          </a:prstGeom>
          <a:solidFill>
            <a:schemeClr val="bg1">
              <a:alpha val="2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47" name="PA-1022122"/>
          <p:cNvSpPr>
            <a:spLocks noEditPoints="1"/>
          </p:cNvSpPr>
          <p:nvPr>
            <p:custDataLst>
              <p:tags r:id="rId5"/>
            </p:custDataLst>
          </p:nvPr>
        </p:nvSpPr>
        <p:spPr bwMode="auto">
          <a:xfrm>
            <a:off x="1993960" y="2432896"/>
            <a:ext cx="5359906" cy="1266267"/>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noAutofit/>
          </a:bodyPr>
          <a:lstStyle/>
          <a:p>
            <a:pPr algn="ctr" defTabSz="1219200"/>
            <a:endParaRPr lang="zh-CN" altLang="en-US" sz="4665" b="1" dirty="0">
              <a:solidFill>
                <a:srgbClr val="FFFFFF"/>
              </a:solidFill>
              <a:latin typeface="华文隶书" panose="02010800040101010101" pitchFamily="2" charset="-122"/>
              <a:ea typeface="华文隶书" panose="02010800040101010101" pitchFamily="2" charset="-122"/>
            </a:endParaRPr>
          </a:p>
        </p:txBody>
      </p:sp>
      <p:sp>
        <p:nvSpPr>
          <p:cNvPr id="49" name="PA-1022123"/>
          <p:cNvSpPr/>
          <p:nvPr>
            <p:custDataLst>
              <p:tags r:id="rId6"/>
            </p:custDataLst>
          </p:nvPr>
        </p:nvSpPr>
        <p:spPr>
          <a:xfrm>
            <a:off x="2327055" y="2678845"/>
            <a:ext cx="5026811" cy="523220"/>
          </a:xfrm>
          <a:prstGeom prst="rect">
            <a:avLst/>
          </a:prstGeom>
        </p:spPr>
        <p:txBody>
          <a:bodyPr wrap="square">
            <a:spAutoFit/>
          </a:bodyPr>
          <a:lstStyle/>
          <a:p>
            <a:pPr algn="ctr"/>
            <a:r>
              <a:rPr lang="zh-CN" altLang="en-US" sz="2800" b="1" dirty="0">
                <a:gradFill>
                  <a:gsLst>
                    <a:gs pos="0">
                      <a:srgbClr val="FFFFFF"/>
                    </a:gs>
                    <a:gs pos="100000">
                      <a:srgbClr val="FFFF00"/>
                    </a:gs>
                  </a:gsLst>
                  <a:lin ang="5400000" scaled="1"/>
                </a:gradFill>
                <a:latin typeface="华文隶书" panose="02010800040101010101" pitchFamily="2" charset="-122"/>
                <a:ea typeface="华文隶书" panose="02010800040101010101" pitchFamily="2" charset="-122"/>
              </a:rPr>
              <a:t>为何要坚持和完善这些制度？</a:t>
            </a:r>
          </a:p>
        </p:txBody>
      </p:sp>
      <p:sp>
        <p:nvSpPr>
          <p:cNvPr id="50" name="PA-1022121"/>
          <p:cNvSpPr>
            <a:spLocks noChangeArrowheads="1"/>
          </p:cNvSpPr>
          <p:nvPr>
            <p:custDataLst>
              <p:tags r:id="rId7"/>
            </p:custDataLst>
          </p:nvPr>
        </p:nvSpPr>
        <p:spPr bwMode="auto">
          <a:xfrm>
            <a:off x="1734000" y="4089755"/>
            <a:ext cx="5841315" cy="22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hangingPunct="1">
              <a:lnSpc>
                <a:spcPct val="130000"/>
              </a:lnSpc>
              <a:buClr>
                <a:srgbClr val="FF0000"/>
              </a:buClr>
            </a:pPr>
            <a:r>
              <a:rPr lang="zh-CN" altLang="en-US" dirty="0">
                <a:solidFill>
                  <a:srgbClr val="404040"/>
                </a:solidFill>
                <a:latin typeface="华文隶书" panose="02010800040101010101" pitchFamily="2" charset="-122"/>
                <a:ea typeface="华文隶书" panose="02010800040101010101" pitchFamily="2" charset="-122"/>
              </a:rPr>
              <a:t>　　　真正实现社会和谐稳定、国家长治久安，还是要靠制度，靠我们在国家治理上的高超能力，靠高素质干部队伍。我们要更好发挥中国特色社会主义制度的优越性，必须从各个领域推进国家治理体系和治理能力现代化。</a:t>
            </a:r>
          </a:p>
          <a:p>
            <a:pPr marL="0" indent="0" algn="r" eaLnBrk="1" hangingPunct="1">
              <a:lnSpc>
                <a:spcPct val="130000"/>
              </a:lnSpc>
              <a:buClr>
                <a:srgbClr val="FF0000"/>
              </a:buClr>
            </a:pPr>
            <a:r>
              <a:rPr lang="zh-CN" altLang="en-US" dirty="0">
                <a:solidFill>
                  <a:srgbClr val="404040"/>
                </a:solidFill>
                <a:latin typeface="华文隶书" panose="02010800040101010101" pitchFamily="2" charset="-122"/>
                <a:ea typeface="华文隶书" panose="0201080004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heel(1)">
                                      <p:cBhvr>
                                        <p:cTn id="36" dur="20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1000" fill="hold"/>
                                        <p:tgtEl>
                                          <p:spTgt spid="50"/>
                                        </p:tgtEl>
                                        <p:attrNameLst>
                                          <p:attrName>ppt_w</p:attrName>
                                        </p:attrNameLst>
                                      </p:cBhvr>
                                      <p:tavLst>
                                        <p:tav tm="0">
                                          <p:val>
                                            <p:fltVal val="0"/>
                                          </p:val>
                                        </p:tav>
                                        <p:tav tm="100000">
                                          <p:val>
                                            <p:strVal val="#ppt_w"/>
                                          </p:val>
                                        </p:tav>
                                      </p:tavLst>
                                    </p:anim>
                                    <p:anim calcmode="lin" valueType="num">
                                      <p:cBhvr>
                                        <p:cTn id="42" dur="1000" fill="hold"/>
                                        <p:tgtEl>
                                          <p:spTgt spid="50"/>
                                        </p:tgtEl>
                                        <p:attrNameLst>
                                          <p:attrName>ppt_h</p:attrName>
                                        </p:attrNameLst>
                                      </p:cBhvr>
                                      <p:tavLst>
                                        <p:tav tm="0">
                                          <p:val>
                                            <p:fltVal val="0"/>
                                          </p:val>
                                        </p:tav>
                                        <p:tav tm="100000">
                                          <p:val>
                                            <p:strVal val="#ppt_h"/>
                                          </p:val>
                                        </p:tav>
                                      </p:tavLst>
                                    </p:anim>
                                    <p:anim calcmode="lin" valueType="num">
                                      <p:cBhvr>
                                        <p:cTn id="43" dur="1000" fill="hold"/>
                                        <p:tgtEl>
                                          <p:spTgt spid="50"/>
                                        </p:tgtEl>
                                        <p:attrNameLst>
                                          <p:attrName>style.rotation</p:attrName>
                                        </p:attrNameLst>
                                      </p:cBhvr>
                                      <p:tavLst>
                                        <p:tav tm="0">
                                          <p:val>
                                            <p:fltVal val="90"/>
                                          </p:val>
                                        </p:tav>
                                        <p:tav tm="100000">
                                          <p:val>
                                            <p:fltVal val="0"/>
                                          </p:val>
                                        </p:tav>
                                      </p:tavLst>
                                    </p:anim>
                                    <p:animEffect transition="in" filter="fade">
                                      <p:cBhvr>
                                        <p:cTn id="44" dur="10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2000"/>
                                        <p:tgtEl>
                                          <p:spTgt spid="45"/>
                                        </p:tgtEl>
                                      </p:cBhvr>
                                    </p:animEffect>
                                    <p:anim calcmode="lin" valueType="num">
                                      <p:cBhvr>
                                        <p:cTn id="50" dur="2000" fill="hold"/>
                                        <p:tgtEl>
                                          <p:spTgt spid="45"/>
                                        </p:tgtEl>
                                        <p:attrNameLst>
                                          <p:attrName>ppt_w</p:attrName>
                                        </p:attrNameLst>
                                      </p:cBhvr>
                                      <p:tavLst>
                                        <p:tav tm="0" fmla="#ppt_w*sin(2.5*pi*$)">
                                          <p:val>
                                            <p:fltVal val="0"/>
                                          </p:val>
                                        </p:tav>
                                        <p:tav tm="100000">
                                          <p:val>
                                            <p:fltVal val="1"/>
                                          </p:val>
                                        </p:tav>
                                      </p:tavLst>
                                    </p:anim>
                                    <p:anim calcmode="lin" valueType="num">
                                      <p:cBhvr>
                                        <p:cTn id="51" dur="2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6" grpId="0" animBg="1"/>
      <p:bldP spid="47" grpId="0" animBg="1"/>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195"/>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（七）强调</a:t>
            </a:r>
            <a:r>
              <a:rPr lang="en-US" altLang="zh-CN"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1</a:t>
            </a:r>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项重大战略任务</a:t>
            </a:r>
          </a:p>
        </p:txBody>
      </p:sp>
      <p:sp>
        <p:nvSpPr>
          <p:cNvPr id="4" name="PA-1022196"/>
          <p:cNvSpPr/>
          <p:nvPr>
            <p:custDataLst>
              <p:tags r:id="rId2"/>
            </p:custDataLst>
          </p:nvPr>
        </p:nvSpPr>
        <p:spPr>
          <a:xfrm>
            <a:off x="5737039" y="3048226"/>
            <a:ext cx="5430119" cy="2411243"/>
          </a:xfrm>
          <a:prstGeom prst="rect">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endParaRPr lang="zh-CN" altLang="en-US" sz="2000" b="1">
              <a:solidFill>
                <a:schemeClr val="bg1"/>
              </a:solidFill>
              <a:latin typeface="华文隶书" panose="02010800040101010101" pitchFamily="2" charset="-122"/>
              <a:ea typeface="华文隶书" panose="02010800040101010101" pitchFamily="2" charset="-122"/>
            </a:endParaRPr>
          </a:p>
        </p:txBody>
      </p:sp>
      <p:sp>
        <p:nvSpPr>
          <p:cNvPr id="5" name="PA-1022197"/>
          <p:cNvSpPr/>
          <p:nvPr>
            <p:custDataLst>
              <p:tags r:id="rId3"/>
            </p:custDataLst>
          </p:nvPr>
        </p:nvSpPr>
        <p:spPr>
          <a:xfrm>
            <a:off x="5932748" y="3200738"/>
            <a:ext cx="5038700" cy="1815882"/>
          </a:xfrm>
          <a:prstGeom prst="rect">
            <a:avLst/>
          </a:prstGeom>
        </p:spPr>
        <p:txBody>
          <a:bodyPr wrap="square">
            <a:spAutoFit/>
          </a:bodyPr>
          <a:lstStyle/>
          <a:p>
            <a:r>
              <a:rPr lang="zh-CN" altLang="en-US" sz="2800" dirty="0">
                <a:solidFill>
                  <a:schemeClr val="bg1"/>
                </a:solidFill>
                <a:latin typeface="华文隶书" panose="02010800040101010101" pitchFamily="2" charset="-122"/>
                <a:ea typeface="华文隶书" panose="02010800040101010101" pitchFamily="2" charset="-122"/>
                <a:sym typeface="+mn-lt"/>
              </a:rPr>
              <a:t>坚持和完善中国特色社会主义</a:t>
            </a:r>
            <a:endParaRPr lang="en-US" altLang="zh-CN" sz="2800" dirty="0">
              <a:solidFill>
                <a:schemeClr val="bg1"/>
              </a:solidFill>
              <a:latin typeface="华文隶书" panose="02010800040101010101" pitchFamily="2" charset="-122"/>
              <a:ea typeface="华文隶书" panose="02010800040101010101" pitchFamily="2" charset="-122"/>
              <a:sym typeface="+mn-lt"/>
            </a:endParaRPr>
          </a:p>
          <a:p>
            <a:r>
              <a:rPr lang="zh-CN" altLang="en-US" sz="2800" dirty="0">
                <a:solidFill>
                  <a:schemeClr val="bg1"/>
                </a:solidFill>
                <a:latin typeface="华文隶书" panose="02010800040101010101" pitchFamily="2" charset="-122"/>
                <a:ea typeface="华文隶书" panose="02010800040101010101" pitchFamily="2" charset="-122"/>
                <a:sym typeface="+mn-lt"/>
              </a:rPr>
              <a:t>制度、推进国家治理体系和治理能力现代化，是全党的一项重大战略任务。</a:t>
            </a:r>
            <a:endParaRPr lang="zh-CN" altLang="en-US" sz="2800" dirty="0">
              <a:solidFill>
                <a:schemeClr val="bg1"/>
              </a:solidFill>
            </a:endParaRPr>
          </a:p>
        </p:txBody>
      </p:sp>
      <p:sp>
        <p:nvSpPr>
          <p:cNvPr id="7" name="PA-1022198"/>
          <p:cNvSpPr/>
          <p:nvPr>
            <p:custDataLst>
              <p:tags r:id="rId4"/>
            </p:custDataLst>
          </p:nvPr>
        </p:nvSpPr>
        <p:spPr>
          <a:xfrm>
            <a:off x="1471821" y="2215163"/>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人大</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8" name="PA-1022199"/>
          <p:cNvSpPr/>
          <p:nvPr>
            <p:custDataLst>
              <p:tags r:id="rId5"/>
            </p:custDataLst>
          </p:nvPr>
        </p:nvSpPr>
        <p:spPr>
          <a:xfrm>
            <a:off x="2030755" y="3274854"/>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政府</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9" name="PA-1022200"/>
          <p:cNvSpPr/>
          <p:nvPr>
            <p:custDataLst>
              <p:tags r:id="rId6"/>
            </p:custDataLst>
          </p:nvPr>
        </p:nvSpPr>
        <p:spPr>
          <a:xfrm>
            <a:off x="1101825" y="3976300"/>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政协</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10" name="PA-1022201"/>
          <p:cNvSpPr/>
          <p:nvPr>
            <p:custDataLst>
              <p:tags r:id="rId7"/>
            </p:custDataLst>
          </p:nvPr>
        </p:nvSpPr>
        <p:spPr>
          <a:xfrm>
            <a:off x="2926304" y="4011322"/>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监察机关</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11" name="PA-1022202"/>
          <p:cNvSpPr/>
          <p:nvPr>
            <p:custDataLst>
              <p:tags r:id="rId8"/>
            </p:custDataLst>
          </p:nvPr>
        </p:nvSpPr>
        <p:spPr>
          <a:xfrm>
            <a:off x="2069060" y="4878351"/>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审判机关</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12" name="PA-1022203"/>
          <p:cNvSpPr/>
          <p:nvPr>
            <p:custDataLst>
              <p:tags r:id="rId9"/>
            </p:custDataLst>
          </p:nvPr>
        </p:nvSpPr>
        <p:spPr>
          <a:xfrm>
            <a:off x="4134372" y="2395169"/>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检察机关</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13" name="PA-1022204"/>
          <p:cNvSpPr/>
          <p:nvPr>
            <p:custDataLst>
              <p:tags r:id="rId10"/>
            </p:custDataLst>
          </p:nvPr>
        </p:nvSpPr>
        <p:spPr>
          <a:xfrm>
            <a:off x="3074488" y="2797948"/>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人民团体</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
        <p:nvSpPr>
          <p:cNvPr id="14" name="PA-1022205"/>
          <p:cNvSpPr/>
          <p:nvPr>
            <p:custDataLst>
              <p:tags r:id="rId11"/>
            </p:custDataLst>
          </p:nvPr>
        </p:nvSpPr>
        <p:spPr>
          <a:xfrm>
            <a:off x="4285952" y="3643941"/>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1600" b="1" i="0" dirty="0">
                <a:solidFill>
                  <a:schemeClr val="bg1"/>
                </a:solidFill>
                <a:effectLst/>
                <a:latin typeface="华文隶书" panose="02010800040101010101" pitchFamily="2" charset="-122"/>
                <a:ea typeface="华文隶书" panose="02010800040101010101" pitchFamily="2" charset="-122"/>
              </a:rPr>
              <a:t>企事业单位</a:t>
            </a:r>
            <a:endParaRPr lang="zh-CN" altLang="en-US" sz="1600" b="1" dirty="0">
              <a:solidFill>
                <a:schemeClr val="bg1"/>
              </a:solidFill>
              <a:latin typeface="华文隶书" panose="02010800040101010101" pitchFamily="2" charset="-122"/>
              <a:ea typeface="华文隶书" panose="02010800040101010101" pitchFamily="2" charset="-122"/>
            </a:endParaRPr>
          </a:p>
        </p:txBody>
      </p:sp>
      <p:sp>
        <p:nvSpPr>
          <p:cNvPr id="15" name="PA-1022206"/>
          <p:cNvSpPr/>
          <p:nvPr>
            <p:custDataLst>
              <p:tags r:id="rId12"/>
            </p:custDataLst>
          </p:nvPr>
        </p:nvSpPr>
        <p:spPr>
          <a:xfrm>
            <a:off x="3821942" y="4823623"/>
            <a:ext cx="982119" cy="929477"/>
          </a:xfrm>
          <a:prstGeom prst="plaqu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457200"/>
            <a:r>
              <a:rPr lang="zh-CN" altLang="en-US" sz="2000" b="1" i="0" dirty="0">
                <a:solidFill>
                  <a:schemeClr val="bg1"/>
                </a:solidFill>
                <a:effectLst/>
                <a:latin typeface="华文隶书" panose="02010800040101010101" pitchFamily="2" charset="-122"/>
                <a:ea typeface="华文隶书" panose="02010800040101010101" pitchFamily="2" charset="-122"/>
              </a:rPr>
              <a:t>社会组织</a:t>
            </a:r>
            <a:endParaRPr lang="zh-CN" altLang="en-US" sz="2000" b="1" dirty="0">
              <a:solidFill>
                <a:schemeClr val="bg1"/>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37"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5" fill="hold">
                            <p:stCondLst>
                              <p:cond delay="2500"/>
                            </p:stCondLst>
                            <p:childTnLst>
                              <p:par>
                                <p:cTn id="26" presetID="37"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2" fill="hold">
                            <p:stCondLst>
                              <p:cond delay="3500"/>
                            </p:stCondLst>
                            <p:childTnLst>
                              <p:par>
                                <p:cTn id="33" presetID="3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900" decel="100000" fill="hold"/>
                                        <p:tgtEl>
                                          <p:spTgt spid="10"/>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9" fill="hold">
                            <p:stCondLst>
                              <p:cond delay="4500"/>
                            </p:stCondLst>
                            <p:childTnLst>
                              <p:par>
                                <p:cTn id="40" presetID="37"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6" fill="hold">
                            <p:stCondLst>
                              <p:cond delay="5500"/>
                            </p:stCondLst>
                            <p:childTnLst>
                              <p:par>
                                <p:cTn id="47" presetID="37"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900" decel="100000" fill="hold"/>
                                        <p:tgtEl>
                                          <p:spTgt spid="1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3" fill="hold">
                            <p:stCondLst>
                              <p:cond delay="6500"/>
                            </p:stCondLst>
                            <p:childTnLst>
                              <p:par>
                                <p:cTn id="54" presetID="37"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60" fill="hold">
                            <p:stCondLst>
                              <p:cond delay="7500"/>
                            </p:stCondLst>
                            <p:childTnLst>
                              <p:par>
                                <p:cTn id="61" presetID="37"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900" decel="100000" fill="hold"/>
                                        <p:tgtEl>
                                          <p:spTgt spid="14"/>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67" fill="hold">
                            <p:stCondLst>
                              <p:cond delay="8500"/>
                            </p:stCondLst>
                            <p:childTnLst>
                              <p:par>
                                <p:cTn id="68" presetID="37" presetClass="entr" presetSubtype="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900" decel="100000" fill="hold"/>
                                        <p:tgtEl>
                                          <p:spTgt spid="15"/>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A-1022167"/>
          <p:cNvSpPr/>
          <p:nvPr>
            <p:custDataLst>
              <p:tags r:id="rId1"/>
            </p:custDataLst>
          </p:nvPr>
        </p:nvSpPr>
        <p:spPr>
          <a:xfrm>
            <a:off x="4919408" y="1754909"/>
            <a:ext cx="2353184" cy="642174"/>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gradFill>
            <a:gsLst>
              <a:gs pos="10000">
                <a:srgbClr val="C00000"/>
              </a:gs>
              <a:gs pos="70000">
                <a:srgbClr val="FF0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zh-CN" altLang="en-US" sz="3300" b="1" kern="0" spc="400" dirty="0">
                <a:solidFill>
                  <a:schemeClr val="bg1"/>
                </a:solidFill>
                <a:latin typeface="华文隶书" panose="02010800040101010101" pitchFamily="2" charset="-122"/>
                <a:ea typeface="华文隶书" panose="02010800040101010101" pitchFamily="2" charset="-122"/>
                <a:cs typeface="Microsoft New Tai Lue" panose="020B0502040204020203" pitchFamily="34" charset="0"/>
                <a:sym typeface="Arial" panose="020B0604020202020204" pitchFamily="34" charset="0"/>
              </a:rPr>
              <a:t>第四部分</a:t>
            </a:r>
          </a:p>
        </p:txBody>
      </p:sp>
      <p:sp>
        <p:nvSpPr>
          <p:cNvPr id="48" name="PA-1022168"/>
          <p:cNvSpPr txBox="1"/>
          <p:nvPr>
            <p:custDataLst>
              <p:tags r:id="rId2"/>
            </p:custDataLst>
          </p:nvPr>
        </p:nvSpPr>
        <p:spPr>
          <a:xfrm>
            <a:off x="4028081" y="2798165"/>
            <a:ext cx="4134465" cy="769441"/>
          </a:xfrm>
          <a:prstGeom prst="rect">
            <a:avLst/>
          </a:prstGeom>
          <a:noFill/>
        </p:spPr>
        <p:txBody>
          <a:bodyPr wrap="none" rtlCol="0">
            <a:spAutoFit/>
          </a:bodyPr>
          <a:lstStyle/>
          <a:p>
            <a:pPr algn="ctr"/>
            <a:r>
              <a:rPr lang="zh-CN" altLang="en-US" sz="44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sym typeface="Arial" panose="020B0604020202020204" pitchFamily="34" charset="0"/>
              </a:rPr>
              <a:t>会议的总体号召</a:t>
            </a:r>
          </a:p>
        </p:txBody>
      </p:sp>
      <p:sp useBgFill="1">
        <p:nvSpPr>
          <p:cNvPr id="981" name="PA-1022170"/>
          <p:cNvSpPr/>
          <p:nvPr>
            <p:custDataLst>
              <p:tags r:id="rId3"/>
            </p:custDataLst>
          </p:nvPr>
        </p:nvSpPr>
        <p:spPr>
          <a:xfrm>
            <a:off x="11299246" y="5911987"/>
            <a:ext cx="677489" cy="675503"/>
          </a:xfrm>
          <a:custGeom>
            <a:avLst/>
            <a:gdLst>
              <a:gd name="connsiteX0" fmla="*/ 0 w 621030"/>
              <a:gd name="connsiteY0" fmla="*/ 0 h 627366"/>
              <a:gd name="connsiteX1" fmla="*/ 621030 w 621030"/>
              <a:gd name="connsiteY1" fmla="*/ 0 h 627366"/>
              <a:gd name="connsiteX2" fmla="*/ 621030 w 621030"/>
              <a:gd name="connsiteY2" fmla="*/ 627366 h 627366"/>
              <a:gd name="connsiteX3" fmla="*/ 0 w 621030"/>
              <a:gd name="connsiteY3" fmla="*/ 627366 h 627366"/>
              <a:gd name="connsiteX4" fmla="*/ 0 w 621030"/>
              <a:gd name="connsiteY4" fmla="*/ 0 h 627366"/>
              <a:gd name="connsiteX0-1" fmla="*/ 0 w 636270"/>
              <a:gd name="connsiteY0-2" fmla="*/ 0 h 627366"/>
              <a:gd name="connsiteX1-3" fmla="*/ 636270 w 636270"/>
              <a:gd name="connsiteY1-4" fmla="*/ 232410 h 627366"/>
              <a:gd name="connsiteX2-5" fmla="*/ 621030 w 636270"/>
              <a:gd name="connsiteY2-6" fmla="*/ 627366 h 627366"/>
              <a:gd name="connsiteX3-7" fmla="*/ 0 w 636270"/>
              <a:gd name="connsiteY3-8" fmla="*/ 627366 h 627366"/>
              <a:gd name="connsiteX4-9" fmla="*/ 0 w 636270"/>
              <a:gd name="connsiteY4-10" fmla="*/ 0 h 627366"/>
              <a:gd name="connsiteX0-11" fmla="*/ 19050 w 636270"/>
              <a:gd name="connsiteY0-12" fmla="*/ 0 h 657846"/>
              <a:gd name="connsiteX1-13" fmla="*/ 636270 w 636270"/>
              <a:gd name="connsiteY1-14" fmla="*/ 262890 h 657846"/>
              <a:gd name="connsiteX2-15" fmla="*/ 621030 w 636270"/>
              <a:gd name="connsiteY2-16" fmla="*/ 657846 h 657846"/>
              <a:gd name="connsiteX3-17" fmla="*/ 0 w 636270"/>
              <a:gd name="connsiteY3-18" fmla="*/ 657846 h 657846"/>
              <a:gd name="connsiteX4-19" fmla="*/ 19050 w 636270"/>
              <a:gd name="connsiteY4-20" fmla="*/ 0 h 657846"/>
              <a:gd name="connsiteX0-21" fmla="*/ 19050 w 636270"/>
              <a:gd name="connsiteY0-22" fmla="*/ 0 h 657846"/>
              <a:gd name="connsiteX1-23" fmla="*/ 350520 w 636270"/>
              <a:gd name="connsiteY1-24" fmla="*/ 189216 h 657846"/>
              <a:gd name="connsiteX2-25" fmla="*/ 636270 w 636270"/>
              <a:gd name="connsiteY2-26" fmla="*/ 262890 h 657846"/>
              <a:gd name="connsiteX3-27" fmla="*/ 621030 w 636270"/>
              <a:gd name="connsiteY3-28" fmla="*/ 657846 h 657846"/>
              <a:gd name="connsiteX4-29" fmla="*/ 0 w 636270"/>
              <a:gd name="connsiteY4-30" fmla="*/ 657846 h 657846"/>
              <a:gd name="connsiteX5" fmla="*/ 19050 w 636270"/>
              <a:gd name="connsiteY5" fmla="*/ 0 h 657846"/>
              <a:gd name="connsiteX0-31" fmla="*/ 19050 w 636270"/>
              <a:gd name="connsiteY0-32" fmla="*/ 0 h 657846"/>
              <a:gd name="connsiteX1-33" fmla="*/ 350520 w 636270"/>
              <a:gd name="connsiteY1-34" fmla="*/ 189216 h 657846"/>
              <a:gd name="connsiteX2-35" fmla="*/ 636270 w 636270"/>
              <a:gd name="connsiteY2-36" fmla="*/ 262890 h 657846"/>
              <a:gd name="connsiteX3-37" fmla="*/ 621030 w 636270"/>
              <a:gd name="connsiteY3-38" fmla="*/ 657846 h 657846"/>
              <a:gd name="connsiteX4-39" fmla="*/ 0 w 636270"/>
              <a:gd name="connsiteY4-40" fmla="*/ 657846 h 657846"/>
              <a:gd name="connsiteX5-41" fmla="*/ 19050 w 636270"/>
              <a:gd name="connsiteY5-42" fmla="*/ 0 h 657846"/>
              <a:gd name="connsiteX0-43" fmla="*/ 19050 w 636270"/>
              <a:gd name="connsiteY0-44" fmla="*/ 0 h 657846"/>
              <a:gd name="connsiteX1-45" fmla="*/ 369570 w 636270"/>
              <a:gd name="connsiteY1-46" fmla="*/ 143496 h 657846"/>
              <a:gd name="connsiteX2-47" fmla="*/ 636270 w 636270"/>
              <a:gd name="connsiteY2-48" fmla="*/ 262890 h 657846"/>
              <a:gd name="connsiteX3-49" fmla="*/ 621030 w 636270"/>
              <a:gd name="connsiteY3-50" fmla="*/ 657846 h 657846"/>
              <a:gd name="connsiteX4-51" fmla="*/ 0 w 636270"/>
              <a:gd name="connsiteY4-52" fmla="*/ 657846 h 657846"/>
              <a:gd name="connsiteX5-53" fmla="*/ 19050 w 636270"/>
              <a:gd name="connsiteY5-54" fmla="*/ 0 h 657846"/>
              <a:gd name="connsiteX0-55" fmla="*/ 19050 w 636270"/>
              <a:gd name="connsiteY0-56" fmla="*/ 0 h 657846"/>
              <a:gd name="connsiteX1-57" fmla="*/ 369570 w 636270"/>
              <a:gd name="connsiteY1-58" fmla="*/ 143496 h 657846"/>
              <a:gd name="connsiteX2-59" fmla="*/ 636270 w 636270"/>
              <a:gd name="connsiteY2-60" fmla="*/ 262890 h 657846"/>
              <a:gd name="connsiteX3-61" fmla="*/ 621030 w 636270"/>
              <a:gd name="connsiteY3-62" fmla="*/ 657846 h 657846"/>
              <a:gd name="connsiteX4-63" fmla="*/ 0 w 636270"/>
              <a:gd name="connsiteY4-64" fmla="*/ 657846 h 657846"/>
              <a:gd name="connsiteX5-65" fmla="*/ 19050 w 636270"/>
              <a:gd name="connsiteY5-66" fmla="*/ 0 h 657846"/>
              <a:gd name="connsiteX0-67" fmla="*/ 19050 w 636270"/>
              <a:gd name="connsiteY0-68" fmla="*/ 0 h 657846"/>
              <a:gd name="connsiteX1-69" fmla="*/ 369570 w 636270"/>
              <a:gd name="connsiteY1-70" fmla="*/ 143496 h 657846"/>
              <a:gd name="connsiteX2-71" fmla="*/ 636270 w 636270"/>
              <a:gd name="connsiteY2-72" fmla="*/ 262890 h 657846"/>
              <a:gd name="connsiteX3-73" fmla="*/ 621030 w 636270"/>
              <a:gd name="connsiteY3-74" fmla="*/ 657846 h 657846"/>
              <a:gd name="connsiteX4-75" fmla="*/ 0 w 636270"/>
              <a:gd name="connsiteY4-76" fmla="*/ 657846 h 657846"/>
              <a:gd name="connsiteX5-77" fmla="*/ 19050 w 636270"/>
              <a:gd name="connsiteY5-78" fmla="*/ 0 h 657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36270" h="657846">
                <a:moveTo>
                  <a:pt x="19050" y="0"/>
                </a:moveTo>
                <a:cubicBezTo>
                  <a:pt x="134620" y="51642"/>
                  <a:pt x="242570" y="91854"/>
                  <a:pt x="369570" y="143496"/>
                </a:cubicBezTo>
                <a:cubicBezTo>
                  <a:pt x="439420" y="282354"/>
                  <a:pt x="547370" y="223092"/>
                  <a:pt x="636270" y="262890"/>
                </a:cubicBezTo>
                <a:lnTo>
                  <a:pt x="621030" y="657846"/>
                </a:lnTo>
                <a:lnTo>
                  <a:pt x="0" y="657846"/>
                </a:lnTo>
                <a:lnTo>
                  <a:pt x="190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471" name="PA-1022173"/>
          <p:cNvSpPr/>
          <p:nvPr>
            <p:custDataLst>
              <p:tags r:id="rId4"/>
            </p:custDataLst>
          </p:nvPr>
        </p:nvSpPr>
        <p:spPr>
          <a:xfrm>
            <a:off x="2265948" y="4009115"/>
            <a:ext cx="7571303" cy="369332"/>
          </a:xfrm>
          <a:prstGeom prst="rect">
            <a:avLst/>
          </a:prstGeom>
        </p:spPr>
        <p:txBody>
          <a:bodyPr wrap="none">
            <a:spAutoFit/>
          </a:bodyPr>
          <a:lstStyle/>
          <a:p>
            <a:pPr algn="dist"/>
            <a:r>
              <a:rPr lang="zh-CN" altLang="en-US" dirty="0">
                <a:latin typeface="华文隶书" panose="02010800040101010101" pitchFamily="2" charset="-122"/>
                <a:ea typeface="华文隶书" panose="02010800040101010101" pitchFamily="2" charset="-122"/>
              </a:rPr>
              <a:t>坚持和完善中国特色社会主义制度、推进国家治理体系和治理能力现代化</a:t>
            </a:r>
          </a:p>
        </p:txBody>
      </p:sp>
      <p:pic>
        <p:nvPicPr>
          <p:cNvPr id="472" name="图片 4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14783" y="3943514"/>
            <a:ext cx="9977217" cy="2922721"/>
          </a:xfrm>
          <a:prstGeom prst="rect">
            <a:avLst/>
          </a:prstGeom>
        </p:spPr>
      </p:pic>
      <p:pic>
        <p:nvPicPr>
          <p:cNvPr id="473" name="图片 472"/>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0" y="4473492"/>
            <a:ext cx="3356594" cy="239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471"/>
                                        </p:tgtEl>
                                        <p:attrNameLst>
                                          <p:attrName>style.visibility</p:attrName>
                                        </p:attrNameLst>
                                      </p:cBhvr>
                                      <p:to>
                                        <p:strVal val="visible"/>
                                      </p:to>
                                    </p:set>
                                    <p:anim calcmode="lin" valueType="num">
                                      <p:cBhvr>
                                        <p:cTn id="14" dur="500" fill="hold"/>
                                        <p:tgtEl>
                                          <p:spTgt spid="47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71"/>
                                        </p:tgtEl>
                                        <p:attrNameLst>
                                          <p:attrName>ppt_y</p:attrName>
                                        </p:attrNameLst>
                                      </p:cBhvr>
                                      <p:tavLst>
                                        <p:tav tm="0">
                                          <p:val>
                                            <p:strVal val="#ppt_y"/>
                                          </p:val>
                                        </p:tav>
                                        <p:tav tm="100000">
                                          <p:val>
                                            <p:strVal val="#ppt_y"/>
                                          </p:val>
                                        </p:tav>
                                      </p:tavLst>
                                    </p:anim>
                                    <p:anim calcmode="lin" valueType="num">
                                      <p:cBhvr>
                                        <p:cTn id="16" dur="500" fill="hold"/>
                                        <p:tgtEl>
                                          <p:spTgt spid="47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7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5396482" y="2914227"/>
            <a:ext cx="5853409" cy="1477328"/>
          </a:xfrm>
          <a:prstGeom prst="rect">
            <a:avLst/>
          </a:prstGeom>
          <a:noFill/>
        </p:spPr>
        <p:txBody>
          <a:bodyPr wrap="square" rtlCol="0">
            <a:spAutoFit/>
          </a:bodyPr>
          <a:lstStyle/>
          <a:p>
            <a:r>
              <a:rPr lang="zh-CN" altLang="en-US" dirty="0">
                <a:solidFill>
                  <a:srgbClr val="C00000"/>
                </a:solidFill>
                <a:ea typeface="华文隶书" panose="02010800040101010101" pitchFamily="2" charset="-122"/>
              </a:rPr>
              <a:t>全党全国各族人民要更加紧密地团结在以习近平同志为核心的党中央周围，坚定信心，保持定力，锐意进取，开拓创新，为坚持和完善中国特色社会主义制度、推进国家治理体系和治理能力现代化，实现“两个一百年”奋斗目标、实现中华民族伟大复兴的中国梦而努力奋斗！</a:t>
            </a:r>
          </a:p>
        </p:txBody>
      </p:sp>
      <p:grpSp>
        <p:nvGrpSpPr>
          <p:cNvPr id="20" name="组合 19"/>
          <p:cNvGrpSpPr/>
          <p:nvPr/>
        </p:nvGrpSpPr>
        <p:grpSpPr>
          <a:xfrm>
            <a:off x="809958" y="2166394"/>
            <a:ext cx="4098450" cy="3485820"/>
            <a:chOff x="1812841" y="2457780"/>
            <a:chExt cx="3120857" cy="2654356"/>
          </a:xfrm>
        </p:grpSpPr>
        <p:sp>
          <p:nvSpPr>
            <p:cNvPr id="21" name="PA-任意多边形 5"/>
            <p:cNvSpPr/>
            <p:nvPr>
              <p:custDataLst>
                <p:tags r:id="rId1"/>
              </p:custDataLst>
            </p:nvPr>
          </p:nvSpPr>
          <p:spPr bwMode="auto">
            <a:xfrm>
              <a:off x="3248449" y="2457780"/>
              <a:ext cx="1520530" cy="311615"/>
            </a:xfrm>
            <a:custGeom>
              <a:avLst/>
              <a:gdLst>
                <a:gd name="T0" fmla="*/ 0 w 5290"/>
                <a:gd name="T1" fmla="*/ 0 h 1083"/>
                <a:gd name="T2" fmla="*/ 3703 w 5290"/>
                <a:gd name="T3" fmla="*/ 0 h 1083"/>
                <a:gd name="T4" fmla="*/ 5290 w 5290"/>
                <a:gd name="T5" fmla="*/ 1083 h 1083"/>
                <a:gd name="T6" fmla="*/ 3774 w 5290"/>
                <a:gd name="T7" fmla="*/ 157 h 1083"/>
                <a:gd name="T8" fmla="*/ 0 w 5290"/>
                <a:gd name="T9" fmla="*/ 157 h 1083"/>
                <a:gd name="T10" fmla="*/ 0 w 5290"/>
                <a:gd name="T11" fmla="*/ 0 h 1083"/>
              </a:gdLst>
              <a:ahLst/>
              <a:cxnLst>
                <a:cxn ang="0">
                  <a:pos x="T0" y="T1"/>
                </a:cxn>
                <a:cxn ang="0">
                  <a:pos x="T2" y="T3"/>
                </a:cxn>
                <a:cxn ang="0">
                  <a:pos x="T4" y="T5"/>
                </a:cxn>
                <a:cxn ang="0">
                  <a:pos x="T6" y="T7"/>
                </a:cxn>
                <a:cxn ang="0">
                  <a:pos x="T8" y="T9"/>
                </a:cxn>
                <a:cxn ang="0">
                  <a:pos x="T10" y="T11"/>
                </a:cxn>
              </a:cxnLst>
              <a:rect l="0" t="0" r="r" b="b"/>
              <a:pathLst>
                <a:path w="5290" h="1083">
                  <a:moveTo>
                    <a:pt x="0" y="0"/>
                  </a:moveTo>
                  <a:lnTo>
                    <a:pt x="3703" y="0"/>
                  </a:lnTo>
                  <a:cubicBezTo>
                    <a:pt x="4422" y="0"/>
                    <a:pt x="5040" y="451"/>
                    <a:pt x="5290" y="1083"/>
                  </a:cubicBezTo>
                  <a:cubicBezTo>
                    <a:pt x="5006" y="534"/>
                    <a:pt x="4432" y="157"/>
                    <a:pt x="3774" y="157"/>
                  </a:cubicBezTo>
                  <a:lnTo>
                    <a:pt x="0" y="157"/>
                  </a:lnTo>
                  <a:lnTo>
                    <a:pt x="0" y="0"/>
                  </a:lnTo>
                  <a:close/>
                </a:path>
              </a:pathLst>
            </a:custGeom>
            <a:solidFill>
              <a:srgbClr val="C9110E"/>
            </a:solidFill>
            <a:ln>
              <a:solidFill>
                <a:srgbClr val="C9110E"/>
              </a:solidFill>
            </a:ln>
          </p:spPr>
          <p:txBody>
            <a:bodyPr vert="horz" wrap="square" lIns="91440" tIns="45720" rIns="91440" bIns="45720" numCol="1" anchor="t" anchorCtr="0" compatLnSpc="1"/>
            <a:lstStyle/>
            <a:p>
              <a:endParaRPr lang="zh-CN" altLang="en-US">
                <a:latin typeface="华文隶书" panose="02010800040101010101" pitchFamily="2" charset="-122"/>
                <a:ea typeface="华文隶书" panose="02010800040101010101" pitchFamily="2" charset="-122"/>
              </a:endParaRPr>
            </a:p>
          </p:txBody>
        </p:sp>
        <p:sp>
          <p:nvSpPr>
            <p:cNvPr id="22" name="PA-任意多边形 6"/>
            <p:cNvSpPr/>
            <p:nvPr>
              <p:custDataLst>
                <p:tags r:id="rId2"/>
              </p:custDataLst>
            </p:nvPr>
          </p:nvSpPr>
          <p:spPr bwMode="auto">
            <a:xfrm>
              <a:off x="1901696" y="4800521"/>
              <a:ext cx="2839573" cy="311615"/>
            </a:xfrm>
            <a:custGeom>
              <a:avLst/>
              <a:gdLst>
                <a:gd name="T0" fmla="*/ 9880 w 9880"/>
                <a:gd name="T1" fmla="*/ 1083 h 1083"/>
                <a:gd name="T2" fmla="*/ 1586 w 9880"/>
                <a:gd name="T3" fmla="*/ 1083 h 1083"/>
                <a:gd name="T4" fmla="*/ 0 w 9880"/>
                <a:gd name="T5" fmla="*/ 0 h 1083"/>
                <a:gd name="T6" fmla="*/ 1515 w 9880"/>
                <a:gd name="T7" fmla="*/ 926 h 1083"/>
                <a:gd name="T8" fmla="*/ 9880 w 9880"/>
                <a:gd name="T9" fmla="*/ 926 h 1083"/>
                <a:gd name="T10" fmla="*/ 9880 w 9880"/>
                <a:gd name="T11" fmla="*/ 1083 h 1083"/>
              </a:gdLst>
              <a:ahLst/>
              <a:cxnLst>
                <a:cxn ang="0">
                  <a:pos x="T0" y="T1"/>
                </a:cxn>
                <a:cxn ang="0">
                  <a:pos x="T2" y="T3"/>
                </a:cxn>
                <a:cxn ang="0">
                  <a:pos x="T4" y="T5"/>
                </a:cxn>
                <a:cxn ang="0">
                  <a:pos x="T6" y="T7"/>
                </a:cxn>
                <a:cxn ang="0">
                  <a:pos x="T8" y="T9"/>
                </a:cxn>
                <a:cxn ang="0">
                  <a:pos x="T10" y="T11"/>
                </a:cxn>
              </a:cxnLst>
              <a:rect l="0" t="0" r="r" b="b"/>
              <a:pathLst>
                <a:path w="9880" h="1083">
                  <a:moveTo>
                    <a:pt x="9880" y="1083"/>
                  </a:moveTo>
                  <a:lnTo>
                    <a:pt x="1586" y="1083"/>
                  </a:lnTo>
                  <a:cubicBezTo>
                    <a:pt x="868" y="1083"/>
                    <a:pt x="250" y="632"/>
                    <a:pt x="0" y="0"/>
                  </a:cubicBezTo>
                  <a:cubicBezTo>
                    <a:pt x="284" y="549"/>
                    <a:pt x="858" y="926"/>
                    <a:pt x="1515" y="926"/>
                  </a:cubicBezTo>
                  <a:lnTo>
                    <a:pt x="9880" y="926"/>
                  </a:lnTo>
                  <a:lnTo>
                    <a:pt x="9880" y="1083"/>
                  </a:lnTo>
                  <a:close/>
                </a:path>
              </a:pathLst>
            </a:custGeom>
            <a:solidFill>
              <a:srgbClr val="C9110E"/>
            </a:solidFill>
            <a:ln>
              <a:solidFill>
                <a:srgbClr val="C9110E"/>
              </a:solidFill>
            </a:ln>
          </p:spPr>
          <p:txBody>
            <a:bodyPr vert="horz" wrap="square" lIns="91440" tIns="45720" rIns="91440" bIns="45720" numCol="1" anchor="t" anchorCtr="0" compatLnSpc="1"/>
            <a:lstStyle/>
            <a:p>
              <a:endParaRPr lang="zh-CN" altLang="en-US">
                <a:latin typeface="华文隶书" panose="02010800040101010101" pitchFamily="2" charset="-122"/>
                <a:ea typeface="华文隶书" panose="02010800040101010101" pitchFamily="2" charset="-122"/>
              </a:endParaRPr>
            </a:p>
          </p:txBody>
        </p:sp>
        <p:cxnSp>
          <p:nvCxnSpPr>
            <p:cNvPr id="23" name="PA-直接连接符 21"/>
            <p:cNvCxnSpPr/>
            <p:nvPr>
              <p:custDataLst>
                <p:tags r:id="rId3"/>
              </p:custDataLst>
            </p:nvPr>
          </p:nvCxnSpPr>
          <p:spPr>
            <a:xfrm>
              <a:off x="2005269" y="3784958"/>
              <a:ext cx="2736000" cy="0"/>
            </a:xfrm>
            <a:prstGeom prst="line">
              <a:avLst/>
            </a:prstGeom>
            <a:ln w="12700">
              <a:solidFill>
                <a:srgbClr val="C9110E"/>
              </a:solidFill>
              <a:prstDash val="solid"/>
            </a:ln>
          </p:spPr>
          <p:style>
            <a:lnRef idx="1">
              <a:schemeClr val="accent1"/>
            </a:lnRef>
            <a:fillRef idx="0">
              <a:schemeClr val="accent1"/>
            </a:fillRef>
            <a:effectRef idx="0">
              <a:schemeClr val="accent1"/>
            </a:effectRef>
            <a:fontRef idx="minor">
              <a:schemeClr val="tx1"/>
            </a:fontRef>
          </p:style>
        </p:cxnSp>
        <p:sp>
          <p:nvSpPr>
            <p:cNvPr id="24" name="PA-文本框 22"/>
            <p:cNvSpPr txBox="1"/>
            <p:nvPr>
              <p:custDataLst>
                <p:tags r:id="rId4"/>
              </p:custDataLst>
            </p:nvPr>
          </p:nvSpPr>
          <p:spPr>
            <a:xfrm>
              <a:off x="1812841" y="4052044"/>
              <a:ext cx="3120857" cy="843708"/>
            </a:xfrm>
            <a:prstGeom prst="rect">
              <a:avLst/>
            </a:prstGeom>
            <a:noFill/>
            <a:effectLst/>
          </p:spPr>
          <p:txBody>
            <a:bodyPr wrap="square" rtlCol="0">
              <a:spAutoFit/>
            </a:bodyPr>
            <a:lstStyle>
              <a:defPPr>
                <a:defRPr lang="zh-CN"/>
              </a:defPPr>
              <a:lvl1pPr algn="ctr">
                <a:defRPr sz="2400">
                  <a:solidFill>
                    <a:srgbClr val="C80000"/>
                  </a:solidFill>
                  <a:effectLst/>
                  <a:latin typeface="微软雅黑" panose="020B0503020204020204" charset="-122"/>
                  <a:ea typeface="微软雅黑" panose="020B0503020204020204" charset="-122"/>
                </a:defRPr>
              </a:lvl1pPr>
            </a:lstStyle>
            <a:p>
              <a:r>
                <a:rPr lang="zh-CN" altLang="en-US" sz="6600" b="1" dirty="0">
                  <a:solidFill>
                    <a:srgbClr val="C9110E"/>
                  </a:solidFill>
                  <a:latin typeface="华文隶书" panose="02010800040101010101" pitchFamily="2" charset="-122"/>
                  <a:ea typeface="华文隶书" panose="02010800040101010101" pitchFamily="2" charset="-122"/>
                </a:rPr>
                <a:t>总号召</a:t>
              </a:r>
            </a:p>
          </p:txBody>
        </p:sp>
        <p:sp>
          <p:nvSpPr>
            <p:cNvPr id="25" name="PA-矩形 23"/>
            <p:cNvSpPr/>
            <p:nvPr>
              <p:custDataLst>
                <p:tags r:id="rId5"/>
              </p:custDataLst>
            </p:nvPr>
          </p:nvSpPr>
          <p:spPr>
            <a:xfrm>
              <a:off x="3248513" y="2874176"/>
              <a:ext cx="1668845" cy="632781"/>
            </a:xfrm>
            <a:prstGeom prst="rect">
              <a:avLst/>
            </a:prstGeom>
          </p:spPr>
          <p:txBody>
            <a:bodyPr wrap="square">
              <a:spAutoFit/>
            </a:bodyPr>
            <a:lstStyle/>
            <a:p>
              <a:pPr algn="ctr"/>
              <a:r>
                <a:rPr lang="zh-CN" altLang="en-US" sz="2400" b="1" dirty="0">
                  <a:solidFill>
                    <a:srgbClr val="C00000"/>
                  </a:solidFill>
                  <a:latin typeface="华文隶书" panose="02010800040101010101" pitchFamily="2" charset="-122"/>
                  <a:ea typeface="华文隶书" panose="02010800040101010101" pitchFamily="2" charset="-122"/>
                </a:rPr>
                <a:t>十九届四中</a:t>
              </a:r>
              <a:endParaRPr lang="en-US" altLang="zh-CN" sz="2400" b="1" dirty="0">
                <a:solidFill>
                  <a:srgbClr val="C00000"/>
                </a:solidFill>
                <a:latin typeface="华文隶书" panose="02010800040101010101" pitchFamily="2" charset="-122"/>
                <a:ea typeface="华文隶书" panose="02010800040101010101" pitchFamily="2" charset="-122"/>
              </a:endParaRPr>
            </a:p>
            <a:p>
              <a:pPr algn="ctr"/>
              <a:r>
                <a:rPr lang="zh-CN" altLang="en-US" sz="2400" b="1" dirty="0">
                  <a:solidFill>
                    <a:srgbClr val="C00000"/>
                  </a:solidFill>
                  <a:latin typeface="华文隶书" panose="02010800040101010101" pitchFamily="2" charset="-122"/>
                  <a:ea typeface="华文隶书" panose="02010800040101010101" pitchFamily="2" charset="-122"/>
                </a:rPr>
                <a:t>全会</a:t>
              </a:r>
            </a:p>
          </p:txBody>
        </p:sp>
        <p:sp>
          <p:nvSpPr>
            <p:cNvPr id="26" name="PA-椭圆 24"/>
            <p:cNvSpPr/>
            <p:nvPr>
              <p:custDataLst>
                <p:tags r:id="rId6"/>
              </p:custDataLst>
            </p:nvPr>
          </p:nvSpPr>
          <p:spPr>
            <a:xfrm>
              <a:off x="2091182" y="2471319"/>
              <a:ext cx="1230300" cy="1230300"/>
            </a:xfrm>
            <a:prstGeom prst="ellipse">
              <a:avLst/>
            </a:prstGeom>
            <a:solidFill>
              <a:srgbClr val="C9110E"/>
            </a:solidFill>
            <a:ln w="28575">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prstClr val="white"/>
                </a:solidFill>
                <a:latin typeface="华文隶书" panose="02010800040101010101" pitchFamily="2" charset="-122"/>
                <a:ea typeface="华文隶书" panose="02010800040101010101" pitchFamily="2" charset="-122"/>
              </a:endParaRPr>
            </a:p>
          </p:txBody>
        </p:sp>
      </p:grpSp>
      <p:pic>
        <p:nvPicPr>
          <p:cNvPr id="27" name="图片 26"/>
          <p:cNvPicPr>
            <a:picLocks noChangeAspect="1"/>
          </p:cNvPicPr>
          <p:nvPr/>
        </p:nvPicPr>
        <p:blipFill>
          <a:blip r:embed="rId9"/>
          <a:stretch>
            <a:fillRect/>
          </a:stretch>
        </p:blipFill>
        <p:spPr>
          <a:xfrm>
            <a:off x="1425669" y="2509574"/>
            <a:ext cx="1019329" cy="1048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1" y="756234"/>
            <a:ext cx="12192000" cy="6096000"/>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1" y="5766"/>
            <a:ext cx="3052826" cy="2348328"/>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8049" y="2977340"/>
            <a:ext cx="2858680" cy="3905671"/>
          </a:xfrm>
          <a:prstGeom prst="rect">
            <a:avLst/>
          </a:prstGeom>
        </p:spPr>
      </p:pic>
      <p:pic>
        <p:nvPicPr>
          <p:cNvPr id="14" name="图片 13"/>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7902320" y="-8931"/>
            <a:ext cx="4321929" cy="2238078"/>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3959" y="487363"/>
            <a:ext cx="1678721" cy="1596994"/>
          </a:xfrm>
          <a:prstGeom prst="rect">
            <a:avLst/>
          </a:prstGeom>
        </p:spPr>
      </p:pic>
      <p:sp>
        <p:nvSpPr>
          <p:cNvPr id="963" name="PA-1022"/>
          <p:cNvSpPr txBox="1"/>
          <p:nvPr>
            <p:custDataLst>
              <p:tags r:id="rId1"/>
            </p:custDataLst>
          </p:nvPr>
        </p:nvSpPr>
        <p:spPr>
          <a:xfrm>
            <a:off x="2651367" y="2167496"/>
            <a:ext cx="7571303" cy="1569660"/>
          </a:xfrm>
          <a:prstGeom prst="rect">
            <a:avLst/>
          </a:prstGeom>
          <a:noFill/>
        </p:spPr>
        <p:txBody>
          <a:bodyPr wrap="none" rtlCol="0">
            <a:spAutoFit/>
          </a:bodyPr>
          <a:lstStyle/>
          <a:p>
            <a:r>
              <a:rPr lang="zh-CN" altLang="en-US" sz="9600" dirty="0">
                <a:ln w="73025">
                  <a:solidFill>
                    <a:schemeClr val="bg1"/>
                  </a:solidFill>
                </a:ln>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感谢您的聆听</a:t>
            </a:r>
          </a:p>
        </p:txBody>
      </p:sp>
      <p:cxnSp>
        <p:nvCxnSpPr>
          <p:cNvPr id="485" name="PA-1022"/>
          <p:cNvCxnSpPr/>
          <p:nvPr>
            <p:custDataLst>
              <p:tags r:id="rId2"/>
            </p:custDataLst>
          </p:nvPr>
        </p:nvCxnSpPr>
        <p:spPr>
          <a:xfrm>
            <a:off x="3481910" y="4145700"/>
            <a:ext cx="5301205" cy="0"/>
          </a:xfrm>
          <a:prstGeom prst="line">
            <a:avLst/>
          </a:prstGeom>
          <a:noFill/>
          <a:ln w="19050" cap="flat" cmpd="sng" algn="ctr">
            <a:solidFill>
              <a:schemeClr val="accent1"/>
            </a:solidFill>
            <a:prstDash val="solid"/>
            <a:miter lim="800000"/>
          </a:ln>
          <a:effectLst/>
        </p:spPr>
      </p:cxnSp>
      <p:sp>
        <p:nvSpPr>
          <p:cNvPr id="486" name="PA-1022"/>
          <p:cNvSpPr/>
          <p:nvPr>
            <p:custDataLst>
              <p:tags r:id="rId3"/>
            </p:custDataLst>
          </p:nvPr>
        </p:nvSpPr>
        <p:spPr>
          <a:xfrm>
            <a:off x="4579201" y="3905674"/>
            <a:ext cx="3106622" cy="480053"/>
          </a:xfrm>
          <a:prstGeom prst="roundRect">
            <a:avLst/>
          </a:prstGeom>
          <a:solidFill>
            <a:srgbClr val="C00000"/>
          </a:solidFill>
          <a:ln w="12700" cap="flat" cmpd="sng" algn="ctr">
            <a:noFill/>
            <a:prstDash val="solid"/>
            <a:miter lim="800000"/>
          </a:ln>
          <a:effectLst/>
        </p:spPr>
        <p:txBody>
          <a:bodyPr rtlCol="0" anchor="ctr"/>
          <a:lstStyle/>
          <a:p>
            <a:pPr algn="ctr">
              <a:defRPr/>
            </a:pPr>
            <a:r>
              <a:rPr lang="zh-CN" altLang="en-US" sz="1600" b="1" kern="0" dirty="0">
                <a:solidFill>
                  <a:prstClr val="white"/>
                </a:solidFill>
                <a:latin typeface="华文隶书" panose="02010800040101010101" pitchFamily="2" charset="-122"/>
                <a:ea typeface="华文隶书" panose="02010800040101010101" pitchFamily="2" charset="-122"/>
                <a:cs typeface="+mn-ea"/>
                <a:sym typeface="思源黑体 CN Normal" panose="020B0400000000000000" pitchFamily="34" charset="-122"/>
              </a:rPr>
              <a:t>在此输入您的单位名称或部门</a:t>
            </a:r>
          </a:p>
        </p:txBody>
      </p:sp>
      <p:sp>
        <p:nvSpPr>
          <p:cNvPr id="488" name="PA-1022"/>
          <p:cNvSpPr txBox="1"/>
          <p:nvPr>
            <p:custDataLst>
              <p:tags r:id="rId4"/>
            </p:custDataLst>
          </p:nvPr>
        </p:nvSpPr>
        <p:spPr>
          <a:xfrm>
            <a:off x="2726035" y="2229051"/>
            <a:ext cx="7368540" cy="1446550"/>
          </a:xfrm>
          <a:prstGeom prst="rect">
            <a:avLst/>
          </a:prstGeom>
          <a:noFill/>
        </p:spPr>
        <p:txBody>
          <a:bodyPr wrap="square" rtlCol="0">
            <a:spAutoFit/>
          </a:bodyPr>
          <a:lstStyle/>
          <a:p>
            <a:pPr algn="dist"/>
            <a:r>
              <a:rPr lang="zh-CN" altLang="en-US" sz="8800" dirty="0">
                <a:gradFill>
                  <a:gsLst>
                    <a:gs pos="14000">
                      <a:srgbClr val="FF0000"/>
                    </a:gs>
                    <a:gs pos="94000">
                      <a:srgbClr val="790000"/>
                    </a:gs>
                    <a:gs pos="49000">
                      <a:srgbClr val="FF0000"/>
                    </a:gs>
                  </a:gsLst>
                  <a:lin ang="5400000" scaled="1"/>
                </a:gradFill>
                <a:latin typeface="华文隶书" panose="02010800040101010101" pitchFamily="2" charset="-122"/>
                <a:ea typeface="华文隶书" panose="02010800040101010101" pitchFamily="2" charset="-122"/>
              </a:rPr>
              <a:t>感谢您的聆听</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963"/>
                                        </p:tgtEl>
                                        <p:attrNameLst>
                                          <p:attrName>style.visibility</p:attrName>
                                        </p:attrNameLst>
                                      </p:cBhvr>
                                      <p:to>
                                        <p:strVal val="visible"/>
                                      </p:to>
                                    </p:set>
                                    <p:anim calcmode="lin" valueType="num">
                                      <p:cBhvr additive="base">
                                        <p:cTn id="20" dur="500" fill="hold"/>
                                        <p:tgtEl>
                                          <p:spTgt spid="963"/>
                                        </p:tgtEl>
                                        <p:attrNameLst>
                                          <p:attrName>ppt_x</p:attrName>
                                        </p:attrNameLst>
                                      </p:cBhvr>
                                      <p:tavLst>
                                        <p:tav tm="0">
                                          <p:val>
                                            <p:strVal val="#ppt_x"/>
                                          </p:val>
                                        </p:tav>
                                        <p:tav tm="100000">
                                          <p:val>
                                            <p:strVal val="#ppt_x"/>
                                          </p:val>
                                        </p:tav>
                                      </p:tavLst>
                                    </p:anim>
                                    <p:anim calcmode="lin" valueType="num">
                                      <p:cBhvr additive="base">
                                        <p:cTn id="21" dur="500" fill="hold"/>
                                        <p:tgtEl>
                                          <p:spTgt spid="96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85"/>
                                        </p:tgtEl>
                                        <p:attrNameLst>
                                          <p:attrName>style.visibility</p:attrName>
                                        </p:attrNameLst>
                                      </p:cBhvr>
                                      <p:to>
                                        <p:strVal val="visible"/>
                                      </p:to>
                                    </p:set>
                                    <p:anim calcmode="lin" valueType="num">
                                      <p:cBhvr additive="base">
                                        <p:cTn id="24" dur="500" fill="hold"/>
                                        <p:tgtEl>
                                          <p:spTgt spid="485"/>
                                        </p:tgtEl>
                                        <p:attrNameLst>
                                          <p:attrName>ppt_x</p:attrName>
                                        </p:attrNameLst>
                                      </p:cBhvr>
                                      <p:tavLst>
                                        <p:tav tm="0">
                                          <p:val>
                                            <p:strVal val="#ppt_x"/>
                                          </p:val>
                                        </p:tav>
                                        <p:tav tm="100000">
                                          <p:val>
                                            <p:strVal val="#ppt_x"/>
                                          </p:val>
                                        </p:tav>
                                      </p:tavLst>
                                    </p:anim>
                                    <p:anim calcmode="lin" valueType="num">
                                      <p:cBhvr additive="base">
                                        <p:cTn id="25" dur="500" fill="hold"/>
                                        <p:tgtEl>
                                          <p:spTgt spid="48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86"/>
                                        </p:tgtEl>
                                        <p:attrNameLst>
                                          <p:attrName>style.visibility</p:attrName>
                                        </p:attrNameLst>
                                      </p:cBhvr>
                                      <p:to>
                                        <p:strVal val="visible"/>
                                      </p:to>
                                    </p:set>
                                    <p:anim calcmode="lin" valueType="num">
                                      <p:cBhvr additive="base">
                                        <p:cTn id="28" dur="500" fill="hold"/>
                                        <p:tgtEl>
                                          <p:spTgt spid="486"/>
                                        </p:tgtEl>
                                        <p:attrNameLst>
                                          <p:attrName>ppt_x</p:attrName>
                                        </p:attrNameLst>
                                      </p:cBhvr>
                                      <p:tavLst>
                                        <p:tav tm="0">
                                          <p:val>
                                            <p:strVal val="#ppt_x"/>
                                          </p:val>
                                        </p:tav>
                                        <p:tav tm="100000">
                                          <p:val>
                                            <p:strVal val="#ppt_x"/>
                                          </p:val>
                                        </p:tav>
                                      </p:tavLst>
                                    </p:anim>
                                    <p:anim calcmode="lin" valueType="num">
                                      <p:cBhvr additive="base">
                                        <p:cTn id="29" dur="500" fill="hold"/>
                                        <p:tgtEl>
                                          <p:spTgt spid="48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88"/>
                                        </p:tgtEl>
                                        <p:attrNameLst>
                                          <p:attrName>style.visibility</p:attrName>
                                        </p:attrNameLst>
                                      </p:cBhvr>
                                      <p:to>
                                        <p:strVal val="visible"/>
                                      </p:to>
                                    </p:set>
                                    <p:anim calcmode="lin" valueType="num">
                                      <p:cBhvr additive="base">
                                        <p:cTn id="32" dur="500" fill="hold"/>
                                        <p:tgtEl>
                                          <p:spTgt spid="488"/>
                                        </p:tgtEl>
                                        <p:attrNameLst>
                                          <p:attrName>ppt_x</p:attrName>
                                        </p:attrNameLst>
                                      </p:cBhvr>
                                      <p:tavLst>
                                        <p:tav tm="0">
                                          <p:val>
                                            <p:strVal val="#ppt_x"/>
                                          </p:val>
                                        </p:tav>
                                        <p:tav tm="100000">
                                          <p:val>
                                            <p:strVal val="#ppt_x"/>
                                          </p:val>
                                        </p:tav>
                                      </p:tavLst>
                                    </p:anim>
                                    <p:anim calcmode="lin" valueType="num">
                                      <p:cBhvr additive="base">
                                        <p:cTn id="33" dur="500" fill="hold"/>
                                        <p:tgtEl>
                                          <p:spTgt spid="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 grpId="0"/>
      <p:bldP spid="486" grpId="0" animBg="1"/>
      <p:bldP spid="4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102225"/>
          <p:cNvSpPr txBox="1"/>
          <p:nvPr>
            <p:custDataLst>
              <p:tags r:id="rId1"/>
            </p:custDataLst>
          </p:nvPr>
        </p:nvSpPr>
        <p:spPr>
          <a:xfrm>
            <a:off x="2050315" y="875990"/>
            <a:ext cx="1909537" cy="2646878"/>
          </a:xfrm>
          <a:prstGeom prst="rect">
            <a:avLst/>
          </a:prstGeom>
          <a:noFill/>
          <a:effectLst>
            <a:reflection blurRad="6350" stA="50000" endA="300" endPos="55500" dist="101600" dir="5400000" sy="-100000" algn="bl" rotWithShape="0"/>
          </a:effectLst>
        </p:spPr>
        <p:txBody>
          <a:bodyPr wrap="square" rtlCol="0">
            <a:spAutoFit/>
          </a:bodyPr>
          <a:lstStyle/>
          <a:p>
            <a:r>
              <a:rPr lang="zh-CN" altLang="en-US" sz="16600" dirty="0">
                <a:latin typeface="华文隶书" panose="02010800040101010101" pitchFamily="2" charset="-122"/>
                <a:ea typeface="华文隶书" panose="02010800040101010101" pitchFamily="2" charset="-122"/>
              </a:rPr>
              <a:t>目</a:t>
            </a:r>
          </a:p>
        </p:txBody>
      </p:sp>
      <p:sp>
        <p:nvSpPr>
          <p:cNvPr id="8" name="PA-102226"/>
          <p:cNvSpPr txBox="1"/>
          <p:nvPr>
            <p:custDataLst>
              <p:tags r:id="rId2"/>
            </p:custDataLst>
          </p:nvPr>
        </p:nvSpPr>
        <p:spPr>
          <a:xfrm>
            <a:off x="3602610" y="1868557"/>
            <a:ext cx="1909537" cy="1862048"/>
          </a:xfrm>
          <a:prstGeom prst="rect">
            <a:avLst/>
          </a:prstGeom>
          <a:noFill/>
          <a:effectLst>
            <a:reflection blurRad="6350" stA="50000" endA="300" endPos="55500" dist="101600" dir="5400000" sy="-100000" algn="bl" rotWithShape="0"/>
          </a:effectLst>
        </p:spPr>
        <p:txBody>
          <a:bodyPr wrap="square" rtlCol="0">
            <a:spAutoFit/>
          </a:bodyPr>
          <a:lstStyle>
            <a:defPPr>
              <a:defRPr lang="zh-CN"/>
            </a:defPPr>
            <a:lvl1pPr>
              <a:defRPr sz="13800">
                <a:latin typeface="李旭科书法" panose="02000603000000000000" pitchFamily="2" charset="-122"/>
                <a:ea typeface="李旭科书法" panose="02000603000000000000" pitchFamily="2" charset="-122"/>
              </a:defRPr>
            </a:lvl1pPr>
          </a:lstStyle>
          <a:p>
            <a:r>
              <a:rPr lang="zh-CN" altLang="en-US" sz="11500" dirty="0">
                <a:latin typeface="华文隶书" panose="02010800040101010101" pitchFamily="2" charset="-122"/>
                <a:ea typeface="华文隶书" panose="02010800040101010101" pitchFamily="2" charset="-122"/>
              </a:rPr>
              <a:t>录</a:t>
            </a:r>
          </a:p>
        </p:txBody>
      </p:sp>
      <p:sp>
        <p:nvSpPr>
          <p:cNvPr id="4" name="PA-102229"/>
          <p:cNvSpPr txBox="1"/>
          <p:nvPr>
            <p:custDataLst>
              <p:tags r:id="rId3"/>
            </p:custDataLst>
          </p:nvPr>
        </p:nvSpPr>
        <p:spPr>
          <a:xfrm>
            <a:off x="2006679" y="857136"/>
            <a:ext cx="1909537" cy="2646878"/>
          </a:xfrm>
          <a:prstGeom prst="rect">
            <a:avLst/>
          </a:prstGeom>
          <a:noFill/>
          <a:effectLst/>
        </p:spPr>
        <p:txBody>
          <a:bodyPr wrap="square" rtlCol="0">
            <a:spAutoFit/>
          </a:bodyPr>
          <a:lstStyle/>
          <a:p>
            <a:r>
              <a:rPr lang="zh-CN" altLang="en-US" sz="16600" b="1" dirty="0">
                <a:ln>
                  <a:solidFill>
                    <a:schemeClr val="bg1"/>
                  </a:solidFill>
                </a:ln>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目</a:t>
            </a:r>
          </a:p>
        </p:txBody>
      </p:sp>
      <p:sp>
        <p:nvSpPr>
          <p:cNvPr id="5" name="PA-102230"/>
          <p:cNvSpPr txBox="1"/>
          <p:nvPr>
            <p:custDataLst>
              <p:tags r:id="rId4"/>
            </p:custDataLst>
          </p:nvPr>
        </p:nvSpPr>
        <p:spPr>
          <a:xfrm>
            <a:off x="3558974" y="1849703"/>
            <a:ext cx="1909537" cy="1862048"/>
          </a:xfrm>
          <a:prstGeom prst="rect">
            <a:avLst/>
          </a:prstGeom>
          <a:noFill/>
          <a:effectLst/>
        </p:spPr>
        <p:txBody>
          <a:bodyPr wrap="square" rtlCol="0">
            <a:spAutoFit/>
          </a:bodyPr>
          <a:lstStyle>
            <a:defPPr>
              <a:defRPr lang="zh-CN"/>
            </a:defPPr>
            <a:lvl1pPr>
              <a:defRPr sz="13800">
                <a:latin typeface="李旭科书法" panose="02000603000000000000" pitchFamily="2" charset="-122"/>
                <a:ea typeface="李旭科书法" panose="02000603000000000000" pitchFamily="2" charset="-122"/>
              </a:defRPr>
            </a:lvl1pPr>
          </a:lstStyle>
          <a:p>
            <a:r>
              <a:rPr lang="zh-CN" altLang="en-US" sz="11500" b="1" dirty="0">
                <a:ln>
                  <a:solidFill>
                    <a:schemeClr val="bg1"/>
                  </a:solidFill>
                </a:ln>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录</a:t>
            </a:r>
          </a:p>
        </p:txBody>
      </p:sp>
      <p:grpSp>
        <p:nvGrpSpPr>
          <p:cNvPr id="9" name="PA-102231"/>
          <p:cNvGrpSpPr/>
          <p:nvPr>
            <p:custDataLst>
              <p:tags r:id="rId5"/>
            </p:custDataLst>
          </p:nvPr>
        </p:nvGrpSpPr>
        <p:grpSpPr>
          <a:xfrm>
            <a:off x="6546826" y="2260162"/>
            <a:ext cx="4568191" cy="519432"/>
            <a:chOff x="5526998" y="1613892"/>
            <a:chExt cx="4568191" cy="519432"/>
          </a:xfrm>
          <a:solidFill>
            <a:srgbClr val="C00000"/>
          </a:solidFill>
        </p:grpSpPr>
        <p:sp>
          <p:nvSpPr>
            <p:cNvPr id="10" name="PA-圆角矩形 9"/>
            <p:cNvSpPr/>
            <p:nvPr>
              <p:custDataLst>
                <p:tags r:id="rId21"/>
              </p:custDataLst>
            </p:nvPr>
          </p:nvSpPr>
          <p:spPr>
            <a:xfrm>
              <a:off x="6288999" y="1624370"/>
              <a:ext cx="3806190" cy="508954"/>
            </a:xfrm>
            <a:prstGeom prst="roundRect">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华文隶书" panose="02010800040101010101" pitchFamily="2" charset="-122"/>
                <a:ea typeface="华文隶书" panose="02010800040101010101" pitchFamily="2" charset="-122"/>
              </a:endParaRPr>
            </a:p>
          </p:txBody>
        </p:sp>
        <p:sp>
          <p:nvSpPr>
            <p:cNvPr id="11" name="PA-圆角矩形 10"/>
            <p:cNvSpPr/>
            <p:nvPr>
              <p:custDataLst>
                <p:tags r:id="rId22"/>
              </p:custDataLst>
            </p:nvPr>
          </p:nvSpPr>
          <p:spPr>
            <a:xfrm>
              <a:off x="5526998" y="1613892"/>
              <a:ext cx="695325" cy="5089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隶书" panose="02010800040101010101" pitchFamily="2" charset="-122"/>
                <a:ea typeface="华文隶书" panose="02010800040101010101" pitchFamily="2" charset="-122"/>
              </a:endParaRPr>
            </a:p>
          </p:txBody>
        </p:sp>
        <p:sp>
          <p:nvSpPr>
            <p:cNvPr id="12" name="PA-文本框 11"/>
            <p:cNvSpPr txBox="1"/>
            <p:nvPr>
              <p:custDataLst>
                <p:tags r:id="rId23"/>
              </p:custDataLst>
            </p:nvPr>
          </p:nvSpPr>
          <p:spPr>
            <a:xfrm>
              <a:off x="5536519" y="1623094"/>
              <a:ext cx="685802" cy="461665"/>
            </a:xfrm>
            <a:prstGeom prst="rect">
              <a:avLst/>
            </a:prstGeom>
            <a:noFill/>
          </p:spPr>
          <p:txBody>
            <a:bodyPr wrap="square" rtlCol="0">
              <a:spAutoFit/>
            </a:bodyPr>
            <a:lstStyle/>
            <a:p>
              <a:r>
                <a:rPr lang="en-US" altLang="zh-CN" sz="2400" b="1" dirty="0">
                  <a:solidFill>
                    <a:schemeClr val="bg1"/>
                  </a:solidFill>
                  <a:latin typeface="华文隶书" panose="02010800040101010101" pitchFamily="2" charset="-122"/>
                  <a:ea typeface="华文隶书" panose="02010800040101010101" pitchFamily="2" charset="-122"/>
                </a:rPr>
                <a:t>02</a:t>
              </a:r>
              <a:endParaRPr lang="zh-CN" altLang="en-US" sz="2400" b="1" dirty="0">
                <a:solidFill>
                  <a:schemeClr val="bg1"/>
                </a:solidFill>
                <a:latin typeface="华文隶书" panose="02010800040101010101" pitchFamily="2" charset="-122"/>
                <a:ea typeface="华文隶书" panose="02010800040101010101" pitchFamily="2" charset="-122"/>
              </a:endParaRPr>
            </a:p>
          </p:txBody>
        </p:sp>
        <p:sp>
          <p:nvSpPr>
            <p:cNvPr id="13" name="PA-矩形 12"/>
            <p:cNvSpPr/>
            <p:nvPr>
              <p:custDataLst>
                <p:tags r:id="rId24"/>
              </p:custDataLst>
            </p:nvPr>
          </p:nvSpPr>
          <p:spPr>
            <a:xfrm>
              <a:off x="6315078" y="1700776"/>
              <a:ext cx="2031325" cy="338554"/>
            </a:xfrm>
            <a:prstGeom prst="rect">
              <a:avLst/>
            </a:prstGeom>
            <a:grpFill/>
          </p:spPr>
          <p:txBody>
            <a:bodyPr wrap="none">
              <a:spAutoFit/>
            </a:bodyPr>
            <a:lstStyle/>
            <a:p>
              <a:r>
                <a:rPr lang="zh-CN" altLang="en-US" sz="1600" b="1" dirty="0">
                  <a:solidFill>
                    <a:schemeClr val="bg1"/>
                  </a:solidFill>
                  <a:latin typeface="华文隶书" panose="02010800040101010101" pitchFamily="2" charset="-122"/>
                  <a:ea typeface="华文隶书" panose="02010800040101010101" pitchFamily="2" charset="-122"/>
                </a:rPr>
                <a:t>会议主要审议的内容</a:t>
              </a:r>
            </a:p>
          </p:txBody>
        </p:sp>
      </p:grpSp>
      <p:grpSp>
        <p:nvGrpSpPr>
          <p:cNvPr id="14" name="PA-102232"/>
          <p:cNvGrpSpPr/>
          <p:nvPr>
            <p:custDataLst>
              <p:tags r:id="rId6"/>
            </p:custDataLst>
          </p:nvPr>
        </p:nvGrpSpPr>
        <p:grpSpPr>
          <a:xfrm>
            <a:off x="6546824" y="2911480"/>
            <a:ext cx="4568193" cy="564395"/>
            <a:chOff x="5543548" y="2265632"/>
            <a:chExt cx="4568193" cy="904378"/>
          </a:xfrm>
          <a:solidFill>
            <a:srgbClr val="C00000"/>
          </a:solidFill>
        </p:grpSpPr>
        <p:sp>
          <p:nvSpPr>
            <p:cNvPr id="15" name="PA-圆角矩形 14"/>
            <p:cNvSpPr/>
            <p:nvPr>
              <p:custDataLst>
                <p:tags r:id="rId17"/>
              </p:custDataLst>
            </p:nvPr>
          </p:nvSpPr>
          <p:spPr>
            <a:xfrm>
              <a:off x="6305551" y="2265632"/>
              <a:ext cx="3806190" cy="9043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16" name="PA-圆角矩形 15"/>
            <p:cNvSpPr/>
            <p:nvPr>
              <p:custDataLst>
                <p:tags r:id="rId18"/>
              </p:custDataLst>
            </p:nvPr>
          </p:nvSpPr>
          <p:spPr>
            <a:xfrm>
              <a:off x="5543548" y="2384388"/>
              <a:ext cx="695325" cy="7339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隶书" panose="02010800040101010101" pitchFamily="2" charset="-122"/>
                <a:ea typeface="华文隶书" panose="02010800040101010101" pitchFamily="2" charset="-122"/>
              </a:endParaRPr>
            </a:p>
          </p:txBody>
        </p:sp>
        <p:sp>
          <p:nvSpPr>
            <p:cNvPr id="17" name="PA-矩形 16"/>
            <p:cNvSpPr/>
            <p:nvPr>
              <p:custDataLst>
                <p:tags r:id="rId19"/>
              </p:custDataLst>
            </p:nvPr>
          </p:nvSpPr>
          <p:spPr>
            <a:xfrm>
              <a:off x="6338890" y="2384388"/>
              <a:ext cx="3443804" cy="542494"/>
            </a:xfrm>
            <a:prstGeom prst="rect">
              <a:avLst/>
            </a:prstGeom>
            <a:grpFill/>
          </p:spPr>
          <p:txBody>
            <a:bodyPr wrap="square">
              <a:spAutoFit/>
            </a:bodyPr>
            <a:lstStyle/>
            <a:p>
              <a:r>
                <a:rPr lang="zh-CN" altLang="en-US" sz="1600" b="1" dirty="0">
                  <a:solidFill>
                    <a:schemeClr val="bg1"/>
                  </a:solidFill>
                  <a:latin typeface="华文隶书" panose="02010800040101010101" pitchFamily="2" charset="-122"/>
                  <a:ea typeface="华文隶书" panose="02010800040101010101" pitchFamily="2" charset="-122"/>
                </a:rPr>
                <a:t>会议的要点亮点</a:t>
              </a:r>
              <a:endParaRPr lang="en-US" altLang="zh-CN" sz="1600" b="1" dirty="0">
                <a:solidFill>
                  <a:schemeClr val="bg1"/>
                </a:solidFill>
                <a:latin typeface="华文隶书" panose="02010800040101010101" pitchFamily="2" charset="-122"/>
                <a:ea typeface="华文隶书" panose="02010800040101010101" pitchFamily="2" charset="-122"/>
              </a:endParaRPr>
            </a:p>
          </p:txBody>
        </p:sp>
        <p:sp>
          <p:nvSpPr>
            <p:cNvPr id="18" name="PA-文本框 17"/>
            <p:cNvSpPr txBox="1"/>
            <p:nvPr>
              <p:custDataLst>
                <p:tags r:id="rId20"/>
              </p:custDataLst>
            </p:nvPr>
          </p:nvSpPr>
          <p:spPr>
            <a:xfrm>
              <a:off x="5586410" y="2346919"/>
              <a:ext cx="652463" cy="739765"/>
            </a:xfrm>
            <a:prstGeom prst="rect">
              <a:avLst/>
            </a:prstGeom>
            <a:noFill/>
          </p:spPr>
          <p:txBody>
            <a:bodyPr wrap="square" rtlCol="0">
              <a:spAutoFit/>
            </a:bodyPr>
            <a:lstStyle/>
            <a:p>
              <a:r>
                <a:rPr lang="en-US" altLang="zh-CN" sz="2400" b="1" dirty="0">
                  <a:solidFill>
                    <a:schemeClr val="bg1"/>
                  </a:solidFill>
                  <a:latin typeface="华文隶书" panose="02010800040101010101" pitchFamily="2" charset="-122"/>
                  <a:ea typeface="华文隶书" panose="02010800040101010101" pitchFamily="2" charset="-122"/>
                </a:rPr>
                <a:t>03</a:t>
              </a:r>
              <a:endParaRPr lang="zh-CN" altLang="en-US" sz="2400" b="1" dirty="0">
                <a:solidFill>
                  <a:schemeClr val="bg1"/>
                </a:solidFill>
                <a:latin typeface="华文隶书" panose="02010800040101010101" pitchFamily="2" charset="-122"/>
                <a:ea typeface="华文隶书" panose="02010800040101010101" pitchFamily="2" charset="-122"/>
              </a:endParaRPr>
            </a:p>
          </p:txBody>
        </p:sp>
      </p:grpSp>
      <p:grpSp>
        <p:nvGrpSpPr>
          <p:cNvPr id="19" name="PA-102233"/>
          <p:cNvGrpSpPr/>
          <p:nvPr>
            <p:custDataLst>
              <p:tags r:id="rId7"/>
            </p:custDataLst>
          </p:nvPr>
        </p:nvGrpSpPr>
        <p:grpSpPr>
          <a:xfrm>
            <a:off x="6546824" y="3653290"/>
            <a:ext cx="4587624" cy="464595"/>
            <a:chOff x="5543549" y="2837673"/>
            <a:chExt cx="4587624" cy="743494"/>
          </a:xfrm>
          <a:solidFill>
            <a:srgbClr val="C00000"/>
          </a:solidFill>
        </p:grpSpPr>
        <p:sp>
          <p:nvSpPr>
            <p:cNvPr id="20" name="PA-圆角矩形 19"/>
            <p:cNvSpPr/>
            <p:nvPr>
              <p:custDataLst>
                <p:tags r:id="rId13"/>
              </p:custDataLst>
            </p:nvPr>
          </p:nvSpPr>
          <p:spPr>
            <a:xfrm>
              <a:off x="6324983" y="2837673"/>
              <a:ext cx="3806190" cy="74349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21" name="PA-圆角矩形 20"/>
            <p:cNvSpPr/>
            <p:nvPr>
              <p:custDataLst>
                <p:tags r:id="rId14"/>
              </p:custDataLst>
            </p:nvPr>
          </p:nvSpPr>
          <p:spPr>
            <a:xfrm>
              <a:off x="5543549" y="2931228"/>
              <a:ext cx="704852" cy="6443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隶书" panose="02010800040101010101" pitchFamily="2" charset="-122"/>
                <a:ea typeface="华文隶书" panose="02010800040101010101" pitchFamily="2" charset="-122"/>
              </a:endParaRPr>
            </a:p>
          </p:txBody>
        </p:sp>
        <p:sp>
          <p:nvSpPr>
            <p:cNvPr id="22" name="PA-文本框 21"/>
            <p:cNvSpPr txBox="1"/>
            <p:nvPr>
              <p:custDataLst>
                <p:tags r:id="rId15"/>
              </p:custDataLst>
            </p:nvPr>
          </p:nvSpPr>
          <p:spPr>
            <a:xfrm>
              <a:off x="5562599" y="2948620"/>
              <a:ext cx="685802" cy="461666"/>
            </a:xfrm>
            <a:prstGeom prst="rect">
              <a:avLst/>
            </a:prstGeom>
            <a:noFill/>
          </p:spPr>
          <p:txBody>
            <a:bodyPr wrap="square" rtlCol="0">
              <a:spAutoFit/>
            </a:bodyPr>
            <a:lstStyle/>
            <a:p>
              <a:r>
                <a:rPr lang="en-US" altLang="zh-CN" sz="2400" b="1" dirty="0">
                  <a:solidFill>
                    <a:schemeClr val="bg1"/>
                  </a:solidFill>
                  <a:latin typeface="华文隶书" panose="02010800040101010101" pitchFamily="2" charset="-122"/>
                  <a:ea typeface="华文隶书" panose="02010800040101010101" pitchFamily="2" charset="-122"/>
                </a:rPr>
                <a:t>04</a:t>
              </a:r>
              <a:endParaRPr lang="zh-CN" altLang="en-US" sz="2400" b="1" dirty="0">
                <a:solidFill>
                  <a:schemeClr val="bg1"/>
                </a:solidFill>
                <a:latin typeface="华文隶书" panose="02010800040101010101" pitchFamily="2" charset="-122"/>
                <a:ea typeface="华文隶书" panose="02010800040101010101" pitchFamily="2" charset="-122"/>
              </a:endParaRPr>
            </a:p>
          </p:txBody>
        </p:sp>
        <p:sp>
          <p:nvSpPr>
            <p:cNvPr id="23" name="PA-矩形 22"/>
            <p:cNvSpPr/>
            <p:nvPr>
              <p:custDataLst>
                <p:tags r:id="rId16"/>
              </p:custDataLst>
            </p:nvPr>
          </p:nvSpPr>
          <p:spPr>
            <a:xfrm>
              <a:off x="6315078" y="2990833"/>
              <a:ext cx="1620957" cy="338554"/>
            </a:xfrm>
            <a:prstGeom prst="rect">
              <a:avLst/>
            </a:prstGeom>
            <a:grpFill/>
          </p:spPr>
          <p:txBody>
            <a:bodyPr wrap="none">
              <a:spAutoFit/>
            </a:bodyPr>
            <a:lstStyle/>
            <a:p>
              <a:r>
                <a:rPr lang="zh-CN" altLang="en-US" sz="1600" b="1" dirty="0">
                  <a:solidFill>
                    <a:schemeClr val="bg1"/>
                  </a:solidFill>
                  <a:latin typeface="华文隶书" panose="02010800040101010101" pitchFamily="2" charset="-122"/>
                  <a:ea typeface="华文隶书" panose="02010800040101010101" pitchFamily="2" charset="-122"/>
                </a:rPr>
                <a:t>会议的总体号召</a:t>
              </a:r>
              <a:endParaRPr lang="en-US" altLang="zh-CN" sz="1600" b="1" dirty="0">
                <a:solidFill>
                  <a:schemeClr val="bg1"/>
                </a:solidFill>
                <a:latin typeface="华文隶书" panose="02010800040101010101" pitchFamily="2" charset="-122"/>
                <a:ea typeface="华文隶书" panose="02010800040101010101" pitchFamily="2" charset="-122"/>
              </a:endParaRPr>
            </a:p>
          </p:txBody>
        </p:sp>
      </p:grpSp>
      <p:grpSp>
        <p:nvGrpSpPr>
          <p:cNvPr id="24" name="PA-102234"/>
          <p:cNvGrpSpPr/>
          <p:nvPr>
            <p:custDataLst>
              <p:tags r:id="rId8"/>
            </p:custDataLst>
          </p:nvPr>
        </p:nvGrpSpPr>
        <p:grpSpPr>
          <a:xfrm>
            <a:off x="6546826" y="1608841"/>
            <a:ext cx="4568191" cy="519432"/>
            <a:chOff x="5520628" y="987742"/>
            <a:chExt cx="4568191" cy="519432"/>
          </a:xfrm>
          <a:solidFill>
            <a:srgbClr val="C00000"/>
          </a:solidFill>
        </p:grpSpPr>
        <p:sp>
          <p:nvSpPr>
            <p:cNvPr id="25" name="PA-圆角矩形 24"/>
            <p:cNvSpPr/>
            <p:nvPr>
              <p:custDataLst>
                <p:tags r:id="rId9"/>
              </p:custDataLst>
            </p:nvPr>
          </p:nvSpPr>
          <p:spPr>
            <a:xfrm>
              <a:off x="6282629" y="998220"/>
              <a:ext cx="3806190" cy="508954"/>
            </a:xfrm>
            <a:prstGeom prst="roundRect">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华文隶书" panose="02010800040101010101" pitchFamily="2" charset="-122"/>
                <a:ea typeface="华文隶书" panose="02010800040101010101" pitchFamily="2" charset="-122"/>
              </a:endParaRPr>
            </a:p>
          </p:txBody>
        </p:sp>
        <p:sp>
          <p:nvSpPr>
            <p:cNvPr id="26" name="PA-圆角矩形 25"/>
            <p:cNvSpPr/>
            <p:nvPr>
              <p:custDataLst>
                <p:tags r:id="rId10"/>
              </p:custDataLst>
            </p:nvPr>
          </p:nvSpPr>
          <p:spPr>
            <a:xfrm>
              <a:off x="5520628" y="987742"/>
              <a:ext cx="695325" cy="5089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隶书" panose="02010800040101010101" pitchFamily="2" charset="-122"/>
                <a:ea typeface="华文隶书" panose="02010800040101010101" pitchFamily="2" charset="-122"/>
              </a:endParaRPr>
            </a:p>
          </p:txBody>
        </p:sp>
        <p:sp>
          <p:nvSpPr>
            <p:cNvPr id="27" name="PA-文本框 26"/>
            <p:cNvSpPr txBox="1"/>
            <p:nvPr>
              <p:custDataLst>
                <p:tags r:id="rId11"/>
              </p:custDataLst>
            </p:nvPr>
          </p:nvSpPr>
          <p:spPr>
            <a:xfrm>
              <a:off x="5530149" y="996944"/>
              <a:ext cx="685802" cy="461665"/>
            </a:xfrm>
            <a:prstGeom prst="rect">
              <a:avLst/>
            </a:prstGeom>
            <a:noFill/>
          </p:spPr>
          <p:txBody>
            <a:bodyPr wrap="square" rtlCol="0">
              <a:spAutoFit/>
            </a:bodyPr>
            <a:lstStyle/>
            <a:p>
              <a:r>
                <a:rPr lang="en-US" altLang="zh-CN" sz="2400" b="1" dirty="0">
                  <a:solidFill>
                    <a:schemeClr val="bg1"/>
                  </a:solidFill>
                  <a:latin typeface="华文隶书" panose="02010800040101010101" pitchFamily="2" charset="-122"/>
                  <a:ea typeface="华文隶书" panose="02010800040101010101" pitchFamily="2" charset="-122"/>
                </a:rPr>
                <a:t>01</a:t>
              </a:r>
              <a:endParaRPr lang="zh-CN" altLang="en-US" sz="2400" b="1" dirty="0">
                <a:solidFill>
                  <a:schemeClr val="bg1"/>
                </a:solidFill>
                <a:latin typeface="华文隶书" panose="02010800040101010101" pitchFamily="2" charset="-122"/>
                <a:ea typeface="华文隶书" panose="02010800040101010101" pitchFamily="2" charset="-122"/>
              </a:endParaRPr>
            </a:p>
          </p:txBody>
        </p:sp>
        <p:sp>
          <p:nvSpPr>
            <p:cNvPr id="28" name="PA-矩形 27"/>
            <p:cNvSpPr/>
            <p:nvPr>
              <p:custDataLst>
                <p:tags r:id="rId12"/>
              </p:custDataLst>
            </p:nvPr>
          </p:nvSpPr>
          <p:spPr>
            <a:xfrm>
              <a:off x="6308708" y="1074626"/>
              <a:ext cx="2441694" cy="338554"/>
            </a:xfrm>
            <a:prstGeom prst="rect">
              <a:avLst/>
            </a:prstGeom>
            <a:grpFill/>
          </p:spPr>
          <p:txBody>
            <a:bodyPr wrap="none">
              <a:spAutoFit/>
            </a:bodyPr>
            <a:lstStyle/>
            <a:p>
              <a:r>
                <a:rPr lang="zh-CN" altLang="en-US" sz="1600" b="1" dirty="0">
                  <a:solidFill>
                    <a:schemeClr val="bg1"/>
                  </a:solidFill>
                  <a:latin typeface="华文隶书" panose="02010800040101010101" pitchFamily="2" charset="-122"/>
                  <a:ea typeface="华文隶书" panose="02010800040101010101" pitchFamily="2" charset="-122"/>
                </a:rPr>
                <a:t>十九届四中全会背景介绍</a:t>
              </a:r>
            </a:p>
          </p:txBody>
        </p:sp>
      </p:grpSp>
      <p:pic>
        <p:nvPicPr>
          <p:cNvPr id="29" name="图片 28"/>
          <p:cNvPicPr>
            <a:picLocks noChangeAspect="1"/>
          </p:cNvPicPr>
          <p:nvPr/>
        </p:nvPicPr>
        <p:blipFill rotWithShape="1">
          <a:blip r:embed="rId27" cstate="print">
            <a:extLst>
              <a:ext uri="{28A0092B-C50C-407E-A947-70E740481C1C}">
                <a14:useLocalDpi xmlns:a14="http://schemas.microsoft.com/office/drawing/2010/main" val="0"/>
              </a:ext>
            </a:extLst>
          </a:blip>
          <a:srcRect/>
          <a:stretch>
            <a:fillRect/>
          </a:stretch>
        </p:blipFill>
        <p:spPr>
          <a:xfrm>
            <a:off x="1222341" y="1273632"/>
            <a:ext cx="1612313" cy="1150486"/>
          </a:xfrm>
          <a:prstGeom prst="rect">
            <a:avLst/>
          </a:prstGeom>
        </p:spPr>
      </p:pic>
      <p:pic>
        <p:nvPicPr>
          <p:cNvPr id="31" name="图片 3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574" y="2347046"/>
            <a:ext cx="5296121" cy="52961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par>
                                <p:cTn id="14" presetID="23" presetClass="entr" presetSubtype="32" fill="hold" grpId="0" nodeType="withEffect">
                                  <p:stCondLst>
                                    <p:cond delay="20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par>
                          <p:cTn id="18" fill="hold">
                            <p:stCondLst>
                              <p:cond delay="1000"/>
                            </p:stCondLst>
                            <p:childTnLst>
                              <p:par>
                                <p:cTn id="19" presetID="23" presetClass="entr" presetSubtype="3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cTn>
                              </p:par>
                              <p:par>
                                <p:cTn id="23" presetID="23" presetClass="entr" presetSubtype="32"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4*#ppt_w"/>
                                          </p:val>
                                        </p:tav>
                                        <p:tav tm="100000">
                                          <p:val>
                                            <p:strVal val="#ppt_w"/>
                                          </p:val>
                                        </p:tav>
                                      </p:tavLst>
                                    </p:anim>
                                    <p:anim calcmode="lin" valueType="num">
                                      <p:cBhvr>
                                        <p:cTn id="26" dur="500" fill="hold"/>
                                        <p:tgtEl>
                                          <p:spTgt spid="8"/>
                                        </p:tgtEl>
                                        <p:attrNameLst>
                                          <p:attrName>ppt_h</p:attrName>
                                        </p:attrNameLst>
                                      </p:cBhvr>
                                      <p:tavLst>
                                        <p:tav tm="0">
                                          <p:val>
                                            <p:strVal val="4*#ppt_h"/>
                                          </p:val>
                                        </p:tav>
                                        <p:tav tm="100000">
                                          <p:val>
                                            <p:strVal val="#ppt_h"/>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0-#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A-102235"/>
          <p:cNvSpPr/>
          <p:nvPr>
            <p:custDataLst>
              <p:tags r:id="rId1"/>
            </p:custDataLst>
          </p:nvPr>
        </p:nvSpPr>
        <p:spPr>
          <a:xfrm>
            <a:off x="4919408" y="1754909"/>
            <a:ext cx="2353184" cy="642174"/>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gradFill>
            <a:gsLst>
              <a:gs pos="10000">
                <a:srgbClr val="C00000"/>
              </a:gs>
              <a:gs pos="70000">
                <a:srgbClr val="FF0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zh-CN" altLang="en-US" sz="3300" b="1" kern="0" spc="400" dirty="0">
                <a:solidFill>
                  <a:schemeClr val="bg1"/>
                </a:solidFill>
                <a:latin typeface="华文隶书" panose="02010800040101010101" pitchFamily="2" charset="-122"/>
                <a:ea typeface="华文隶书" panose="02010800040101010101" pitchFamily="2" charset="-122"/>
                <a:cs typeface="Microsoft New Tai Lue" panose="020B0502040204020203" pitchFamily="34" charset="0"/>
                <a:sym typeface="Arial" panose="020B0604020202020204" pitchFamily="34" charset="0"/>
              </a:rPr>
              <a:t>第一部分</a:t>
            </a:r>
          </a:p>
        </p:txBody>
      </p:sp>
      <p:sp>
        <p:nvSpPr>
          <p:cNvPr id="48" name="PA-102236"/>
          <p:cNvSpPr txBox="1"/>
          <p:nvPr>
            <p:custDataLst>
              <p:tags r:id="rId2"/>
            </p:custDataLst>
          </p:nvPr>
        </p:nvSpPr>
        <p:spPr>
          <a:xfrm>
            <a:off x="925354" y="2512896"/>
            <a:ext cx="10341293" cy="1200329"/>
          </a:xfrm>
          <a:prstGeom prst="rect">
            <a:avLst/>
          </a:prstGeom>
          <a:noFill/>
        </p:spPr>
        <p:txBody>
          <a:bodyPr wrap="none" rtlCol="0">
            <a:spAutoFit/>
          </a:bodyPr>
          <a:lstStyle/>
          <a:p>
            <a:pPr algn="ctr"/>
            <a:r>
              <a:rPr lang="zh-CN" altLang="en-US" sz="72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sym typeface="Arial" panose="020B0604020202020204" pitchFamily="34" charset="0"/>
              </a:rPr>
              <a:t>十九届四中全会背景介绍</a:t>
            </a:r>
          </a:p>
        </p:txBody>
      </p:sp>
      <p:sp useBgFill="1">
        <p:nvSpPr>
          <p:cNvPr id="981" name="PA-102238"/>
          <p:cNvSpPr/>
          <p:nvPr>
            <p:custDataLst>
              <p:tags r:id="rId3"/>
            </p:custDataLst>
          </p:nvPr>
        </p:nvSpPr>
        <p:spPr>
          <a:xfrm>
            <a:off x="11299246" y="5911987"/>
            <a:ext cx="677489" cy="675503"/>
          </a:xfrm>
          <a:custGeom>
            <a:avLst/>
            <a:gdLst>
              <a:gd name="connsiteX0" fmla="*/ 0 w 621030"/>
              <a:gd name="connsiteY0" fmla="*/ 0 h 627366"/>
              <a:gd name="connsiteX1" fmla="*/ 621030 w 621030"/>
              <a:gd name="connsiteY1" fmla="*/ 0 h 627366"/>
              <a:gd name="connsiteX2" fmla="*/ 621030 w 621030"/>
              <a:gd name="connsiteY2" fmla="*/ 627366 h 627366"/>
              <a:gd name="connsiteX3" fmla="*/ 0 w 621030"/>
              <a:gd name="connsiteY3" fmla="*/ 627366 h 627366"/>
              <a:gd name="connsiteX4" fmla="*/ 0 w 621030"/>
              <a:gd name="connsiteY4" fmla="*/ 0 h 627366"/>
              <a:gd name="connsiteX0-1" fmla="*/ 0 w 636270"/>
              <a:gd name="connsiteY0-2" fmla="*/ 0 h 627366"/>
              <a:gd name="connsiteX1-3" fmla="*/ 636270 w 636270"/>
              <a:gd name="connsiteY1-4" fmla="*/ 232410 h 627366"/>
              <a:gd name="connsiteX2-5" fmla="*/ 621030 w 636270"/>
              <a:gd name="connsiteY2-6" fmla="*/ 627366 h 627366"/>
              <a:gd name="connsiteX3-7" fmla="*/ 0 w 636270"/>
              <a:gd name="connsiteY3-8" fmla="*/ 627366 h 627366"/>
              <a:gd name="connsiteX4-9" fmla="*/ 0 w 636270"/>
              <a:gd name="connsiteY4-10" fmla="*/ 0 h 627366"/>
              <a:gd name="connsiteX0-11" fmla="*/ 19050 w 636270"/>
              <a:gd name="connsiteY0-12" fmla="*/ 0 h 657846"/>
              <a:gd name="connsiteX1-13" fmla="*/ 636270 w 636270"/>
              <a:gd name="connsiteY1-14" fmla="*/ 262890 h 657846"/>
              <a:gd name="connsiteX2-15" fmla="*/ 621030 w 636270"/>
              <a:gd name="connsiteY2-16" fmla="*/ 657846 h 657846"/>
              <a:gd name="connsiteX3-17" fmla="*/ 0 w 636270"/>
              <a:gd name="connsiteY3-18" fmla="*/ 657846 h 657846"/>
              <a:gd name="connsiteX4-19" fmla="*/ 19050 w 636270"/>
              <a:gd name="connsiteY4-20" fmla="*/ 0 h 657846"/>
              <a:gd name="connsiteX0-21" fmla="*/ 19050 w 636270"/>
              <a:gd name="connsiteY0-22" fmla="*/ 0 h 657846"/>
              <a:gd name="connsiteX1-23" fmla="*/ 350520 w 636270"/>
              <a:gd name="connsiteY1-24" fmla="*/ 189216 h 657846"/>
              <a:gd name="connsiteX2-25" fmla="*/ 636270 w 636270"/>
              <a:gd name="connsiteY2-26" fmla="*/ 262890 h 657846"/>
              <a:gd name="connsiteX3-27" fmla="*/ 621030 w 636270"/>
              <a:gd name="connsiteY3-28" fmla="*/ 657846 h 657846"/>
              <a:gd name="connsiteX4-29" fmla="*/ 0 w 636270"/>
              <a:gd name="connsiteY4-30" fmla="*/ 657846 h 657846"/>
              <a:gd name="connsiteX5" fmla="*/ 19050 w 636270"/>
              <a:gd name="connsiteY5" fmla="*/ 0 h 657846"/>
              <a:gd name="connsiteX0-31" fmla="*/ 19050 w 636270"/>
              <a:gd name="connsiteY0-32" fmla="*/ 0 h 657846"/>
              <a:gd name="connsiteX1-33" fmla="*/ 350520 w 636270"/>
              <a:gd name="connsiteY1-34" fmla="*/ 189216 h 657846"/>
              <a:gd name="connsiteX2-35" fmla="*/ 636270 w 636270"/>
              <a:gd name="connsiteY2-36" fmla="*/ 262890 h 657846"/>
              <a:gd name="connsiteX3-37" fmla="*/ 621030 w 636270"/>
              <a:gd name="connsiteY3-38" fmla="*/ 657846 h 657846"/>
              <a:gd name="connsiteX4-39" fmla="*/ 0 w 636270"/>
              <a:gd name="connsiteY4-40" fmla="*/ 657846 h 657846"/>
              <a:gd name="connsiteX5-41" fmla="*/ 19050 w 636270"/>
              <a:gd name="connsiteY5-42" fmla="*/ 0 h 657846"/>
              <a:gd name="connsiteX0-43" fmla="*/ 19050 w 636270"/>
              <a:gd name="connsiteY0-44" fmla="*/ 0 h 657846"/>
              <a:gd name="connsiteX1-45" fmla="*/ 369570 w 636270"/>
              <a:gd name="connsiteY1-46" fmla="*/ 143496 h 657846"/>
              <a:gd name="connsiteX2-47" fmla="*/ 636270 w 636270"/>
              <a:gd name="connsiteY2-48" fmla="*/ 262890 h 657846"/>
              <a:gd name="connsiteX3-49" fmla="*/ 621030 w 636270"/>
              <a:gd name="connsiteY3-50" fmla="*/ 657846 h 657846"/>
              <a:gd name="connsiteX4-51" fmla="*/ 0 w 636270"/>
              <a:gd name="connsiteY4-52" fmla="*/ 657846 h 657846"/>
              <a:gd name="connsiteX5-53" fmla="*/ 19050 w 636270"/>
              <a:gd name="connsiteY5-54" fmla="*/ 0 h 657846"/>
              <a:gd name="connsiteX0-55" fmla="*/ 19050 w 636270"/>
              <a:gd name="connsiteY0-56" fmla="*/ 0 h 657846"/>
              <a:gd name="connsiteX1-57" fmla="*/ 369570 w 636270"/>
              <a:gd name="connsiteY1-58" fmla="*/ 143496 h 657846"/>
              <a:gd name="connsiteX2-59" fmla="*/ 636270 w 636270"/>
              <a:gd name="connsiteY2-60" fmla="*/ 262890 h 657846"/>
              <a:gd name="connsiteX3-61" fmla="*/ 621030 w 636270"/>
              <a:gd name="connsiteY3-62" fmla="*/ 657846 h 657846"/>
              <a:gd name="connsiteX4-63" fmla="*/ 0 w 636270"/>
              <a:gd name="connsiteY4-64" fmla="*/ 657846 h 657846"/>
              <a:gd name="connsiteX5-65" fmla="*/ 19050 w 636270"/>
              <a:gd name="connsiteY5-66" fmla="*/ 0 h 657846"/>
              <a:gd name="connsiteX0-67" fmla="*/ 19050 w 636270"/>
              <a:gd name="connsiteY0-68" fmla="*/ 0 h 657846"/>
              <a:gd name="connsiteX1-69" fmla="*/ 369570 w 636270"/>
              <a:gd name="connsiteY1-70" fmla="*/ 143496 h 657846"/>
              <a:gd name="connsiteX2-71" fmla="*/ 636270 w 636270"/>
              <a:gd name="connsiteY2-72" fmla="*/ 262890 h 657846"/>
              <a:gd name="connsiteX3-73" fmla="*/ 621030 w 636270"/>
              <a:gd name="connsiteY3-74" fmla="*/ 657846 h 657846"/>
              <a:gd name="connsiteX4-75" fmla="*/ 0 w 636270"/>
              <a:gd name="connsiteY4-76" fmla="*/ 657846 h 657846"/>
              <a:gd name="connsiteX5-77" fmla="*/ 19050 w 636270"/>
              <a:gd name="connsiteY5-78" fmla="*/ 0 h 657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36270" h="657846">
                <a:moveTo>
                  <a:pt x="19050" y="0"/>
                </a:moveTo>
                <a:cubicBezTo>
                  <a:pt x="134620" y="51642"/>
                  <a:pt x="242570" y="91854"/>
                  <a:pt x="369570" y="143496"/>
                </a:cubicBezTo>
                <a:cubicBezTo>
                  <a:pt x="439420" y="282354"/>
                  <a:pt x="547370" y="223092"/>
                  <a:pt x="636270" y="262890"/>
                </a:cubicBezTo>
                <a:lnTo>
                  <a:pt x="621030" y="657846"/>
                </a:lnTo>
                <a:lnTo>
                  <a:pt x="0" y="657846"/>
                </a:lnTo>
                <a:lnTo>
                  <a:pt x="190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472" name="PA-102241"/>
          <p:cNvSpPr/>
          <p:nvPr>
            <p:custDataLst>
              <p:tags r:id="rId4"/>
            </p:custDataLst>
          </p:nvPr>
        </p:nvSpPr>
        <p:spPr>
          <a:xfrm>
            <a:off x="2265948" y="4009115"/>
            <a:ext cx="7571303" cy="369332"/>
          </a:xfrm>
          <a:prstGeom prst="rect">
            <a:avLst/>
          </a:prstGeom>
        </p:spPr>
        <p:txBody>
          <a:bodyPr wrap="none">
            <a:spAutoFit/>
          </a:bodyPr>
          <a:lstStyle/>
          <a:p>
            <a:pPr algn="dist"/>
            <a:r>
              <a:rPr lang="zh-CN" altLang="en-US" dirty="0">
                <a:latin typeface="华文隶书" panose="02010800040101010101" pitchFamily="2" charset="-122"/>
                <a:ea typeface="华文隶书" panose="02010800040101010101" pitchFamily="2" charset="-122"/>
              </a:rPr>
              <a:t>坚持和完善中国特色社会主义制度、推进国家治理体系和治理能力现代化</a:t>
            </a: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14783" y="3943514"/>
            <a:ext cx="9977217" cy="2922721"/>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0" y="4473492"/>
            <a:ext cx="3356594" cy="239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472"/>
                                        </p:tgtEl>
                                        <p:attrNameLst>
                                          <p:attrName>style.visibility</p:attrName>
                                        </p:attrNameLst>
                                      </p:cBhvr>
                                      <p:to>
                                        <p:strVal val="visible"/>
                                      </p:to>
                                    </p:set>
                                    <p:anim calcmode="lin" valueType="num">
                                      <p:cBhvr>
                                        <p:cTn id="14" dur="500" fill="hold"/>
                                        <p:tgtEl>
                                          <p:spTgt spid="47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72"/>
                                        </p:tgtEl>
                                        <p:attrNameLst>
                                          <p:attrName>ppt_y</p:attrName>
                                        </p:attrNameLst>
                                      </p:cBhvr>
                                      <p:tavLst>
                                        <p:tav tm="0">
                                          <p:val>
                                            <p:strVal val="#ppt_y"/>
                                          </p:val>
                                        </p:tav>
                                        <p:tav tm="100000">
                                          <p:val>
                                            <p:strVal val="#ppt_y"/>
                                          </p:val>
                                        </p:tav>
                                      </p:tavLst>
                                    </p:anim>
                                    <p:anim calcmode="lin" valueType="num">
                                      <p:cBhvr>
                                        <p:cTn id="16" dur="500" fill="hold"/>
                                        <p:tgtEl>
                                          <p:spTgt spid="47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7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23"/>
          <p:cNvSpPr>
            <a:spLocks noChangeAspect="1"/>
          </p:cNvSpPr>
          <p:nvPr/>
        </p:nvSpPr>
        <p:spPr bwMode="auto">
          <a:xfrm>
            <a:off x="492369" y="1396606"/>
            <a:ext cx="4816078" cy="4769980"/>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C00000"/>
          </a:solidFill>
          <a:ln>
            <a:noFill/>
          </a:ln>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sz="2400">
              <a:solidFill>
                <a:schemeClr val="tx1">
                  <a:lumMod val="65000"/>
                  <a:lumOff val="35000"/>
                </a:schemeClr>
              </a:solidFill>
              <a:latin typeface="+mn-ea"/>
              <a:ea typeface="+mn-ea"/>
            </a:endParaRPr>
          </a:p>
        </p:txBody>
      </p:sp>
      <p:sp>
        <p:nvSpPr>
          <p:cNvPr id="6" name="PA-102271"/>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十九届四中全会背景介绍</a:t>
            </a:r>
            <a:endPar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endParaRPr>
          </a:p>
        </p:txBody>
      </p:sp>
      <p:sp>
        <p:nvSpPr>
          <p:cNvPr id="4" name="PA-102272"/>
          <p:cNvSpPr/>
          <p:nvPr>
            <p:custDataLst>
              <p:tags r:id="rId2"/>
            </p:custDataLst>
          </p:nvPr>
        </p:nvSpPr>
        <p:spPr>
          <a:xfrm flipH="1">
            <a:off x="2185969" y="3968958"/>
            <a:ext cx="1642103" cy="784830"/>
          </a:xfrm>
          <a:custGeom>
            <a:avLst/>
            <a:gdLst>
              <a:gd name="connsiteX0" fmla="*/ 0 w 2600392"/>
              <a:gd name="connsiteY0" fmla="*/ 0 h 1677382"/>
              <a:gd name="connsiteX1" fmla="*/ 2600392 w 2600392"/>
              <a:gd name="connsiteY1" fmla="*/ 0 h 1677382"/>
              <a:gd name="connsiteX2" fmla="*/ 2600392 w 2600392"/>
              <a:gd name="connsiteY2" fmla="*/ 1677382 h 1677382"/>
              <a:gd name="connsiteX3" fmla="*/ 0 w 2600392"/>
              <a:gd name="connsiteY3" fmla="*/ 1677382 h 1677382"/>
              <a:gd name="connsiteX4" fmla="*/ 0 w 2600392"/>
              <a:gd name="connsiteY4" fmla="*/ 0 h 1677382"/>
              <a:gd name="connsiteX0-1" fmla="*/ 0 w 2600392"/>
              <a:gd name="connsiteY0-2" fmla="*/ 0 h 1677382"/>
              <a:gd name="connsiteX1-3" fmla="*/ 2600392 w 2600392"/>
              <a:gd name="connsiteY1-4" fmla="*/ 0 h 1677382"/>
              <a:gd name="connsiteX2-5" fmla="*/ 2600392 w 2600392"/>
              <a:gd name="connsiteY2-6" fmla="*/ 1677382 h 1677382"/>
              <a:gd name="connsiteX3-7" fmla="*/ 0 w 2600392"/>
              <a:gd name="connsiteY3-8" fmla="*/ 1677382 h 1677382"/>
              <a:gd name="connsiteX4-9" fmla="*/ 91440 w 2600392"/>
              <a:gd name="connsiteY4-10" fmla="*/ 91440 h 1677382"/>
              <a:gd name="connsiteX0-11" fmla="*/ 0 w 2600392"/>
              <a:gd name="connsiteY0-12" fmla="*/ 124250 h 1801632"/>
              <a:gd name="connsiteX1-13" fmla="*/ 2600392 w 2600392"/>
              <a:gd name="connsiteY1-14" fmla="*/ 124250 h 1801632"/>
              <a:gd name="connsiteX2-15" fmla="*/ 2600392 w 2600392"/>
              <a:gd name="connsiteY2-16" fmla="*/ 1801632 h 1801632"/>
              <a:gd name="connsiteX3-17" fmla="*/ 0 w 2600392"/>
              <a:gd name="connsiteY3-18" fmla="*/ 1801632 h 1801632"/>
              <a:gd name="connsiteX4-19" fmla="*/ 91440 w 2600392"/>
              <a:gd name="connsiteY4-20" fmla="*/ 215690 h 18016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0392" h="1801632">
                <a:moveTo>
                  <a:pt x="0" y="124250"/>
                </a:moveTo>
                <a:cubicBezTo>
                  <a:pt x="866797" y="124250"/>
                  <a:pt x="2166993" y="-155314"/>
                  <a:pt x="2600392" y="124250"/>
                </a:cubicBezTo>
                <a:lnTo>
                  <a:pt x="2600392" y="1801632"/>
                </a:lnTo>
                <a:lnTo>
                  <a:pt x="0" y="1801632"/>
                </a:lnTo>
                <a:cubicBezTo>
                  <a:pt x="0" y="1242505"/>
                  <a:pt x="91440" y="215690"/>
                  <a:pt x="91440" y="215690"/>
                </a:cubicBezTo>
              </a:path>
            </a:pathLst>
          </a:custGeom>
        </p:spPr>
        <p:txBody>
          <a:bodyPr wrap="square">
            <a:spAutoFit/>
          </a:bodyPr>
          <a:lstStyle/>
          <a:p>
            <a:pPr>
              <a:lnSpc>
                <a:spcPct val="90000"/>
              </a:lnSpc>
            </a:pPr>
            <a:r>
              <a:rPr lang="zh-CN" altLang="en-US" sz="2500" b="1" dirty="0">
                <a:solidFill>
                  <a:srgbClr val="C00000"/>
                </a:solidFill>
                <a:latin typeface="华文隶书" panose="02010800040101010101" pitchFamily="2" charset="-122"/>
                <a:ea typeface="华文隶书" panose="02010800040101010101" pitchFamily="2" charset="-122"/>
                <a:sym typeface="Arial" panose="020B0604020202020204" pitchFamily="34" charset="0"/>
              </a:rPr>
              <a:t>枫红似火红旗飘展</a:t>
            </a:r>
          </a:p>
        </p:txBody>
      </p:sp>
      <p:sp>
        <p:nvSpPr>
          <p:cNvPr id="15" name="PA-102274"/>
          <p:cNvSpPr txBox="1"/>
          <p:nvPr>
            <p:custDataLst>
              <p:tags r:id="rId3"/>
            </p:custDataLst>
          </p:nvPr>
        </p:nvSpPr>
        <p:spPr>
          <a:xfrm>
            <a:off x="5449124" y="1959093"/>
            <a:ext cx="5494476" cy="4024115"/>
          </a:xfrm>
          <a:prstGeom prst="rect">
            <a:avLst/>
          </a:prstGeom>
        </p:spPr>
        <p:txBody>
          <a:bodyPr wrap="square">
            <a:spAutoFit/>
          </a:bodyPr>
          <a:lstStyle>
            <a:defPPr>
              <a:defRPr lang="zh-CN"/>
            </a:defPPr>
            <a:lvl1pPr eaLnBrk="1" hangingPunct="1">
              <a:lnSpc>
                <a:spcPct val="120000"/>
              </a:lnSpc>
              <a:spcBef>
                <a:spcPts val="400"/>
              </a:spcBef>
              <a:spcAft>
                <a:spcPts val="400"/>
              </a:spcAft>
              <a:defRPr sz="1600" kern="100">
                <a:latin typeface="+mj-ea"/>
                <a:ea typeface="+mj-ea"/>
                <a:cs typeface="仿宋_GB2312" panose="02010609030101010101" pitchFamily="49" charset="-122"/>
              </a:defRPr>
            </a:lvl1pPr>
          </a:lstStyle>
          <a:p>
            <a:pPr algn="just">
              <a:lnSpc>
                <a:spcPct val="130000"/>
              </a:lnSpc>
              <a:spcBef>
                <a:spcPts val="0"/>
              </a:spcBef>
              <a:spcAft>
                <a:spcPts val="0"/>
              </a:spcAft>
              <a:buClr>
                <a:srgbClr val="C00000"/>
              </a:buClr>
              <a:defRPr/>
            </a:pPr>
            <a:r>
              <a:rPr lang="zh-CN" altLang="en-US" sz="1800" kern="1200" dirty="0">
                <a:solidFill>
                  <a:srgbClr val="595757"/>
                </a:solidFill>
                <a:latin typeface="华文隶书" panose="02010800040101010101" pitchFamily="2" charset="-122"/>
                <a:ea typeface="华文隶书" panose="02010800040101010101" pitchFamily="2" charset="-122"/>
                <a:cs typeface="+mn-cs"/>
              </a:rPr>
              <a:t>　　</a:t>
            </a:r>
            <a:r>
              <a:rPr lang="en-US" altLang="zh-CN" sz="1800" kern="1200" dirty="0">
                <a:solidFill>
                  <a:srgbClr val="595757"/>
                </a:solidFill>
                <a:latin typeface="华文隶书" panose="02010800040101010101" pitchFamily="2" charset="-122"/>
                <a:ea typeface="华文隶书" panose="02010800040101010101" pitchFamily="2" charset="-122"/>
                <a:cs typeface="+mn-cs"/>
              </a:rPr>
              <a:t>1957</a:t>
            </a:r>
            <a:r>
              <a:rPr lang="zh-CN" altLang="en-US" sz="1800" kern="1200" dirty="0">
                <a:solidFill>
                  <a:srgbClr val="595757"/>
                </a:solidFill>
                <a:latin typeface="华文隶书" panose="02010800040101010101" pitchFamily="2" charset="-122"/>
                <a:ea typeface="华文隶书" panose="02010800040101010101" pitchFamily="2" charset="-122"/>
                <a:cs typeface="+mn-cs"/>
              </a:rPr>
              <a:t>年，新中国的缔造者言语谆谆：“我国的社会主义制度还刚刚建立，还没有完全建成，还不完全巩固。”</a:t>
            </a:r>
          </a:p>
          <a:p>
            <a:pPr algn="just">
              <a:lnSpc>
                <a:spcPct val="130000"/>
              </a:lnSpc>
              <a:spcBef>
                <a:spcPts val="0"/>
              </a:spcBef>
              <a:spcAft>
                <a:spcPts val="0"/>
              </a:spcAft>
              <a:buClr>
                <a:srgbClr val="C00000"/>
              </a:buClr>
              <a:defRPr/>
            </a:pPr>
            <a:r>
              <a:rPr lang="zh-CN" altLang="en-US" sz="1800" kern="1200" dirty="0">
                <a:solidFill>
                  <a:srgbClr val="595757"/>
                </a:solidFill>
                <a:latin typeface="华文隶书" panose="02010800040101010101" pitchFamily="2" charset="-122"/>
                <a:ea typeface="华文隶书" panose="02010800040101010101" pitchFamily="2" charset="-122"/>
                <a:cs typeface="+mn-cs"/>
              </a:rPr>
              <a:t>　　</a:t>
            </a:r>
            <a:r>
              <a:rPr lang="en-US" altLang="zh-CN" sz="1800" kern="1200" dirty="0">
                <a:solidFill>
                  <a:srgbClr val="595757"/>
                </a:solidFill>
                <a:latin typeface="华文隶书" panose="02010800040101010101" pitchFamily="2" charset="-122"/>
                <a:ea typeface="华文隶书" panose="02010800040101010101" pitchFamily="2" charset="-122"/>
                <a:cs typeface="+mn-cs"/>
              </a:rPr>
              <a:t>1992</a:t>
            </a:r>
            <a:r>
              <a:rPr lang="zh-CN" altLang="en-US" sz="1800" kern="1200" dirty="0">
                <a:solidFill>
                  <a:srgbClr val="595757"/>
                </a:solidFill>
                <a:latin typeface="华文隶书" panose="02010800040101010101" pitchFamily="2" charset="-122"/>
                <a:ea typeface="华文隶书" panose="02010800040101010101" pitchFamily="2" charset="-122"/>
                <a:cs typeface="+mn-cs"/>
              </a:rPr>
              <a:t>年，改革开放的总设计师高瞻远瞩：“恐怕再有</a:t>
            </a:r>
            <a:r>
              <a:rPr lang="en-US" altLang="zh-CN" sz="1800" kern="1200" dirty="0">
                <a:solidFill>
                  <a:srgbClr val="595757"/>
                </a:solidFill>
                <a:latin typeface="华文隶书" panose="02010800040101010101" pitchFamily="2" charset="-122"/>
                <a:ea typeface="华文隶书" panose="02010800040101010101" pitchFamily="2" charset="-122"/>
                <a:cs typeface="+mn-cs"/>
              </a:rPr>
              <a:t>30</a:t>
            </a:r>
            <a:r>
              <a:rPr lang="zh-CN" altLang="en-US" sz="1800" kern="1200" dirty="0">
                <a:solidFill>
                  <a:srgbClr val="595757"/>
                </a:solidFill>
                <a:latin typeface="华文隶书" panose="02010800040101010101" pitchFamily="2" charset="-122"/>
                <a:ea typeface="华文隶书" panose="02010800040101010101" pitchFamily="2" charset="-122"/>
                <a:cs typeface="+mn-cs"/>
              </a:rPr>
              <a:t>年的时间，我们才会在各方面形成一整套更加成熟、更加定型的制度。”</a:t>
            </a:r>
          </a:p>
          <a:p>
            <a:pPr algn="just">
              <a:lnSpc>
                <a:spcPct val="130000"/>
              </a:lnSpc>
              <a:spcBef>
                <a:spcPts val="0"/>
              </a:spcBef>
              <a:spcAft>
                <a:spcPts val="0"/>
              </a:spcAft>
              <a:buClr>
                <a:srgbClr val="C00000"/>
              </a:buClr>
              <a:defRPr/>
            </a:pPr>
            <a:r>
              <a:rPr lang="zh-CN" altLang="en-US" sz="1800" kern="1200" dirty="0">
                <a:solidFill>
                  <a:srgbClr val="595757"/>
                </a:solidFill>
                <a:latin typeface="华文隶书" panose="02010800040101010101" pitchFamily="2" charset="-122"/>
                <a:ea typeface="华文隶书" panose="02010800040101010101" pitchFamily="2" charset="-122"/>
                <a:cs typeface="+mn-cs"/>
              </a:rPr>
              <a:t>　　</a:t>
            </a:r>
            <a:r>
              <a:rPr lang="en-US" altLang="zh-CN" sz="1800" kern="1200" dirty="0">
                <a:solidFill>
                  <a:srgbClr val="595757"/>
                </a:solidFill>
                <a:latin typeface="华文隶书" panose="02010800040101010101" pitchFamily="2" charset="-122"/>
                <a:ea typeface="华文隶书" panose="02010800040101010101" pitchFamily="2" charset="-122"/>
                <a:cs typeface="+mn-cs"/>
              </a:rPr>
              <a:t>2019</a:t>
            </a:r>
            <a:r>
              <a:rPr lang="zh-CN" altLang="en-US" sz="1800" kern="1200" dirty="0">
                <a:solidFill>
                  <a:srgbClr val="595757"/>
                </a:solidFill>
                <a:latin typeface="华文隶书" panose="02010800040101010101" pitchFamily="2" charset="-122"/>
                <a:ea typeface="华文隶书" panose="02010800040101010101" pitchFamily="2" charset="-122"/>
                <a:cs typeface="+mn-cs"/>
              </a:rPr>
              <a:t>年，新时代的领航人庄严宣示：“我们已经走出了建设中国特色社会主义制度的成功之路，只要我们沿着这条道路继续前进，就一定能够实现国家治理体系和治理能力现代化”。</a:t>
            </a:r>
          </a:p>
          <a:p>
            <a:pPr algn="just">
              <a:lnSpc>
                <a:spcPct val="130000"/>
              </a:lnSpc>
              <a:spcBef>
                <a:spcPts val="0"/>
              </a:spcBef>
              <a:spcAft>
                <a:spcPts val="0"/>
              </a:spcAft>
              <a:buClr>
                <a:srgbClr val="C00000"/>
              </a:buClr>
              <a:defRPr/>
            </a:pPr>
            <a:r>
              <a:rPr lang="zh-CN" altLang="en-US" sz="1800" kern="1200" dirty="0">
                <a:solidFill>
                  <a:srgbClr val="595757"/>
                </a:solidFill>
                <a:latin typeface="华文隶书" panose="02010800040101010101" pitchFamily="2" charset="-122"/>
                <a:ea typeface="华文隶书" panose="02010800040101010101" pitchFamily="2" charset="-122"/>
                <a:cs typeface="+mn-cs"/>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42"/>
          <p:cNvSpPr txBox="1"/>
          <p:nvPr userDrawn="1">
            <p:custDataLst>
              <p:tags r:id="rId1"/>
            </p:custDataLst>
          </p:nvPr>
        </p:nvSpPr>
        <p:spPr>
          <a:xfrm>
            <a:off x="1398102" y="535729"/>
            <a:ext cx="8456971"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十九届四中全会背景介绍</a:t>
            </a:r>
          </a:p>
        </p:txBody>
      </p:sp>
      <p:sp>
        <p:nvSpPr>
          <p:cNvPr id="4" name="PA-102243"/>
          <p:cNvSpPr/>
          <p:nvPr>
            <p:custDataLst>
              <p:tags r:id="rId2"/>
            </p:custDataLst>
          </p:nvPr>
        </p:nvSpPr>
        <p:spPr>
          <a:xfrm>
            <a:off x="1184626" y="2015847"/>
            <a:ext cx="2104882" cy="3276843"/>
          </a:xfrm>
          <a:prstGeom prst="roundRect">
            <a:avLst>
              <a:gd name="adj" fmla="val 0"/>
            </a:avLst>
          </a:prstGeom>
          <a:gradFill>
            <a:gsLst>
              <a:gs pos="90000">
                <a:srgbClr val="C00000"/>
              </a:gs>
              <a:gs pos="30000">
                <a:srgbClr val="FF3300"/>
              </a:gs>
            </a:gsLst>
            <a:lin ang="5400000" scaled="1"/>
          </a:gradFill>
          <a:ln>
            <a:noFill/>
          </a:ln>
          <a:effectLst>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FFFCE1"/>
              </a:solidFill>
              <a:latin typeface="华文隶书" panose="02010800040101010101" pitchFamily="2" charset="-122"/>
              <a:ea typeface="华文隶书" panose="02010800040101010101" pitchFamily="2" charset="-122"/>
            </a:endParaRPr>
          </a:p>
        </p:txBody>
      </p:sp>
      <p:sp>
        <p:nvSpPr>
          <p:cNvPr id="5" name="PA-102244"/>
          <p:cNvSpPr/>
          <p:nvPr>
            <p:custDataLst>
              <p:tags r:id="rId3"/>
            </p:custDataLst>
          </p:nvPr>
        </p:nvSpPr>
        <p:spPr>
          <a:xfrm>
            <a:off x="3964479" y="1856683"/>
            <a:ext cx="7423828" cy="523220"/>
          </a:xfrm>
          <a:prstGeom prst="rect">
            <a:avLst/>
          </a:prstGeom>
        </p:spPr>
        <p:txBody>
          <a:bodyPr wrap="none">
            <a:spAutoFit/>
          </a:bodyPr>
          <a:lstStyle/>
          <a:p>
            <a:pPr algn="ctr"/>
            <a:r>
              <a:rPr lang="zh-CN" altLang="en-US" sz="2800" b="1" dirty="0">
                <a:solidFill>
                  <a:srgbClr val="C9110E"/>
                </a:solidFill>
                <a:latin typeface="华文隶书" panose="02010800040101010101" pitchFamily="2" charset="-122"/>
                <a:ea typeface="华文隶书" panose="02010800040101010101" pitchFamily="2" charset="-122"/>
              </a:rPr>
              <a:t>攀登不停步</a:t>
            </a:r>
            <a:r>
              <a:rPr lang="en-US" altLang="zh-CN" sz="2800" b="1" dirty="0">
                <a:solidFill>
                  <a:srgbClr val="C9110E"/>
                </a:solidFill>
                <a:latin typeface="华文隶书" panose="02010800040101010101" pitchFamily="2" charset="-122"/>
                <a:ea typeface="华文隶书" panose="02010800040101010101" pitchFamily="2" charset="-122"/>
              </a:rPr>
              <a:t>——</a:t>
            </a:r>
            <a:r>
              <a:rPr lang="zh-CN" altLang="en-US" sz="2800" b="1" dirty="0">
                <a:solidFill>
                  <a:srgbClr val="C9110E"/>
                </a:solidFill>
                <a:latin typeface="华文隶书" panose="02010800040101010101" pitchFamily="2" charset="-122"/>
                <a:ea typeface="华文隶书" panose="02010800040101010101" pitchFamily="2" charset="-122"/>
              </a:rPr>
              <a:t>坚持党的领导，坚定制度自信</a:t>
            </a:r>
            <a:endParaRPr lang="en-US" altLang="zh-CN" sz="2800" b="1" dirty="0">
              <a:solidFill>
                <a:srgbClr val="C9110E"/>
              </a:solidFill>
              <a:latin typeface="华文隶书" panose="02010800040101010101" pitchFamily="2" charset="-122"/>
              <a:ea typeface="华文隶书" panose="02010800040101010101" pitchFamily="2" charset="-122"/>
            </a:endParaRPr>
          </a:p>
        </p:txBody>
      </p:sp>
      <p:sp>
        <p:nvSpPr>
          <p:cNvPr id="7" name="PA-102245"/>
          <p:cNvSpPr/>
          <p:nvPr>
            <p:custDataLst>
              <p:tags r:id="rId4"/>
            </p:custDataLst>
          </p:nvPr>
        </p:nvSpPr>
        <p:spPr>
          <a:xfrm>
            <a:off x="3928313" y="2956065"/>
            <a:ext cx="7459994" cy="2613023"/>
          </a:xfrm>
          <a:prstGeom prst="rect">
            <a:avLst/>
          </a:prstGeom>
        </p:spPr>
        <p:txBody>
          <a:bodyPr wrap="square">
            <a:spAutoFit/>
          </a:bodyPr>
          <a:lstStyle/>
          <a:p>
            <a:pPr indent="-285750" algn="just">
              <a:lnSpc>
                <a:spcPct val="130000"/>
              </a:lnSpc>
              <a:buFont typeface="Wingdings" panose="05000000000000000000" pitchFamily="2" charset="2"/>
              <a:buChar char="l"/>
            </a:pPr>
            <a:r>
              <a:rPr lang="zh-CN" altLang="en-US" dirty="0">
                <a:solidFill>
                  <a:srgbClr val="404040"/>
                </a:solidFill>
                <a:latin typeface="华文隶书" panose="02010800040101010101" pitchFamily="2" charset="-122"/>
                <a:ea typeface="华文隶书" panose="02010800040101010101" pitchFamily="2" charset="-122"/>
              </a:rPr>
              <a:t>向着全面实现国家治理体系和治理能力现代化阔步前行，使中国特色社会主义制度更加巩固、优越性充分展现</a:t>
            </a:r>
          </a:p>
          <a:p>
            <a:pPr indent="-285750" algn="just">
              <a:lnSpc>
                <a:spcPct val="130000"/>
              </a:lnSpc>
              <a:buFont typeface="Wingdings" panose="05000000000000000000" pitchFamily="2" charset="2"/>
              <a:buChar char="l"/>
            </a:pPr>
            <a:r>
              <a:rPr lang="zh-CN" altLang="en-US" dirty="0">
                <a:solidFill>
                  <a:srgbClr val="404040"/>
                </a:solidFill>
                <a:latin typeface="华文隶书" panose="02010800040101010101" pitchFamily="2" charset="-122"/>
                <a:ea typeface="华文隶书" panose="02010800040101010101" pitchFamily="2" charset="-122"/>
              </a:rPr>
              <a:t>回望极不平凡的来路，眺望指引复兴的前路，我们比任何时候、任何阶段都更加需要坚定制度自信，不断开辟“中国之治”新境界，为逐梦新征程凝聚强大力量。</a:t>
            </a:r>
          </a:p>
          <a:p>
            <a:pPr indent="-285750" algn="just">
              <a:lnSpc>
                <a:spcPct val="130000"/>
              </a:lnSpc>
              <a:buFont typeface="Wingdings" panose="05000000000000000000" pitchFamily="2" charset="2"/>
              <a:buChar char="l"/>
            </a:pPr>
            <a:r>
              <a:rPr lang="zh-CN" altLang="en-US" dirty="0">
                <a:solidFill>
                  <a:srgbClr val="404040"/>
                </a:solidFill>
                <a:latin typeface="华文隶书" panose="02010800040101010101" pitchFamily="2" charset="-122"/>
                <a:ea typeface="华文隶书" panose="02010800040101010101" pitchFamily="2" charset="-122"/>
              </a:rPr>
              <a:t>开辟“中国之治”新境界，就要坚持中国共产党的领导这个最大优势毫不动摇</a:t>
            </a:r>
          </a:p>
        </p:txBody>
      </p:sp>
      <p:grpSp>
        <p:nvGrpSpPr>
          <p:cNvPr id="8" name="PA-102246"/>
          <p:cNvGrpSpPr/>
          <p:nvPr>
            <p:custDataLst>
              <p:tags r:id="rId5"/>
            </p:custDataLst>
          </p:nvPr>
        </p:nvGrpSpPr>
        <p:grpSpPr>
          <a:xfrm>
            <a:off x="3928313" y="2691816"/>
            <a:ext cx="7459994" cy="5284"/>
            <a:chOff x="3886825" y="2035893"/>
            <a:chExt cx="7459994" cy="5284"/>
          </a:xfrm>
        </p:grpSpPr>
        <p:cxnSp>
          <p:nvCxnSpPr>
            <p:cNvPr id="9" name="PA-直接连接符 8"/>
            <p:cNvCxnSpPr/>
            <p:nvPr>
              <p:custDataLst>
                <p:tags r:id="rId6"/>
              </p:custDataLst>
            </p:nvPr>
          </p:nvCxnSpPr>
          <p:spPr>
            <a:xfrm>
              <a:off x="3886825" y="2035893"/>
              <a:ext cx="3265366" cy="52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A-直接连接符 10"/>
            <p:cNvCxnSpPr/>
            <p:nvPr>
              <p:custDataLst>
                <p:tags r:id="rId7"/>
              </p:custDataLst>
            </p:nvPr>
          </p:nvCxnSpPr>
          <p:spPr>
            <a:xfrm>
              <a:off x="8081453" y="2035893"/>
              <a:ext cx="3265366" cy="52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748" y="2204462"/>
            <a:ext cx="3276934" cy="3276934"/>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6718" y="2339884"/>
            <a:ext cx="759349" cy="703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16" presetClass="entr" presetSubtype="21" fill="hold" grpId="0" nodeType="withEffect">
                                  <p:stCondLst>
                                    <p:cond delay="225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0" presetClass="entr" presetSubtype="0" fill="hold" nodeType="withEffect">
                                  <p:stCondLst>
                                    <p:cond delay="2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 presetClass="entr" presetSubtype="2" decel="100000" fill="hold" grpId="0" nodeType="withEffect">
                                  <p:stCondLst>
                                    <p:cond delay="325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500" fill="hold"/>
                                        <p:tgtEl>
                                          <p:spTgt spid="7"/>
                                        </p:tgtEl>
                                        <p:attrNameLst>
                                          <p:attrName>ppt_x</p:attrName>
                                        </p:attrNameLst>
                                      </p:cBhvr>
                                      <p:tavLst>
                                        <p:tav tm="0">
                                          <p:val>
                                            <p:strVal val="1+#ppt_w/2"/>
                                          </p:val>
                                        </p:tav>
                                        <p:tav tm="100000">
                                          <p:val>
                                            <p:strVal val="#ppt_x"/>
                                          </p:val>
                                        </p:tav>
                                      </p:tavLst>
                                    </p:anim>
                                    <p:anim calcmode="lin" valueType="num">
                                      <p:cBhvr additive="base">
                                        <p:cTn id="22"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A-102275"/>
          <p:cNvSpPr/>
          <p:nvPr>
            <p:custDataLst>
              <p:tags r:id="rId1"/>
            </p:custDataLst>
          </p:nvPr>
        </p:nvSpPr>
        <p:spPr>
          <a:xfrm>
            <a:off x="4919408" y="1754909"/>
            <a:ext cx="2353184" cy="642174"/>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gradFill>
            <a:gsLst>
              <a:gs pos="10000">
                <a:srgbClr val="C00000"/>
              </a:gs>
              <a:gs pos="70000">
                <a:srgbClr val="FF0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zh-CN" altLang="en-US" sz="3300" b="1" kern="0" spc="400" dirty="0">
                <a:solidFill>
                  <a:schemeClr val="bg1"/>
                </a:solidFill>
                <a:latin typeface="华文隶书" panose="02010800040101010101" pitchFamily="2" charset="-122"/>
                <a:ea typeface="华文隶书" panose="02010800040101010101" pitchFamily="2" charset="-122"/>
                <a:cs typeface="Microsoft New Tai Lue" panose="020B0502040204020203" pitchFamily="34" charset="0"/>
                <a:sym typeface="Arial" panose="020B0604020202020204" pitchFamily="34" charset="0"/>
              </a:rPr>
              <a:t>第二部分</a:t>
            </a:r>
          </a:p>
        </p:txBody>
      </p:sp>
      <p:sp>
        <p:nvSpPr>
          <p:cNvPr id="48" name="PA-102276"/>
          <p:cNvSpPr txBox="1"/>
          <p:nvPr>
            <p:custDataLst>
              <p:tags r:id="rId2"/>
            </p:custDataLst>
          </p:nvPr>
        </p:nvSpPr>
        <p:spPr>
          <a:xfrm>
            <a:off x="3463820" y="2798165"/>
            <a:ext cx="5262980" cy="769441"/>
          </a:xfrm>
          <a:prstGeom prst="rect">
            <a:avLst/>
          </a:prstGeom>
          <a:noFill/>
        </p:spPr>
        <p:txBody>
          <a:bodyPr wrap="none" rtlCol="0">
            <a:spAutoFit/>
          </a:bodyPr>
          <a:lstStyle/>
          <a:p>
            <a:pPr algn="ctr"/>
            <a:r>
              <a:rPr lang="zh-CN" altLang="en-US" sz="44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sym typeface="Arial" panose="020B0604020202020204" pitchFamily="34" charset="0"/>
              </a:rPr>
              <a:t>会议主要审议的内容</a:t>
            </a:r>
          </a:p>
        </p:txBody>
      </p:sp>
      <p:sp useBgFill="1">
        <p:nvSpPr>
          <p:cNvPr id="981" name="PA-102278"/>
          <p:cNvSpPr/>
          <p:nvPr>
            <p:custDataLst>
              <p:tags r:id="rId3"/>
            </p:custDataLst>
          </p:nvPr>
        </p:nvSpPr>
        <p:spPr>
          <a:xfrm>
            <a:off x="11299246" y="5911987"/>
            <a:ext cx="677489" cy="675503"/>
          </a:xfrm>
          <a:custGeom>
            <a:avLst/>
            <a:gdLst>
              <a:gd name="connsiteX0" fmla="*/ 0 w 621030"/>
              <a:gd name="connsiteY0" fmla="*/ 0 h 627366"/>
              <a:gd name="connsiteX1" fmla="*/ 621030 w 621030"/>
              <a:gd name="connsiteY1" fmla="*/ 0 h 627366"/>
              <a:gd name="connsiteX2" fmla="*/ 621030 w 621030"/>
              <a:gd name="connsiteY2" fmla="*/ 627366 h 627366"/>
              <a:gd name="connsiteX3" fmla="*/ 0 w 621030"/>
              <a:gd name="connsiteY3" fmla="*/ 627366 h 627366"/>
              <a:gd name="connsiteX4" fmla="*/ 0 w 621030"/>
              <a:gd name="connsiteY4" fmla="*/ 0 h 627366"/>
              <a:gd name="connsiteX0-1" fmla="*/ 0 w 636270"/>
              <a:gd name="connsiteY0-2" fmla="*/ 0 h 627366"/>
              <a:gd name="connsiteX1-3" fmla="*/ 636270 w 636270"/>
              <a:gd name="connsiteY1-4" fmla="*/ 232410 h 627366"/>
              <a:gd name="connsiteX2-5" fmla="*/ 621030 w 636270"/>
              <a:gd name="connsiteY2-6" fmla="*/ 627366 h 627366"/>
              <a:gd name="connsiteX3-7" fmla="*/ 0 w 636270"/>
              <a:gd name="connsiteY3-8" fmla="*/ 627366 h 627366"/>
              <a:gd name="connsiteX4-9" fmla="*/ 0 w 636270"/>
              <a:gd name="connsiteY4-10" fmla="*/ 0 h 627366"/>
              <a:gd name="connsiteX0-11" fmla="*/ 19050 w 636270"/>
              <a:gd name="connsiteY0-12" fmla="*/ 0 h 657846"/>
              <a:gd name="connsiteX1-13" fmla="*/ 636270 w 636270"/>
              <a:gd name="connsiteY1-14" fmla="*/ 262890 h 657846"/>
              <a:gd name="connsiteX2-15" fmla="*/ 621030 w 636270"/>
              <a:gd name="connsiteY2-16" fmla="*/ 657846 h 657846"/>
              <a:gd name="connsiteX3-17" fmla="*/ 0 w 636270"/>
              <a:gd name="connsiteY3-18" fmla="*/ 657846 h 657846"/>
              <a:gd name="connsiteX4-19" fmla="*/ 19050 w 636270"/>
              <a:gd name="connsiteY4-20" fmla="*/ 0 h 657846"/>
              <a:gd name="connsiteX0-21" fmla="*/ 19050 w 636270"/>
              <a:gd name="connsiteY0-22" fmla="*/ 0 h 657846"/>
              <a:gd name="connsiteX1-23" fmla="*/ 350520 w 636270"/>
              <a:gd name="connsiteY1-24" fmla="*/ 189216 h 657846"/>
              <a:gd name="connsiteX2-25" fmla="*/ 636270 w 636270"/>
              <a:gd name="connsiteY2-26" fmla="*/ 262890 h 657846"/>
              <a:gd name="connsiteX3-27" fmla="*/ 621030 w 636270"/>
              <a:gd name="connsiteY3-28" fmla="*/ 657846 h 657846"/>
              <a:gd name="connsiteX4-29" fmla="*/ 0 w 636270"/>
              <a:gd name="connsiteY4-30" fmla="*/ 657846 h 657846"/>
              <a:gd name="connsiteX5" fmla="*/ 19050 w 636270"/>
              <a:gd name="connsiteY5" fmla="*/ 0 h 657846"/>
              <a:gd name="connsiteX0-31" fmla="*/ 19050 w 636270"/>
              <a:gd name="connsiteY0-32" fmla="*/ 0 h 657846"/>
              <a:gd name="connsiteX1-33" fmla="*/ 350520 w 636270"/>
              <a:gd name="connsiteY1-34" fmla="*/ 189216 h 657846"/>
              <a:gd name="connsiteX2-35" fmla="*/ 636270 w 636270"/>
              <a:gd name="connsiteY2-36" fmla="*/ 262890 h 657846"/>
              <a:gd name="connsiteX3-37" fmla="*/ 621030 w 636270"/>
              <a:gd name="connsiteY3-38" fmla="*/ 657846 h 657846"/>
              <a:gd name="connsiteX4-39" fmla="*/ 0 w 636270"/>
              <a:gd name="connsiteY4-40" fmla="*/ 657846 h 657846"/>
              <a:gd name="connsiteX5-41" fmla="*/ 19050 w 636270"/>
              <a:gd name="connsiteY5-42" fmla="*/ 0 h 657846"/>
              <a:gd name="connsiteX0-43" fmla="*/ 19050 w 636270"/>
              <a:gd name="connsiteY0-44" fmla="*/ 0 h 657846"/>
              <a:gd name="connsiteX1-45" fmla="*/ 369570 w 636270"/>
              <a:gd name="connsiteY1-46" fmla="*/ 143496 h 657846"/>
              <a:gd name="connsiteX2-47" fmla="*/ 636270 w 636270"/>
              <a:gd name="connsiteY2-48" fmla="*/ 262890 h 657846"/>
              <a:gd name="connsiteX3-49" fmla="*/ 621030 w 636270"/>
              <a:gd name="connsiteY3-50" fmla="*/ 657846 h 657846"/>
              <a:gd name="connsiteX4-51" fmla="*/ 0 w 636270"/>
              <a:gd name="connsiteY4-52" fmla="*/ 657846 h 657846"/>
              <a:gd name="connsiteX5-53" fmla="*/ 19050 w 636270"/>
              <a:gd name="connsiteY5-54" fmla="*/ 0 h 657846"/>
              <a:gd name="connsiteX0-55" fmla="*/ 19050 w 636270"/>
              <a:gd name="connsiteY0-56" fmla="*/ 0 h 657846"/>
              <a:gd name="connsiteX1-57" fmla="*/ 369570 w 636270"/>
              <a:gd name="connsiteY1-58" fmla="*/ 143496 h 657846"/>
              <a:gd name="connsiteX2-59" fmla="*/ 636270 w 636270"/>
              <a:gd name="connsiteY2-60" fmla="*/ 262890 h 657846"/>
              <a:gd name="connsiteX3-61" fmla="*/ 621030 w 636270"/>
              <a:gd name="connsiteY3-62" fmla="*/ 657846 h 657846"/>
              <a:gd name="connsiteX4-63" fmla="*/ 0 w 636270"/>
              <a:gd name="connsiteY4-64" fmla="*/ 657846 h 657846"/>
              <a:gd name="connsiteX5-65" fmla="*/ 19050 w 636270"/>
              <a:gd name="connsiteY5-66" fmla="*/ 0 h 657846"/>
              <a:gd name="connsiteX0-67" fmla="*/ 19050 w 636270"/>
              <a:gd name="connsiteY0-68" fmla="*/ 0 h 657846"/>
              <a:gd name="connsiteX1-69" fmla="*/ 369570 w 636270"/>
              <a:gd name="connsiteY1-70" fmla="*/ 143496 h 657846"/>
              <a:gd name="connsiteX2-71" fmla="*/ 636270 w 636270"/>
              <a:gd name="connsiteY2-72" fmla="*/ 262890 h 657846"/>
              <a:gd name="connsiteX3-73" fmla="*/ 621030 w 636270"/>
              <a:gd name="connsiteY3-74" fmla="*/ 657846 h 657846"/>
              <a:gd name="connsiteX4-75" fmla="*/ 0 w 636270"/>
              <a:gd name="connsiteY4-76" fmla="*/ 657846 h 657846"/>
              <a:gd name="connsiteX5-77" fmla="*/ 19050 w 636270"/>
              <a:gd name="connsiteY5-78" fmla="*/ 0 h 657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36270" h="657846">
                <a:moveTo>
                  <a:pt x="19050" y="0"/>
                </a:moveTo>
                <a:cubicBezTo>
                  <a:pt x="134620" y="51642"/>
                  <a:pt x="242570" y="91854"/>
                  <a:pt x="369570" y="143496"/>
                </a:cubicBezTo>
                <a:cubicBezTo>
                  <a:pt x="439420" y="282354"/>
                  <a:pt x="547370" y="223092"/>
                  <a:pt x="636270" y="262890"/>
                </a:cubicBezTo>
                <a:lnTo>
                  <a:pt x="621030" y="657846"/>
                </a:lnTo>
                <a:lnTo>
                  <a:pt x="0" y="657846"/>
                </a:lnTo>
                <a:lnTo>
                  <a:pt x="190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471" name="PA-102281"/>
          <p:cNvSpPr/>
          <p:nvPr>
            <p:custDataLst>
              <p:tags r:id="rId4"/>
            </p:custDataLst>
          </p:nvPr>
        </p:nvSpPr>
        <p:spPr>
          <a:xfrm>
            <a:off x="2265948" y="4009115"/>
            <a:ext cx="7571303" cy="369332"/>
          </a:xfrm>
          <a:prstGeom prst="rect">
            <a:avLst/>
          </a:prstGeom>
        </p:spPr>
        <p:txBody>
          <a:bodyPr wrap="none">
            <a:spAutoFit/>
          </a:bodyPr>
          <a:lstStyle/>
          <a:p>
            <a:pPr algn="dist"/>
            <a:r>
              <a:rPr lang="zh-CN" altLang="en-US" dirty="0">
                <a:latin typeface="华文隶书" panose="02010800040101010101" pitchFamily="2" charset="-122"/>
                <a:ea typeface="华文隶书" panose="02010800040101010101" pitchFamily="2" charset="-122"/>
              </a:rPr>
              <a:t>坚持和完善中国特色社会主义制度、推进国家治理体系和治理能力现代化</a:t>
            </a:r>
          </a:p>
        </p:txBody>
      </p:sp>
      <p:pic>
        <p:nvPicPr>
          <p:cNvPr id="472" name="图片 4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14783" y="3943514"/>
            <a:ext cx="9977217" cy="2922721"/>
          </a:xfrm>
          <a:prstGeom prst="rect">
            <a:avLst/>
          </a:prstGeom>
        </p:spPr>
      </p:pic>
      <p:pic>
        <p:nvPicPr>
          <p:cNvPr id="473" name="图片 472"/>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0" y="4473492"/>
            <a:ext cx="3356594" cy="239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471"/>
                                        </p:tgtEl>
                                        <p:attrNameLst>
                                          <p:attrName>style.visibility</p:attrName>
                                        </p:attrNameLst>
                                      </p:cBhvr>
                                      <p:to>
                                        <p:strVal val="visible"/>
                                      </p:to>
                                    </p:set>
                                    <p:anim calcmode="lin" valueType="num">
                                      <p:cBhvr>
                                        <p:cTn id="14" dur="500" fill="hold"/>
                                        <p:tgtEl>
                                          <p:spTgt spid="47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71"/>
                                        </p:tgtEl>
                                        <p:attrNameLst>
                                          <p:attrName>ppt_y</p:attrName>
                                        </p:attrNameLst>
                                      </p:cBhvr>
                                      <p:tavLst>
                                        <p:tav tm="0">
                                          <p:val>
                                            <p:strVal val="#ppt_y"/>
                                          </p:val>
                                        </p:tav>
                                        <p:tav tm="100000">
                                          <p:val>
                                            <p:strVal val="#ppt_y"/>
                                          </p:val>
                                        </p:tav>
                                      </p:tavLst>
                                    </p:anim>
                                    <p:anim calcmode="lin" valueType="num">
                                      <p:cBhvr>
                                        <p:cTn id="16" dur="500" fill="hold"/>
                                        <p:tgtEl>
                                          <p:spTgt spid="47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7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82"/>
          <p:cNvSpPr txBox="1"/>
          <p:nvPr userDrawn="1">
            <p:custDataLst>
              <p:tags r:id="rId1"/>
            </p:custDataLst>
          </p:nvPr>
        </p:nvSpPr>
        <p:spPr>
          <a:xfrm>
            <a:off x="1398101" y="535729"/>
            <a:ext cx="9495567"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（一）听取和讨论了习近平受中央政治局委托作的工作报告</a:t>
            </a:r>
          </a:p>
        </p:txBody>
      </p:sp>
      <p:sp>
        <p:nvSpPr>
          <p:cNvPr id="2" name="PA-102283"/>
          <p:cNvSpPr/>
          <p:nvPr>
            <p:custDataLst>
              <p:tags r:id="rId2"/>
            </p:custDataLst>
          </p:nvPr>
        </p:nvSpPr>
        <p:spPr>
          <a:xfrm>
            <a:off x="-691220" y="5479586"/>
            <a:ext cx="11054499" cy="812530"/>
          </a:xfrm>
          <a:prstGeom prst="rect">
            <a:avLst/>
          </a:prstGeom>
        </p:spPr>
        <p:txBody>
          <a:bodyPr wrap="square">
            <a:spAutoFit/>
          </a:bodyPr>
          <a:lstStyle/>
          <a:p>
            <a:pPr algn="just">
              <a:lnSpc>
                <a:spcPct val="130000"/>
              </a:lnSpc>
            </a:pPr>
            <a:r>
              <a:rPr lang="zh-CN" altLang="en-US" dirty="0">
                <a:solidFill>
                  <a:srgbClr val="333333"/>
                </a:solidFill>
                <a:latin typeface="华文隶书" panose="02010800040101010101" pitchFamily="2" charset="-122"/>
                <a:ea typeface="华文隶书" panose="02010800040101010101" pitchFamily="2" charset="-122"/>
              </a:rPr>
              <a:t>。</a:t>
            </a:r>
          </a:p>
          <a:p>
            <a:pPr algn="just">
              <a:lnSpc>
                <a:spcPct val="130000"/>
              </a:lnSpc>
            </a:pPr>
            <a:r>
              <a:rPr lang="zh-CN" altLang="en-US" dirty="0">
                <a:solidFill>
                  <a:srgbClr val="333333"/>
                </a:solidFill>
                <a:latin typeface="华文隶书" panose="02010800040101010101" pitchFamily="2" charset="-122"/>
                <a:ea typeface="华文隶书" panose="02010800040101010101" pitchFamily="2" charset="-122"/>
              </a:rPr>
              <a:t>　　</a:t>
            </a:r>
          </a:p>
        </p:txBody>
      </p:sp>
      <p:sp>
        <p:nvSpPr>
          <p:cNvPr id="4" name="PA-102284"/>
          <p:cNvSpPr/>
          <p:nvPr>
            <p:custDataLst>
              <p:tags r:id="rId3"/>
            </p:custDataLst>
          </p:nvPr>
        </p:nvSpPr>
        <p:spPr>
          <a:xfrm>
            <a:off x="2658968" y="2119670"/>
            <a:ext cx="8309095" cy="6480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7" name="PA-102286"/>
          <p:cNvSpPr/>
          <p:nvPr>
            <p:custDataLst>
              <p:tags r:id="rId4"/>
            </p:custDataLst>
          </p:nvPr>
        </p:nvSpPr>
        <p:spPr>
          <a:xfrm>
            <a:off x="2826522" y="2237303"/>
            <a:ext cx="7694032" cy="430887"/>
          </a:xfrm>
          <a:prstGeom prst="rect">
            <a:avLst/>
          </a:prstGeom>
        </p:spPr>
        <p:txBody>
          <a:bodyPr wrap="square">
            <a:spAutoFit/>
          </a:bodyPr>
          <a:lstStyle/>
          <a:p>
            <a:pPr>
              <a:lnSpc>
                <a:spcPct val="110000"/>
              </a:lnSpc>
            </a:pPr>
            <a:r>
              <a:rPr lang="zh-CN" altLang="en-US" sz="2000" b="1" dirty="0">
                <a:gradFill>
                  <a:gsLst>
                    <a:gs pos="0">
                      <a:schemeClr val="bg1"/>
                    </a:gs>
                    <a:gs pos="86000">
                      <a:srgbClr val="FFFF53"/>
                    </a:gs>
                  </a:gsLst>
                  <a:lin ang="5400000" scaled="0"/>
                </a:gradFill>
                <a:latin typeface="华文隶书" panose="02010800040101010101" pitchFamily="2" charset="-122"/>
                <a:ea typeface="华文隶书" panose="02010800040101010101" pitchFamily="2" charset="-122"/>
                <a:cs typeface="Times New Roman" panose="02020603050405020304" pitchFamily="18" charset="0"/>
              </a:rPr>
              <a:t>中共中央政治局各位同志认真听取了讲解，并进行了讨论</a:t>
            </a:r>
          </a:p>
        </p:txBody>
      </p:sp>
      <p:sp>
        <p:nvSpPr>
          <p:cNvPr id="8" name="PA-102287"/>
          <p:cNvSpPr>
            <a:spLocks noChangeArrowheads="1"/>
          </p:cNvSpPr>
          <p:nvPr>
            <p:custDataLst>
              <p:tags r:id="rId5"/>
            </p:custDataLst>
          </p:nvPr>
        </p:nvSpPr>
        <p:spPr bwMode="auto">
          <a:xfrm>
            <a:off x="3429873" y="3456831"/>
            <a:ext cx="7538191" cy="2346848"/>
          </a:xfrm>
          <a:prstGeom prst="rect">
            <a:avLst/>
          </a:prstGeom>
          <a:noFill/>
          <a:ln w="9525">
            <a:solidFill>
              <a:schemeClr val="accent1"/>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latin typeface="华文隶书" panose="02010800040101010101" pitchFamily="2" charset="-122"/>
              <a:ea typeface="华文隶书" panose="02010800040101010101" pitchFamily="2" charset="-122"/>
            </a:endParaRPr>
          </a:p>
        </p:txBody>
      </p:sp>
      <p:sp>
        <p:nvSpPr>
          <p:cNvPr id="9" name="PA-102288"/>
          <p:cNvSpPr/>
          <p:nvPr>
            <p:custDataLst>
              <p:tags r:id="rId6"/>
            </p:custDataLst>
          </p:nvPr>
        </p:nvSpPr>
        <p:spPr bwMode="auto">
          <a:xfrm>
            <a:off x="1219026" y="3600042"/>
            <a:ext cx="2694546" cy="1929473"/>
          </a:xfrm>
          <a:prstGeom prst="plaque">
            <a:avLst/>
          </a:prstGeom>
          <a:solidFill>
            <a:srgbClr val="DB0000"/>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buFont typeface="Arial" panose="020B0604020202020204" pitchFamily="34" charset="0"/>
              <a:buNone/>
            </a:pPr>
            <a:endParaRPr lang="zh-CN" altLang="en-US" noProof="1">
              <a:latin typeface="华文隶书" panose="02010800040101010101" pitchFamily="2" charset="-122"/>
              <a:ea typeface="华文隶书" panose="02010800040101010101" pitchFamily="2" charset="-122"/>
            </a:endParaRPr>
          </a:p>
        </p:txBody>
      </p:sp>
      <p:sp>
        <p:nvSpPr>
          <p:cNvPr id="10" name="PA-102289"/>
          <p:cNvSpPr/>
          <p:nvPr>
            <p:custDataLst>
              <p:tags r:id="rId7"/>
            </p:custDataLst>
          </p:nvPr>
        </p:nvSpPr>
        <p:spPr>
          <a:xfrm>
            <a:off x="1837292" y="4139286"/>
            <a:ext cx="1978459" cy="954107"/>
          </a:xfrm>
          <a:prstGeom prst="rect">
            <a:avLst/>
          </a:prstGeom>
        </p:spPr>
        <p:txBody>
          <a:bodyPr wrap="square">
            <a:spAutoFit/>
          </a:bodyPr>
          <a:lstStyle/>
          <a:p>
            <a:pPr algn="just" eaLnBrk="0" hangingPunct="0"/>
            <a:r>
              <a:rPr lang="zh-CN" altLang="en-US" sz="2800" b="1" noProof="1">
                <a:solidFill>
                  <a:schemeClr val="bg1"/>
                </a:solidFill>
                <a:latin typeface="华文隶书" panose="02010800040101010101" pitchFamily="2" charset="-122"/>
                <a:ea typeface="华文隶书" panose="02010800040101010101" pitchFamily="2" charset="-122"/>
                <a:sym typeface="+mn-ea"/>
              </a:rPr>
              <a:t>习近平</a:t>
            </a:r>
            <a:endParaRPr lang="en-US" altLang="zh-CN" sz="2800" b="1" noProof="1">
              <a:solidFill>
                <a:schemeClr val="bg1"/>
              </a:solidFill>
              <a:latin typeface="华文隶书" panose="02010800040101010101" pitchFamily="2" charset="-122"/>
              <a:ea typeface="华文隶书" panose="02010800040101010101" pitchFamily="2" charset="-122"/>
              <a:sym typeface="+mn-ea"/>
            </a:endParaRPr>
          </a:p>
          <a:p>
            <a:pPr algn="just" eaLnBrk="0" hangingPunct="0"/>
            <a:r>
              <a:rPr lang="zh-CN" altLang="en-US" sz="2800" b="1" noProof="1">
                <a:solidFill>
                  <a:schemeClr val="bg1"/>
                </a:solidFill>
                <a:latin typeface="华文隶书" panose="02010800040101010101" pitchFamily="2" charset="-122"/>
                <a:ea typeface="华文隶书" panose="02010800040101010101" pitchFamily="2" charset="-122"/>
                <a:sym typeface="+mn-ea"/>
              </a:rPr>
              <a:t>强调指出</a:t>
            </a:r>
          </a:p>
        </p:txBody>
      </p:sp>
      <p:sp>
        <p:nvSpPr>
          <p:cNvPr id="11" name="PA-102290"/>
          <p:cNvSpPr>
            <a:spLocks noChangeArrowheads="1"/>
          </p:cNvSpPr>
          <p:nvPr>
            <p:custDataLst>
              <p:tags r:id="rId8"/>
            </p:custDataLst>
          </p:nvPr>
        </p:nvSpPr>
        <p:spPr bwMode="auto">
          <a:xfrm>
            <a:off x="4053978" y="3753092"/>
            <a:ext cx="66647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algn="just" eaLnBrk="1" hangingPunct="1">
              <a:lnSpc>
                <a:spcPct val="150000"/>
              </a:lnSpc>
              <a:buFont typeface="Wingdings" panose="05000000000000000000" pitchFamily="2" charset="2"/>
              <a:buChar char="n"/>
            </a:pPr>
            <a:r>
              <a:rPr lang="zh-CN" altLang="en-US" dirty="0">
                <a:solidFill>
                  <a:srgbClr val="404040"/>
                </a:solidFill>
                <a:latin typeface="华文隶书" panose="02010800040101010101" pitchFamily="2" charset="-122"/>
                <a:ea typeface="华文隶书" panose="02010800040101010101" pitchFamily="2" charset="-122"/>
              </a:rPr>
              <a:t>他指出，区块链技术应用已延伸到数字金融、物联网、智能制造、供应链管理、数字资产交易等多个领域。</a:t>
            </a:r>
            <a:endParaRPr lang="en-US" altLang="zh-CN" dirty="0">
              <a:solidFill>
                <a:srgbClr val="404040"/>
              </a:solidFill>
              <a:latin typeface="华文隶书" panose="02010800040101010101" pitchFamily="2" charset="-122"/>
              <a:ea typeface="华文隶书" panose="02010800040101010101" pitchFamily="2" charset="-122"/>
            </a:endParaRPr>
          </a:p>
          <a:p>
            <a:pPr marL="0" algn="just" eaLnBrk="1" hangingPunct="1">
              <a:lnSpc>
                <a:spcPct val="150000"/>
              </a:lnSpc>
              <a:buFont typeface="Wingdings" panose="05000000000000000000" pitchFamily="2" charset="2"/>
              <a:buChar char="n"/>
            </a:pPr>
            <a:r>
              <a:rPr lang="zh-CN" altLang="en-US" dirty="0">
                <a:solidFill>
                  <a:srgbClr val="404040"/>
                </a:solidFill>
                <a:latin typeface="华文隶书" panose="02010800040101010101" pitchFamily="2" charset="-122"/>
                <a:ea typeface="华文隶书" panose="02010800040101010101" pitchFamily="2" charset="-122"/>
              </a:rPr>
              <a:t>要强化基础研究，提升原始创新能力，努力让我国在区块链这个新兴领域走在理论最前沿、占据创新制高点、取得产业新优势。</a:t>
            </a:r>
          </a:p>
        </p:txBody>
      </p:sp>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4536" y="2020763"/>
            <a:ext cx="793591" cy="8166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800"/>
                                        <p:tgtEl>
                                          <p:spTgt spid="7"/>
                                        </p:tgtEl>
                                      </p:cBhvr>
                                    </p:animEffect>
                                  </p:childTnLst>
                                </p:cTn>
                              </p:par>
                              <p:par>
                                <p:cTn id="17" presetID="2" presetClass="entr" presetSubtype="8"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0-#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102297"/>
          <p:cNvSpPr txBox="1"/>
          <p:nvPr userDrawn="1">
            <p:custDataLst>
              <p:tags r:id="rId1"/>
            </p:custDataLst>
          </p:nvPr>
        </p:nvSpPr>
        <p:spPr>
          <a:xfrm>
            <a:off x="1204671" y="522852"/>
            <a:ext cx="9732960" cy="523220"/>
          </a:xfrm>
          <a:prstGeom prst="rect">
            <a:avLst/>
          </a:prstGeom>
          <a:noFill/>
        </p:spPr>
        <p:txBody>
          <a:bodyPr wrap="square" rtlCol="0">
            <a:spAutoFit/>
          </a:bodyPr>
          <a:lstStyle/>
          <a:p>
            <a:r>
              <a:rPr lang="zh-CN" altLang="en-US" sz="2800" dirty="0">
                <a:gradFill>
                  <a:gsLst>
                    <a:gs pos="10000">
                      <a:srgbClr val="C00000"/>
                    </a:gs>
                    <a:gs pos="70000">
                      <a:srgbClr val="FF0000"/>
                    </a:gs>
                  </a:gsLst>
                  <a:lin ang="5400000" scaled="1"/>
                </a:gradFill>
                <a:latin typeface="华文隶书" panose="02010800040101010101" pitchFamily="2" charset="-122"/>
                <a:ea typeface="华文隶书" panose="02010800040101010101" pitchFamily="2" charset="-122"/>
              </a:rPr>
              <a:t>（一）听取和讨论了习近平受中央政治局委托作的工作报告</a:t>
            </a:r>
          </a:p>
        </p:txBody>
      </p:sp>
      <p:sp>
        <p:nvSpPr>
          <p:cNvPr id="16" name="PA-102298"/>
          <p:cNvSpPr/>
          <p:nvPr>
            <p:custDataLst>
              <p:tags r:id="rId2"/>
            </p:custDataLst>
          </p:nvPr>
        </p:nvSpPr>
        <p:spPr>
          <a:xfrm>
            <a:off x="4987059" y="3334054"/>
            <a:ext cx="6289917" cy="2857500"/>
          </a:xfrm>
          <a:prstGeom prst="roundRect">
            <a:avLst>
              <a:gd name="adj" fmla="val 4667"/>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隶书" panose="02010800040101010101" pitchFamily="2" charset="-122"/>
              <a:ea typeface="华文隶书" panose="02010800040101010101" pitchFamily="2" charset="-122"/>
            </a:endParaRPr>
          </a:p>
        </p:txBody>
      </p:sp>
      <p:sp>
        <p:nvSpPr>
          <p:cNvPr id="17" name="PA-102299"/>
          <p:cNvSpPr txBox="1"/>
          <p:nvPr>
            <p:custDataLst>
              <p:tags r:id="rId3"/>
            </p:custDataLst>
          </p:nvPr>
        </p:nvSpPr>
        <p:spPr>
          <a:xfrm>
            <a:off x="779959" y="1571891"/>
            <a:ext cx="3795968" cy="4619663"/>
          </a:xfrm>
          <a:prstGeom prst="rect">
            <a:avLst/>
          </a:prstGeom>
          <a:noFill/>
        </p:spPr>
        <p:txBody>
          <a:bodyPr wrap="square" rtlCol="0">
            <a:spAutoFit/>
          </a:bodyPr>
          <a:lstStyle/>
          <a:p>
            <a:pPr algn="just">
              <a:lnSpc>
                <a:spcPct val="150000"/>
              </a:lnSpc>
            </a:pPr>
            <a:r>
              <a:rPr lang="zh-CN" altLang="en-US" dirty="0">
                <a:solidFill>
                  <a:srgbClr val="595757"/>
                </a:solidFill>
                <a:latin typeface="华文隶书" panose="02010800040101010101" pitchFamily="2" charset="-122"/>
                <a:ea typeface="华文隶书" panose="02010800040101010101" pitchFamily="2" charset="-122"/>
              </a:rPr>
              <a:t>要探索“区块链</a:t>
            </a:r>
            <a:r>
              <a:rPr lang="en-US" altLang="zh-CN" dirty="0">
                <a:solidFill>
                  <a:srgbClr val="595757"/>
                </a:solidFill>
                <a:latin typeface="华文隶书" panose="02010800040101010101" pitchFamily="2" charset="-122"/>
                <a:ea typeface="华文隶书" panose="02010800040101010101" pitchFamily="2" charset="-122"/>
              </a:rPr>
              <a:t>+”</a:t>
            </a:r>
            <a:r>
              <a:rPr lang="zh-CN" altLang="en-US" dirty="0">
                <a:solidFill>
                  <a:srgbClr val="595757"/>
                </a:solidFill>
                <a:latin typeface="华文隶书" panose="02010800040101010101" pitchFamily="2" charset="-122"/>
                <a:ea typeface="华文隶书" panose="02010800040101010101" pitchFamily="2" charset="-122"/>
              </a:rPr>
              <a:t>在民生领域的运用，积极推动区块链技术在教育、就业、养老、精准脱贫、医疗健康、商品防伪、食品安全、公益、社会救助等领域的应用，为人民群众提供更加智能、更加便捷、更加优质的公共服务。要推动区块链底层技术服务和新型智慧城市建设相结合，探索在信息基础设施、智慧交通、能源电力等领域的推广应用，提升城市管理的智能化、精准化水平。</a:t>
            </a:r>
          </a:p>
        </p:txBody>
      </p:sp>
      <p:sp>
        <p:nvSpPr>
          <p:cNvPr id="18" name="PA-1022100"/>
          <p:cNvSpPr txBox="1"/>
          <p:nvPr>
            <p:custDataLst>
              <p:tags r:id="rId4"/>
            </p:custDataLst>
          </p:nvPr>
        </p:nvSpPr>
        <p:spPr>
          <a:xfrm>
            <a:off x="5398193" y="4696872"/>
            <a:ext cx="5878783" cy="707886"/>
          </a:xfrm>
          <a:prstGeom prst="rect">
            <a:avLst/>
          </a:prstGeom>
          <a:noFill/>
        </p:spPr>
        <p:txBody>
          <a:bodyPr wrap="square" rtlCol="0">
            <a:spAutoFit/>
          </a:bodyPr>
          <a:lstStyle/>
          <a:p>
            <a:r>
              <a:rPr lang="zh-CN" altLang="en-US" sz="2000" dirty="0">
                <a:solidFill>
                  <a:srgbClr val="C00000"/>
                </a:solidFill>
                <a:latin typeface="华文隶书" panose="02010800040101010101" pitchFamily="2" charset="-122"/>
                <a:ea typeface="华文隶书" panose="02010800040101010101" pitchFamily="2" charset="-122"/>
              </a:rPr>
              <a:t>要探索利用区块链数据共享模式，实现政务数据跨部门、跨区域共同维护和利用，</a:t>
            </a:r>
            <a:endParaRPr lang="en-US" altLang="zh-CN" sz="2000" dirty="0">
              <a:solidFill>
                <a:srgbClr val="C00000"/>
              </a:solidFill>
              <a:latin typeface="华文隶书" panose="02010800040101010101" pitchFamily="2" charset="-122"/>
              <a:ea typeface="华文隶书" panose="02010800040101010101" pitchFamily="2" charset="-122"/>
            </a:endParaRPr>
          </a:p>
        </p:txBody>
      </p:sp>
      <p:sp>
        <p:nvSpPr>
          <p:cNvPr id="19" name="PA-1022101"/>
          <p:cNvSpPr/>
          <p:nvPr>
            <p:custDataLst>
              <p:tags r:id="rId5"/>
            </p:custDataLst>
          </p:nvPr>
        </p:nvSpPr>
        <p:spPr>
          <a:xfrm>
            <a:off x="4987058" y="3304818"/>
            <a:ext cx="5514401" cy="52086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隶书" panose="02010800040101010101" pitchFamily="2" charset="-122"/>
                <a:ea typeface="华文隶书" panose="02010800040101010101" pitchFamily="2" charset="-122"/>
              </a:rPr>
              <a:t>提升城市管理的智能化、精准化水平。</a:t>
            </a:r>
            <a:endParaRPr lang="en-US" altLang="zh-CN" sz="2400" b="1" dirty="0">
              <a:latin typeface="华文隶书" panose="02010800040101010101" pitchFamily="2" charset="-122"/>
              <a:ea typeface="华文隶书" panose="02010800040101010101" pitchFamily="2" charset="-122"/>
            </a:endParaRPr>
          </a:p>
        </p:txBody>
      </p:sp>
      <p:sp>
        <p:nvSpPr>
          <p:cNvPr id="20" name="PA-1022102"/>
          <p:cNvSpPr/>
          <p:nvPr>
            <p:custDataLst>
              <p:tags r:id="rId6"/>
            </p:custDataLst>
          </p:nvPr>
        </p:nvSpPr>
        <p:spPr>
          <a:xfrm>
            <a:off x="4788976" y="4077570"/>
            <a:ext cx="396168" cy="37140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华文隶书" panose="02010800040101010101" pitchFamily="2" charset="-122"/>
                <a:ea typeface="华文隶书" panose="02010800040101010101" pitchFamily="2" charset="-122"/>
              </a:rPr>
              <a:t>1</a:t>
            </a:r>
          </a:p>
        </p:txBody>
      </p:sp>
      <p:sp>
        <p:nvSpPr>
          <p:cNvPr id="21" name="PA-1022103"/>
          <p:cNvSpPr/>
          <p:nvPr>
            <p:custDataLst>
              <p:tags r:id="rId7"/>
            </p:custDataLst>
          </p:nvPr>
        </p:nvSpPr>
        <p:spPr>
          <a:xfrm>
            <a:off x="4788976" y="4752824"/>
            <a:ext cx="396168" cy="37140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华文隶书" panose="02010800040101010101" pitchFamily="2" charset="-122"/>
                <a:ea typeface="华文隶书" panose="02010800040101010101" pitchFamily="2" charset="-122"/>
              </a:rPr>
              <a:t>2</a:t>
            </a:r>
          </a:p>
        </p:txBody>
      </p:sp>
      <p:sp>
        <p:nvSpPr>
          <p:cNvPr id="22" name="PA-1022104"/>
          <p:cNvSpPr/>
          <p:nvPr>
            <p:custDataLst>
              <p:tags r:id="rId8"/>
            </p:custDataLst>
          </p:nvPr>
        </p:nvSpPr>
        <p:spPr>
          <a:xfrm>
            <a:off x="4788976" y="5428078"/>
            <a:ext cx="396168" cy="37140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华文隶书" panose="02010800040101010101" pitchFamily="2" charset="-122"/>
                <a:ea typeface="华文隶书" panose="02010800040101010101" pitchFamily="2" charset="-122"/>
              </a:rPr>
              <a:t>3</a:t>
            </a:r>
          </a:p>
        </p:txBody>
      </p:sp>
      <p:sp>
        <p:nvSpPr>
          <p:cNvPr id="23" name="PA-1022105"/>
          <p:cNvSpPr txBox="1"/>
          <p:nvPr>
            <p:custDataLst>
              <p:tags r:id="rId9"/>
            </p:custDataLst>
          </p:nvPr>
        </p:nvSpPr>
        <p:spPr>
          <a:xfrm>
            <a:off x="5398193" y="3988986"/>
            <a:ext cx="5878783" cy="707886"/>
          </a:xfrm>
          <a:prstGeom prst="rect">
            <a:avLst/>
          </a:prstGeom>
          <a:noFill/>
        </p:spPr>
        <p:txBody>
          <a:bodyPr wrap="square" rtlCol="0">
            <a:spAutoFit/>
          </a:bodyPr>
          <a:lstStyle/>
          <a:p>
            <a:r>
              <a:rPr lang="zh-CN" altLang="en-US" sz="2000" dirty="0">
                <a:solidFill>
                  <a:srgbClr val="C00000"/>
                </a:solidFill>
                <a:latin typeface="华文隶书" panose="02010800040101010101" pitchFamily="2" charset="-122"/>
                <a:ea typeface="华文隶书" panose="02010800040101010101" pitchFamily="2" charset="-122"/>
              </a:rPr>
              <a:t>要利用区块链技术促进城市间在等方面更大规模的互联互通，保障生产要素在区域内有序高效流动。</a:t>
            </a:r>
          </a:p>
        </p:txBody>
      </p:sp>
      <p:sp>
        <p:nvSpPr>
          <p:cNvPr id="24" name="PA-1022106"/>
          <p:cNvSpPr txBox="1"/>
          <p:nvPr>
            <p:custDataLst>
              <p:tags r:id="rId10"/>
            </p:custDataLst>
          </p:nvPr>
        </p:nvSpPr>
        <p:spPr>
          <a:xfrm>
            <a:off x="5398193" y="5399640"/>
            <a:ext cx="5878783" cy="1015663"/>
          </a:xfrm>
          <a:prstGeom prst="rect">
            <a:avLst/>
          </a:prstGeom>
          <a:noFill/>
        </p:spPr>
        <p:txBody>
          <a:bodyPr wrap="square" rtlCol="0">
            <a:spAutoFit/>
          </a:bodyPr>
          <a:lstStyle/>
          <a:p>
            <a:r>
              <a:rPr lang="zh-CN" altLang="en-US" sz="2000" dirty="0">
                <a:solidFill>
                  <a:srgbClr val="C00000"/>
                </a:solidFill>
                <a:latin typeface="华文隶书" panose="02010800040101010101" pitchFamily="2" charset="-122"/>
                <a:ea typeface="华文隶书" panose="02010800040101010101" pitchFamily="2" charset="-122"/>
              </a:rPr>
              <a:t>促进业务协同办理，深化“最多跑一次”改革，为人民群众带来更好的政务服务体验。</a:t>
            </a:r>
          </a:p>
          <a:p>
            <a:r>
              <a:rPr lang="zh-CN" altLang="en-US" sz="2000" dirty="0">
                <a:solidFill>
                  <a:srgbClr val="C00000"/>
                </a:solidFill>
                <a:latin typeface="华文隶书" panose="02010800040101010101" pitchFamily="2" charset="-122"/>
                <a:ea typeface="华文隶书" panose="02010800040101010101" pitchFamily="2" charset="-122"/>
              </a:rPr>
              <a:t>　　</a:t>
            </a:r>
            <a:endParaRPr lang="en-US" altLang="zh-CN" sz="2000" dirty="0">
              <a:solidFill>
                <a:srgbClr val="C00000"/>
              </a:solidFill>
              <a:latin typeface="华文隶书" panose="02010800040101010101" pitchFamily="2" charset="-122"/>
              <a:ea typeface="华文隶书" panose="02010800040101010101" pitchFamily="2" charset="-122"/>
            </a:endParaRPr>
          </a:p>
        </p:txBody>
      </p:sp>
      <p:sp>
        <p:nvSpPr>
          <p:cNvPr id="25" name="PA-1022107"/>
          <p:cNvSpPr/>
          <p:nvPr>
            <p:custDataLst>
              <p:tags r:id="rId11"/>
            </p:custDataLst>
          </p:nvPr>
        </p:nvSpPr>
        <p:spPr>
          <a:xfrm>
            <a:off x="5198932" y="1716254"/>
            <a:ext cx="2204771" cy="8999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隶书" panose="02010800040101010101" pitchFamily="2" charset="-122"/>
                <a:ea typeface="华文隶书" panose="02010800040101010101" pitchFamily="2" charset="-122"/>
              </a:rPr>
              <a:t>信息、资金</a:t>
            </a:r>
            <a:endParaRPr lang="en-US" altLang="zh-CN" sz="2400" b="1" dirty="0">
              <a:latin typeface="华文隶书" panose="02010800040101010101" pitchFamily="2" charset="-122"/>
              <a:ea typeface="华文隶书" panose="02010800040101010101" pitchFamily="2" charset="-122"/>
            </a:endParaRPr>
          </a:p>
        </p:txBody>
      </p:sp>
      <p:sp>
        <p:nvSpPr>
          <p:cNvPr id="26" name="PA-1022108"/>
          <p:cNvSpPr/>
          <p:nvPr>
            <p:custDataLst>
              <p:tags r:id="rId12"/>
            </p:custDataLst>
          </p:nvPr>
        </p:nvSpPr>
        <p:spPr>
          <a:xfrm>
            <a:off x="7829407" y="1711607"/>
            <a:ext cx="2383134" cy="90186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隶书" panose="02010800040101010101" pitchFamily="2" charset="-122"/>
                <a:ea typeface="华文隶书" panose="02010800040101010101" pitchFamily="2" charset="-122"/>
              </a:rPr>
              <a:t>人才、征信</a:t>
            </a:r>
            <a:endParaRPr lang="en-US" altLang="zh-CN" sz="2400" b="1" dirty="0">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000"/>
                            </p:stCondLst>
                            <p:childTnLst>
                              <p:par>
                                <p:cTn id="23" presetID="21"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750"/>
                                        <p:tgtEl>
                                          <p:spTgt spid="1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par>
                          <p:cTn id="56" fill="hold">
                            <p:stCondLst>
                              <p:cond delay="5500"/>
                            </p:stCondLst>
                            <p:childTnLst>
                              <p:par>
                                <p:cTn id="57" presetID="42"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20" grpId="0" animBg="1"/>
      <p:bldP spid="21" grpId="0" animBg="1"/>
      <p:bldP spid="22" grpId="0" animBg="1"/>
      <p:bldP spid="23" grpId="0"/>
      <p:bldP spid="24" grpId="0"/>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5db811271e119.pptx"/>
</p:tagLst>
</file>

<file path=ppt/tags/tag10.xml><?xml version="1.0" encoding="utf-8"?>
<p:tagLst xmlns:a="http://schemas.openxmlformats.org/drawingml/2006/main" xmlns:r="http://schemas.openxmlformats.org/officeDocument/2006/relationships" xmlns:p="http://schemas.openxmlformats.org/presentationml/2006/main">
  <p:tag name="PA" val="v5.2.8"/>
</p:tagLst>
</file>

<file path=ppt/tags/tag100.xml><?xml version="1.0" encoding="utf-8"?>
<p:tagLst xmlns:a="http://schemas.openxmlformats.org/drawingml/2006/main" xmlns:r="http://schemas.openxmlformats.org/officeDocument/2006/relationships" xmlns:p="http://schemas.openxmlformats.org/presentationml/2006/main">
  <p:tag name="PA" val="v5.2.8"/>
</p:tagLst>
</file>

<file path=ppt/tags/tag101.xml><?xml version="1.0" encoding="utf-8"?>
<p:tagLst xmlns:a="http://schemas.openxmlformats.org/drawingml/2006/main" xmlns:r="http://schemas.openxmlformats.org/officeDocument/2006/relationships" xmlns:p="http://schemas.openxmlformats.org/presentationml/2006/main">
  <p:tag name="PA" val="v5.2.8"/>
</p:tagLst>
</file>

<file path=ppt/tags/tag102.xml><?xml version="1.0" encoding="utf-8"?>
<p:tagLst xmlns:a="http://schemas.openxmlformats.org/drawingml/2006/main" xmlns:r="http://schemas.openxmlformats.org/officeDocument/2006/relationships" xmlns:p="http://schemas.openxmlformats.org/presentationml/2006/main">
  <p:tag name="PA" val="v5.2.8"/>
</p:tagLst>
</file>

<file path=ppt/tags/tag103.xml><?xml version="1.0" encoding="utf-8"?>
<p:tagLst xmlns:a="http://schemas.openxmlformats.org/drawingml/2006/main" xmlns:r="http://schemas.openxmlformats.org/officeDocument/2006/relationships" xmlns:p="http://schemas.openxmlformats.org/presentationml/2006/main">
  <p:tag name="PA" val="v5.2.8"/>
</p:tagLst>
</file>

<file path=ppt/tags/tag104.xml><?xml version="1.0" encoding="utf-8"?>
<p:tagLst xmlns:a="http://schemas.openxmlformats.org/drawingml/2006/main" xmlns:r="http://schemas.openxmlformats.org/officeDocument/2006/relationships" xmlns:p="http://schemas.openxmlformats.org/presentationml/2006/main">
  <p:tag name="PA" val="v5.2.8"/>
</p:tagLst>
</file>

<file path=ppt/tags/tag105.xml><?xml version="1.0" encoding="utf-8"?>
<p:tagLst xmlns:a="http://schemas.openxmlformats.org/drawingml/2006/main" xmlns:r="http://schemas.openxmlformats.org/officeDocument/2006/relationships" xmlns:p="http://schemas.openxmlformats.org/presentationml/2006/main">
  <p:tag name="PA" val="v5.2.8"/>
</p:tagLst>
</file>

<file path=ppt/tags/tag106.xml><?xml version="1.0" encoding="utf-8"?>
<p:tagLst xmlns:a="http://schemas.openxmlformats.org/drawingml/2006/main" xmlns:r="http://schemas.openxmlformats.org/officeDocument/2006/relationships" xmlns:p="http://schemas.openxmlformats.org/presentationml/2006/main">
  <p:tag name="PA" val="v5.2.8"/>
</p:tagLst>
</file>

<file path=ppt/tags/tag107.xml><?xml version="1.0" encoding="utf-8"?>
<p:tagLst xmlns:a="http://schemas.openxmlformats.org/drawingml/2006/main" xmlns:r="http://schemas.openxmlformats.org/officeDocument/2006/relationships" xmlns:p="http://schemas.openxmlformats.org/presentationml/2006/main">
  <p:tag name="PA" val="v5.2.8"/>
</p:tagLst>
</file>

<file path=ppt/tags/tag108.xml><?xml version="1.0" encoding="utf-8"?>
<p:tagLst xmlns:a="http://schemas.openxmlformats.org/drawingml/2006/main" xmlns:r="http://schemas.openxmlformats.org/officeDocument/2006/relationships" xmlns:p="http://schemas.openxmlformats.org/presentationml/2006/main">
  <p:tag name="PA" val="v5.2.8"/>
</p:tagLst>
</file>

<file path=ppt/tags/tag109.xml><?xml version="1.0" encoding="utf-8"?>
<p:tagLst xmlns:a="http://schemas.openxmlformats.org/drawingml/2006/main" xmlns:r="http://schemas.openxmlformats.org/officeDocument/2006/relationships" xmlns:p="http://schemas.openxmlformats.org/presentationml/2006/main">
  <p:tag name="PA" val="v5.2.8"/>
</p:tagLst>
</file>

<file path=ppt/tags/tag11.xml><?xml version="1.0" encoding="utf-8"?>
<p:tagLst xmlns:a="http://schemas.openxmlformats.org/drawingml/2006/main" xmlns:r="http://schemas.openxmlformats.org/officeDocument/2006/relationships" xmlns:p="http://schemas.openxmlformats.org/presentationml/2006/main">
  <p:tag name="PA" val="v5.2.8"/>
</p:tagLst>
</file>

<file path=ppt/tags/tag110.xml><?xml version="1.0" encoding="utf-8"?>
<p:tagLst xmlns:a="http://schemas.openxmlformats.org/drawingml/2006/main" xmlns:r="http://schemas.openxmlformats.org/officeDocument/2006/relationships" xmlns:p="http://schemas.openxmlformats.org/presentationml/2006/main">
  <p:tag name="PA" val="v5.2.8"/>
</p:tagLst>
</file>

<file path=ppt/tags/tag111.xml><?xml version="1.0" encoding="utf-8"?>
<p:tagLst xmlns:a="http://schemas.openxmlformats.org/drawingml/2006/main" xmlns:r="http://schemas.openxmlformats.org/officeDocument/2006/relationships" xmlns:p="http://schemas.openxmlformats.org/presentationml/2006/main">
  <p:tag name="PA" val="v5.2.8"/>
</p:tagLst>
</file>

<file path=ppt/tags/tag112.xml><?xml version="1.0" encoding="utf-8"?>
<p:tagLst xmlns:a="http://schemas.openxmlformats.org/drawingml/2006/main" xmlns:r="http://schemas.openxmlformats.org/officeDocument/2006/relationships" xmlns:p="http://schemas.openxmlformats.org/presentationml/2006/main">
  <p:tag name="PA" val="v5.2.8"/>
</p:tagLst>
</file>

<file path=ppt/tags/tag113.xml><?xml version="1.0" encoding="utf-8"?>
<p:tagLst xmlns:a="http://schemas.openxmlformats.org/drawingml/2006/main" xmlns:r="http://schemas.openxmlformats.org/officeDocument/2006/relationships" xmlns:p="http://schemas.openxmlformats.org/presentationml/2006/main">
  <p:tag name="PA" val="v5.2.8"/>
</p:tagLst>
</file>

<file path=ppt/tags/tag114.xml><?xml version="1.0" encoding="utf-8"?>
<p:tagLst xmlns:a="http://schemas.openxmlformats.org/drawingml/2006/main" xmlns:r="http://schemas.openxmlformats.org/officeDocument/2006/relationships" xmlns:p="http://schemas.openxmlformats.org/presentationml/2006/main">
  <p:tag name="PA" val="v5.2.8"/>
</p:tagLst>
</file>

<file path=ppt/tags/tag115.xml><?xml version="1.0" encoding="utf-8"?>
<p:tagLst xmlns:a="http://schemas.openxmlformats.org/drawingml/2006/main" xmlns:r="http://schemas.openxmlformats.org/officeDocument/2006/relationships" xmlns:p="http://schemas.openxmlformats.org/presentationml/2006/main">
  <p:tag name="PA" val="v5.2.8"/>
</p:tagLst>
</file>

<file path=ppt/tags/tag116.xml><?xml version="1.0" encoding="utf-8"?>
<p:tagLst xmlns:a="http://schemas.openxmlformats.org/drawingml/2006/main" xmlns:r="http://schemas.openxmlformats.org/officeDocument/2006/relationships" xmlns:p="http://schemas.openxmlformats.org/presentationml/2006/main">
  <p:tag name="MH" val="20161208115441"/>
  <p:tag name="MH_LIBRARY" val="GRAPHIC"/>
  <p:tag name="MH_ORDER" val="任意多边形 10"/>
  <p:tag name="PA" val="v5.2.8"/>
</p:tagLst>
</file>

<file path=ppt/tags/tag117.xml><?xml version="1.0" encoding="utf-8"?>
<p:tagLst xmlns:a="http://schemas.openxmlformats.org/drawingml/2006/main" xmlns:r="http://schemas.openxmlformats.org/officeDocument/2006/relationships" xmlns:p="http://schemas.openxmlformats.org/presentationml/2006/main">
  <p:tag name="PA" val="v5.2.8"/>
</p:tagLst>
</file>

<file path=ppt/tags/tag118.xml><?xml version="1.0" encoding="utf-8"?>
<p:tagLst xmlns:a="http://schemas.openxmlformats.org/drawingml/2006/main" xmlns:r="http://schemas.openxmlformats.org/officeDocument/2006/relationships" xmlns:p="http://schemas.openxmlformats.org/presentationml/2006/main">
  <p:tag name="PA" val="v5.2.8"/>
</p:tagLst>
</file>

<file path=ppt/tags/tag119.xml><?xml version="1.0" encoding="utf-8"?>
<p:tagLst xmlns:a="http://schemas.openxmlformats.org/drawingml/2006/main" xmlns:r="http://schemas.openxmlformats.org/officeDocument/2006/relationships" xmlns:p="http://schemas.openxmlformats.org/presentationml/2006/main">
  <p:tag name="PA" val="v5.2.8"/>
</p:tagLst>
</file>

<file path=ppt/tags/tag12.xml><?xml version="1.0" encoding="utf-8"?>
<p:tagLst xmlns:a="http://schemas.openxmlformats.org/drawingml/2006/main" xmlns:r="http://schemas.openxmlformats.org/officeDocument/2006/relationships" xmlns:p="http://schemas.openxmlformats.org/presentationml/2006/main">
  <p:tag name="PA" val="v5.2.8"/>
</p:tagLst>
</file>

<file path=ppt/tags/tag120.xml><?xml version="1.0" encoding="utf-8"?>
<p:tagLst xmlns:a="http://schemas.openxmlformats.org/drawingml/2006/main" xmlns:r="http://schemas.openxmlformats.org/officeDocument/2006/relationships" xmlns:p="http://schemas.openxmlformats.org/presentationml/2006/main">
  <p:tag name="PA" val="v5.2.8"/>
</p:tagLst>
</file>

<file path=ppt/tags/tag121.xml><?xml version="1.0" encoding="utf-8"?>
<p:tagLst xmlns:a="http://schemas.openxmlformats.org/drawingml/2006/main" xmlns:r="http://schemas.openxmlformats.org/officeDocument/2006/relationships" xmlns:p="http://schemas.openxmlformats.org/presentationml/2006/main">
  <p:tag name="PA" val="v5.2.8"/>
</p:tagLst>
</file>

<file path=ppt/tags/tag122.xml><?xml version="1.0" encoding="utf-8"?>
<p:tagLst xmlns:a="http://schemas.openxmlformats.org/drawingml/2006/main" xmlns:r="http://schemas.openxmlformats.org/officeDocument/2006/relationships" xmlns:p="http://schemas.openxmlformats.org/presentationml/2006/main">
  <p:tag name="PA" val="v5.2.8"/>
</p:tagLst>
</file>

<file path=ppt/tags/tag123.xml><?xml version="1.0" encoding="utf-8"?>
<p:tagLst xmlns:a="http://schemas.openxmlformats.org/drawingml/2006/main" xmlns:r="http://schemas.openxmlformats.org/officeDocument/2006/relationships" xmlns:p="http://schemas.openxmlformats.org/presentationml/2006/main">
  <p:tag name="PA" val="v5.2.8"/>
</p:tagLst>
</file>

<file path=ppt/tags/tag124.xml><?xml version="1.0" encoding="utf-8"?>
<p:tagLst xmlns:a="http://schemas.openxmlformats.org/drawingml/2006/main" xmlns:r="http://schemas.openxmlformats.org/officeDocument/2006/relationships" xmlns:p="http://schemas.openxmlformats.org/presentationml/2006/main">
  <p:tag name="PA" val="v5.2.8"/>
</p:tagLst>
</file>

<file path=ppt/tags/tag125.xml><?xml version="1.0" encoding="utf-8"?>
<p:tagLst xmlns:a="http://schemas.openxmlformats.org/drawingml/2006/main" xmlns:r="http://schemas.openxmlformats.org/officeDocument/2006/relationships" xmlns:p="http://schemas.openxmlformats.org/presentationml/2006/main">
  <p:tag name="PA" val="v5.2.8"/>
</p:tagLst>
</file>

<file path=ppt/tags/tag126.xml><?xml version="1.0" encoding="utf-8"?>
<p:tagLst xmlns:a="http://schemas.openxmlformats.org/drawingml/2006/main" xmlns:r="http://schemas.openxmlformats.org/officeDocument/2006/relationships" xmlns:p="http://schemas.openxmlformats.org/presentationml/2006/main">
  <p:tag name="PA" val="v5.2.8"/>
</p:tagLst>
</file>

<file path=ppt/tags/tag127.xml><?xml version="1.0" encoding="utf-8"?>
<p:tagLst xmlns:a="http://schemas.openxmlformats.org/drawingml/2006/main" xmlns:r="http://schemas.openxmlformats.org/officeDocument/2006/relationships" xmlns:p="http://schemas.openxmlformats.org/presentationml/2006/main">
  <p:tag name="PA" val="v5.2.8"/>
</p:tagLst>
</file>

<file path=ppt/tags/tag128.xml><?xml version="1.0" encoding="utf-8"?>
<p:tagLst xmlns:a="http://schemas.openxmlformats.org/drawingml/2006/main" xmlns:r="http://schemas.openxmlformats.org/officeDocument/2006/relationships" xmlns:p="http://schemas.openxmlformats.org/presentationml/2006/main">
  <p:tag name="PA" val="v5.2.8"/>
</p:tagLst>
</file>

<file path=ppt/tags/tag129.xml><?xml version="1.0" encoding="utf-8"?>
<p:tagLst xmlns:a="http://schemas.openxmlformats.org/drawingml/2006/main" xmlns:r="http://schemas.openxmlformats.org/officeDocument/2006/relationships" xmlns:p="http://schemas.openxmlformats.org/presentationml/2006/main">
  <p:tag name="PA" val="v5.2.8"/>
</p:tagLst>
</file>

<file path=ppt/tags/tag13.xml><?xml version="1.0" encoding="utf-8"?>
<p:tagLst xmlns:a="http://schemas.openxmlformats.org/drawingml/2006/main" xmlns:r="http://schemas.openxmlformats.org/officeDocument/2006/relationships" xmlns:p="http://schemas.openxmlformats.org/presentationml/2006/main">
  <p:tag name="PA" val="v5.2.8"/>
</p:tagLst>
</file>

<file path=ppt/tags/tag130.xml><?xml version="1.0" encoding="utf-8"?>
<p:tagLst xmlns:a="http://schemas.openxmlformats.org/drawingml/2006/main" xmlns:r="http://schemas.openxmlformats.org/officeDocument/2006/relationships" xmlns:p="http://schemas.openxmlformats.org/presentationml/2006/main">
  <p:tag name="PA" val="v5.2.8"/>
</p:tagLst>
</file>

<file path=ppt/tags/tag131.xml><?xml version="1.0" encoding="utf-8"?>
<p:tagLst xmlns:a="http://schemas.openxmlformats.org/drawingml/2006/main" xmlns:r="http://schemas.openxmlformats.org/officeDocument/2006/relationships" xmlns:p="http://schemas.openxmlformats.org/presentationml/2006/main">
  <p:tag name="PA" val="v5.2.8"/>
</p:tagLst>
</file>

<file path=ppt/tags/tag132.xml><?xml version="1.0" encoding="utf-8"?>
<p:tagLst xmlns:a="http://schemas.openxmlformats.org/drawingml/2006/main" xmlns:r="http://schemas.openxmlformats.org/officeDocument/2006/relationships" xmlns:p="http://schemas.openxmlformats.org/presentationml/2006/main">
  <p:tag name="PA" val="v5.2.8"/>
</p:tagLst>
</file>

<file path=ppt/tags/tag133.xml><?xml version="1.0" encoding="utf-8"?>
<p:tagLst xmlns:a="http://schemas.openxmlformats.org/drawingml/2006/main" xmlns:r="http://schemas.openxmlformats.org/officeDocument/2006/relationships" xmlns:p="http://schemas.openxmlformats.org/presentationml/2006/main">
  <p:tag name="PA" val="v5.2.8"/>
</p:tagLst>
</file>

<file path=ppt/tags/tag134.xml><?xml version="1.0" encoding="utf-8"?>
<p:tagLst xmlns:a="http://schemas.openxmlformats.org/drawingml/2006/main" xmlns:r="http://schemas.openxmlformats.org/officeDocument/2006/relationships" xmlns:p="http://schemas.openxmlformats.org/presentationml/2006/main">
  <p:tag name="PA" val="v5.2.8"/>
</p:tagLst>
</file>

<file path=ppt/tags/tag135.xml><?xml version="1.0" encoding="utf-8"?>
<p:tagLst xmlns:a="http://schemas.openxmlformats.org/drawingml/2006/main" xmlns:r="http://schemas.openxmlformats.org/officeDocument/2006/relationships" xmlns:p="http://schemas.openxmlformats.org/presentationml/2006/main">
  <p:tag name="PA" val="v5.2.8"/>
</p:tagLst>
</file>

<file path=ppt/tags/tag136.xml><?xml version="1.0" encoding="utf-8"?>
<p:tagLst xmlns:a="http://schemas.openxmlformats.org/drawingml/2006/main" xmlns:r="http://schemas.openxmlformats.org/officeDocument/2006/relationships" xmlns:p="http://schemas.openxmlformats.org/presentationml/2006/main">
  <p:tag name="PA" val="v5.2.8"/>
</p:tagLst>
</file>

<file path=ppt/tags/tag137.xml><?xml version="1.0" encoding="utf-8"?>
<p:tagLst xmlns:a="http://schemas.openxmlformats.org/drawingml/2006/main" xmlns:r="http://schemas.openxmlformats.org/officeDocument/2006/relationships" xmlns:p="http://schemas.openxmlformats.org/presentationml/2006/main">
  <p:tag name="PA" val="v5.2.8"/>
</p:tagLst>
</file>

<file path=ppt/tags/tag138.xml><?xml version="1.0" encoding="utf-8"?>
<p:tagLst xmlns:a="http://schemas.openxmlformats.org/drawingml/2006/main" xmlns:r="http://schemas.openxmlformats.org/officeDocument/2006/relationships" xmlns:p="http://schemas.openxmlformats.org/presentationml/2006/main">
  <p:tag name="PA" val="v5.2.8"/>
</p:tagLst>
</file>

<file path=ppt/tags/tag139.xml><?xml version="1.0" encoding="utf-8"?>
<p:tagLst xmlns:a="http://schemas.openxmlformats.org/drawingml/2006/main" xmlns:r="http://schemas.openxmlformats.org/officeDocument/2006/relationships" xmlns:p="http://schemas.openxmlformats.org/presentationml/2006/main">
  <p:tag name="PA" val="v5.2.8"/>
</p:tagLst>
</file>

<file path=ppt/tags/tag14.xml><?xml version="1.0" encoding="utf-8"?>
<p:tagLst xmlns:a="http://schemas.openxmlformats.org/drawingml/2006/main" xmlns:r="http://schemas.openxmlformats.org/officeDocument/2006/relationships" xmlns:p="http://schemas.openxmlformats.org/presentationml/2006/main">
  <p:tag name="PA" val="v5.2.8"/>
</p:tagLst>
</file>

<file path=ppt/tags/tag140.xml><?xml version="1.0" encoding="utf-8"?>
<p:tagLst xmlns:a="http://schemas.openxmlformats.org/drawingml/2006/main" xmlns:r="http://schemas.openxmlformats.org/officeDocument/2006/relationships" xmlns:p="http://schemas.openxmlformats.org/presentationml/2006/main">
  <p:tag name="PA" val="v5.2.8"/>
</p:tagLst>
</file>

<file path=ppt/tags/tag141.xml><?xml version="1.0" encoding="utf-8"?>
<p:tagLst xmlns:a="http://schemas.openxmlformats.org/drawingml/2006/main" xmlns:r="http://schemas.openxmlformats.org/officeDocument/2006/relationships" xmlns:p="http://schemas.openxmlformats.org/presentationml/2006/main">
  <p:tag name="PA" val="v5.2.8"/>
</p:tagLst>
</file>

<file path=ppt/tags/tag142.xml><?xml version="1.0" encoding="utf-8"?>
<p:tagLst xmlns:a="http://schemas.openxmlformats.org/drawingml/2006/main" xmlns:r="http://schemas.openxmlformats.org/officeDocument/2006/relationships" xmlns:p="http://schemas.openxmlformats.org/presentationml/2006/main">
  <p:tag name="PA" val="v5.2.8"/>
</p:tagLst>
</file>

<file path=ppt/tags/tag143.xml><?xml version="1.0" encoding="utf-8"?>
<p:tagLst xmlns:a="http://schemas.openxmlformats.org/drawingml/2006/main" xmlns:r="http://schemas.openxmlformats.org/officeDocument/2006/relationships" xmlns:p="http://schemas.openxmlformats.org/presentationml/2006/main">
  <p:tag name="PA" val="v5.2.8"/>
</p:tagLst>
</file>

<file path=ppt/tags/tag144.xml><?xml version="1.0" encoding="utf-8"?>
<p:tagLst xmlns:a="http://schemas.openxmlformats.org/drawingml/2006/main" xmlns:r="http://schemas.openxmlformats.org/officeDocument/2006/relationships" xmlns:p="http://schemas.openxmlformats.org/presentationml/2006/main">
  <p:tag name="PA" val="v5.2.8"/>
</p:tagLst>
</file>

<file path=ppt/tags/tag145.xml><?xml version="1.0" encoding="utf-8"?>
<p:tagLst xmlns:a="http://schemas.openxmlformats.org/drawingml/2006/main" xmlns:r="http://schemas.openxmlformats.org/officeDocument/2006/relationships" xmlns:p="http://schemas.openxmlformats.org/presentationml/2006/main">
  <p:tag name="PA" val="v5.2.8"/>
</p:tagLst>
</file>

<file path=ppt/tags/tag146.xml><?xml version="1.0" encoding="utf-8"?>
<p:tagLst xmlns:a="http://schemas.openxmlformats.org/drawingml/2006/main" xmlns:r="http://schemas.openxmlformats.org/officeDocument/2006/relationships" xmlns:p="http://schemas.openxmlformats.org/presentationml/2006/main">
  <p:tag name="PA" val="v5.2.8"/>
</p:tagLst>
</file>

<file path=ppt/tags/tag147.xml><?xml version="1.0" encoding="utf-8"?>
<p:tagLst xmlns:a="http://schemas.openxmlformats.org/drawingml/2006/main" xmlns:r="http://schemas.openxmlformats.org/officeDocument/2006/relationships" xmlns:p="http://schemas.openxmlformats.org/presentationml/2006/main">
  <p:tag name="PA" val="v5.2.8"/>
</p:tagLst>
</file>

<file path=ppt/tags/tag148.xml><?xml version="1.0" encoding="utf-8"?>
<p:tagLst xmlns:a="http://schemas.openxmlformats.org/drawingml/2006/main" xmlns:r="http://schemas.openxmlformats.org/officeDocument/2006/relationships" xmlns:p="http://schemas.openxmlformats.org/presentationml/2006/main">
  <p:tag name="PA" val="v5.2.8"/>
</p:tagLst>
</file>

<file path=ppt/tags/tag149.xml><?xml version="1.0" encoding="utf-8"?>
<p:tagLst xmlns:a="http://schemas.openxmlformats.org/drawingml/2006/main" xmlns:r="http://schemas.openxmlformats.org/officeDocument/2006/relationships" xmlns:p="http://schemas.openxmlformats.org/presentationml/2006/main">
  <p:tag name="PA" val="v5.2.8"/>
</p:tagLst>
</file>

<file path=ppt/tags/tag15.xml><?xml version="1.0" encoding="utf-8"?>
<p:tagLst xmlns:a="http://schemas.openxmlformats.org/drawingml/2006/main" xmlns:r="http://schemas.openxmlformats.org/officeDocument/2006/relationships" xmlns:p="http://schemas.openxmlformats.org/presentationml/2006/main">
  <p:tag name="PA" val="v5.2.8"/>
</p:tagLst>
</file>

<file path=ppt/tags/tag150.xml><?xml version="1.0" encoding="utf-8"?>
<p:tagLst xmlns:a="http://schemas.openxmlformats.org/drawingml/2006/main" xmlns:r="http://schemas.openxmlformats.org/officeDocument/2006/relationships" xmlns:p="http://schemas.openxmlformats.org/presentationml/2006/main">
  <p:tag name="PA" val="v5.2.8"/>
</p:tagLst>
</file>

<file path=ppt/tags/tag151.xml><?xml version="1.0" encoding="utf-8"?>
<p:tagLst xmlns:a="http://schemas.openxmlformats.org/drawingml/2006/main" xmlns:r="http://schemas.openxmlformats.org/officeDocument/2006/relationships" xmlns:p="http://schemas.openxmlformats.org/presentationml/2006/main">
  <p:tag name="PA" val="v5.2.8"/>
</p:tagLst>
</file>

<file path=ppt/tags/tag152.xml><?xml version="1.0" encoding="utf-8"?>
<p:tagLst xmlns:a="http://schemas.openxmlformats.org/drawingml/2006/main" xmlns:r="http://schemas.openxmlformats.org/officeDocument/2006/relationships" xmlns:p="http://schemas.openxmlformats.org/presentationml/2006/main">
  <p:tag name="PA" val="v5.2.8"/>
</p:tagLst>
</file>

<file path=ppt/tags/tag153.xml><?xml version="1.0" encoding="utf-8"?>
<p:tagLst xmlns:a="http://schemas.openxmlformats.org/drawingml/2006/main" xmlns:r="http://schemas.openxmlformats.org/officeDocument/2006/relationships" xmlns:p="http://schemas.openxmlformats.org/presentationml/2006/main">
  <p:tag name="PA" val="v5.2.8"/>
</p:tagLst>
</file>

<file path=ppt/tags/tag154.xml><?xml version="1.0" encoding="utf-8"?>
<p:tagLst xmlns:a="http://schemas.openxmlformats.org/drawingml/2006/main" xmlns:r="http://schemas.openxmlformats.org/officeDocument/2006/relationships" xmlns:p="http://schemas.openxmlformats.org/presentationml/2006/main">
  <p:tag name="PA" val="v5.2.8"/>
</p:tagLst>
</file>

<file path=ppt/tags/tag155.xml><?xml version="1.0" encoding="utf-8"?>
<p:tagLst xmlns:a="http://schemas.openxmlformats.org/drawingml/2006/main" xmlns:r="http://schemas.openxmlformats.org/officeDocument/2006/relationships" xmlns:p="http://schemas.openxmlformats.org/presentationml/2006/main">
  <p:tag name="PA" val="v5.2.8"/>
</p:tagLst>
</file>

<file path=ppt/tags/tag156.xml><?xml version="1.0" encoding="utf-8"?>
<p:tagLst xmlns:a="http://schemas.openxmlformats.org/drawingml/2006/main" xmlns:r="http://schemas.openxmlformats.org/officeDocument/2006/relationships" xmlns:p="http://schemas.openxmlformats.org/presentationml/2006/main">
  <p:tag name="PA" val="v5.2.8"/>
</p:tagLst>
</file>

<file path=ppt/tags/tag157.xml><?xml version="1.0" encoding="utf-8"?>
<p:tagLst xmlns:a="http://schemas.openxmlformats.org/drawingml/2006/main" xmlns:r="http://schemas.openxmlformats.org/officeDocument/2006/relationships" xmlns:p="http://schemas.openxmlformats.org/presentationml/2006/main">
  <p:tag name="PA" val="v5.2.8"/>
</p:tagLst>
</file>

<file path=ppt/tags/tag158.xml><?xml version="1.0" encoding="utf-8"?>
<p:tagLst xmlns:a="http://schemas.openxmlformats.org/drawingml/2006/main" xmlns:r="http://schemas.openxmlformats.org/officeDocument/2006/relationships" xmlns:p="http://schemas.openxmlformats.org/presentationml/2006/main">
  <p:tag name="PA" val="v5.2.8"/>
</p:tagLst>
</file>

<file path=ppt/tags/tag159.xml><?xml version="1.0" encoding="utf-8"?>
<p:tagLst xmlns:a="http://schemas.openxmlformats.org/drawingml/2006/main" xmlns:r="http://schemas.openxmlformats.org/officeDocument/2006/relationships" xmlns:p="http://schemas.openxmlformats.org/presentationml/2006/main">
  <p:tag name="PA" val="v5.2.8"/>
</p:tagLst>
</file>

<file path=ppt/tags/tag16.xml><?xml version="1.0" encoding="utf-8"?>
<p:tagLst xmlns:a="http://schemas.openxmlformats.org/drawingml/2006/main" xmlns:r="http://schemas.openxmlformats.org/officeDocument/2006/relationships" xmlns:p="http://schemas.openxmlformats.org/presentationml/2006/main">
  <p:tag name="PA" val="v5.2.8"/>
</p:tagLst>
</file>

<file path=ppt/tags/tag160.xml><?xml version="1.0" encoding="utf-8"?>
<p:tagLst xmlns:a="http://schemas.openxmlformats.org/drawingml/2006/main" xmlns:r="http://schemas.openxmlformats.org/officeDocument/2006/relationships" xmlns:p="http://schemas.openxmlformats.org/presentationml/2006/main">
  <p:tag name="PA" val="v5.2.8"/>
</p:tagLst>
</file>

<file path=ppt/tags/tag161.xml><?xml version="1.0" encoding="utf-8"?>
<p:tagLst xmlns:a="http://schemas.openxmlformats.org/drawingml/2006/main" xmlns:r="http://schemas.openxmlformats.org/officeDocument/2006/relationships" xmlns:p="http://schemas.openxmlformats.org/presentationml/2006/main">
  <p:tag name="PA" val="v5.2.8"/>
</p:tagLst>
</file>

<file path=ppt/tags/tag162.xml><?xml version="1.0" encoding="utf-8"?>
<p:tagLst xmlns:a="http://schemas.openxmlformats.org/drawingml/2006/main" xmlns:r="http://schemas.openxmlformats.org/officeDocument/2006/relationships" xmlns:p="http://schemas.openxmlformats.org/presentationml/2006/main">
  <p:tag name="PA" val="v5.2.8"/>
</p:tagLst>
</file>

<file path=ppt/tags/tag163.xml><?xml version="1.0" encoding="utf-8"?>
<p:tagLst xmlns:a="http://schemas.openxmlformats.org/drawingml/2006/main" xmlns:r="http://schemas.openxmlformats.org/officeDocument/2006/relationships" xmlns:p="http://schemas.openxmlformats.org/presentationml/2006/main">
  <p:tag name="PA" val="v5.2.8"/>
</p:tagLst>
</file>

<file path=ppt/tags/tag164.xml><?xml version="1.0" encoding="utf-8"?>
<p:tagLst xmlns:a="http://schemas.openxmlformats.org/drawingml/2006/main" xmlns:r="http://schemas.openxmlformats.org/officeDocument/2006/relationships" xmlns:p="http://schemas.openxmlformats.org/presentationml/2006/main">
  <p:tag name="PA" val="v5.2.8"/>
</p:tagLst>
</file>

<file path=ppt/tags/tag165.xml><?xml version="1.0" encoding="utf-8"?>
<p:tagLst xmlns:a="http://schemas.openxmlformats.org/drawingml/2006/main" xmlns:r="http://schemas.openxmlformats.org/officeDocument/2006/relationships" xmlns:p="http://schemas.openxmlformats.org/presentationml/2006/main">
  <p:tag name="PA" val="v5.2.8"/>
</p:tagLst>
</file>

<file path=ppt/tags/tag166.xml><?xml version="1.0" encoding="utf-8"?>
<p:tagLst xmlns:a="http://schemas.openxmlformats.org/drawingml/2006/main" xmlns:r="http://schemas.openxmlformats.org/officeDocument/2006/relationships" xmlns:p="http://schemas.openxmlformats.org/presentationml/2006/main">
  <p:tag name="PA" val="v5.2.8"/>
</p:tagLst>
</file>

<file path=ppt/tags/tag167.xml><?xml version="1.0" encoding="utf-8"?>
<p:tagLst xmlns:a="http://schemas.openxmlformats.org/drawingml/2006/main" xmlns:r="http://schemas.openxmlformats.org/officeDocument/2006/relationships" xmlns:p="http://schemas.openxmlformats.org/presentationml/2006/main">
  <p:tag name="PA" val="v5.2.8"/>
</p:tagLst>
</file>

<file path=ppt/tags/tag168.xml><?xml version="1.0" encoding="utf-8"?>
<p:tagLst xmlns:a="http://schemas.openxmlformats.org/drawingml/2006/main" xmlns:r="http://schemas.openxmlformats.org/officeDocument/2006/relationships" xmlns:p="http://schemas.openxmlformats.org/presentationml/2006/main">
  <p:tag name="PA" val="v5.2.8"/>
</p:tagLst>
</file>

<file path=ppt/tags/tag169.xml><?xml version="1.0" encoding="utf-8"?>
<p:tagLst xmlns:a="http://schemas.openxmlformats.org/drawingml/2006/main" xmlns:r="http://schemas.openxmlformats.org/officeDocument/2006/relationships" xmlns:p="http://schemas.openxmlformats.org/presentationml/2006/main">
  <p:tag name="PA" val="v5.2.8"/>
</p:tagLst>
</file>

<file path=ppt/tags/tag17.xml><?xml version="1.0" encoding="utf-8"?>
<p:tagLst xmlns:a="http://schemas.openxmlformats.org/drawingml/2006/main" xmlns:r="http://schemas.openxmlformats.org/officeDocument/2006/relationships" xmlns:p="http://schemas.openxmlformats.org/presentationml/2006/main">
  <p:tag name="PA" val="v5.2.8"/>
</p:tagLst>
</file>

<file path=ppt/tags/tag170.xml><?xml version="1.0" encoding="utf-8"?>
<p:tagLst xmlns:a="http://schemas.openxmlformats.org/drawingml/2006/main" xmlns:r="http://schemas.openxmlformats.org/officeDocument/2006/relationships" xmlns:p="http://schemas.openxmlformats.org/presentationml/2006/main">
  <p:tag name="PA" val="v5.2.8"/>
</p:tagLst>
</file>

<file path=ppt/tags/tag171.xml><?xml version="1.0" encoding="utf-8"?>
<p:tagLst xmlns:a="http://schemas.openxmlformats.org/drawingml/2006/main" xmlns:r="http://schemas.openxmlformats.org/officeDocument/2006/relationships" xmlns:p="http://schemas.openxmlformats.org/presentationml/2006/main">
  <p:tag name="PA" val="v5.2.8"/>
</p:tagLst>
</file>

<file path=ppt/tags/tag172.xml><?xml version="1.0" encoding="utf-8"?>
<p:tagLst xmlns:a="http://schemas.openxmlformats.org/drawingml/2006/main" xmlns:r="http://schemas.openxmlformats.org/officeDocument/2006/relationships" xmlns:p="http://schemas.openxmlformats.org/presentationml/2006/main">
  <p:tag name="PA" val="v5.2.8"/>
</p:tagLst>
</file>

<file path=ppt/tags/tag173.xml><?xml version="1.0" encoding="utf-8"?>
<p:tagLst xmlns:a="http://schemas.openxmlformats.org/drawingml/2006/main" xmlns:r="http://schemas.openxmlformats.org/officeDocument/2006/relationships" xmlns:p="http://schemas.openxmlformats.org/presentationml/2006/main">
  <p:tag name="PA" val="v5.2.8"/>
</p:tagLst>
</file>

<file path=ppt/tags/tag174.xml><?xml version="1.0" encoding="utf-8"?>
<p:tagLst xmlns:a="http://schemas.openxmlformats.org/drawingml/2006/main" xmlns:r="http://schemas.openxmlformats.org/officeDocument/2006/relationships" xmlns:p="http://schemas.openxmlformats.org/presentationml/2006/main">
  <p:tag name="PA" val="v5.2.8"/>
</p:tagLst>
</file>

<file path=ppt/tags/tag175.xml><?xml version="1.0" encoding="utf-8"?>
<p:tagLst xmlns:a="http://schemas.openxmlformats.org/drawingml/2006/main" xmlns:r="http://schemas.openxmlformats.org/officeDocument/2006/relationships" xmlns:p="http://schemas.openxmlformats.org/presentationml/2006/main">
  <p:tag name="PA" val="v5.2.8"/>
</p:tagLst>
</file>

<file path=ppt/tags/tag176.xml><?xml version="1.0" encoding="utf-8"?>
<p:tagLst xmlns:a="http://schemas.openxmlformats.org/drawingml/2006/main" xmlns:r="http://schemas.openxmlformats.org/officeDocument/2006/relationships" xmlns:p="http://schemas.openxmlformats.org/presentationml/2006/main">
  <p:tag name="PA" val="v5.2.8"/>
</p:tagLst>
</file>

<file path=ppt/tags/tag177.xml><?xml version="1.0" encoding="utf-8"?>
<p:tagLst xmlns:a="http://schemas.openxmlformats.org/drawingml/2006/main" xmlns:r="http://schemas.openxmlformats.org/officeDocument/2006/relationships" xmlns:p="http://schemas.openxmlformats.org/presentationml/2006/main">
  <p:tag name="PA" val="v5.2.8"/>
</p:tagLst>
</file>

<file path=ppt/tags/tag178.xml><?xml version="1.0" encoding="utf-8"?>
<p:tagLst xmlns:a="http://schemas.openxmlformats.org/drawingml/2006/main" xmlns:r="http://schemas.openxmlformats.org/officeDocument/2006/relationships" xmlns:p="http://schemas.openxmlformats.org/presentationml/2006/main">
  <p:tag name="PA" val="v5.2.8"/>
</p:tagLst>
</file>

<file path=ppt/tags/tag179.xml><?xml version="1.0" encoding="utf-8"?>
<p:tagLst xmlns:a="http://schemas.openxmlformats.org/drawingml/2006/main" xmlns:r="http://schemas.openxmlformats.org/officeDocument/2006/relationships" xmlns:p="http://schemas.openxmlformats.org/presentationml/2006/main">
  <p:tag name="PA" val="v5.2.8"/>
</p:tagLst>
</file>

<file path=ppt/tags/tag18.xml><?xml version="1.0" encoding="utf-8"?>
<p:tagLst xmlns:a="http://schemas.openxmlformats.org/drawingml/2006/main" xmlns:r="http://schemas.openxmlformats.org/officeDocument/2006/relationships" xmlns:p="http://schemas.openxmlformats.org/presentationml/2006/main">
  <p:tag name="PA" val="v5.2.8"/>
</p:tagLst>
</file>

<file path=ppt/tags/tag180.xml><?xml version="1.0" encoding="utf-8"?>
<p:tagLst xmlns:a="http://schemas.openxmlformats.org/drawingml/2006/main" xmlns:r="http://schemas.openxmlformats.org/officeDocument/2006/relationships" xmlns:p="http://schemas.openxmlformats.org/presentationml/2006/main">
  <p:tag name="PA" val="v5.2.8"/>
</p:tagLst>
</file>

<file path=ppt/tags/tag181.xml><?xml version="1.0" encoding="utf-8"?>
<p:tagLst xmlns:a="http://schemas.openxmlformats.org/drawingml/2006/main" xmlns:r="http://schemas.openxmlformats.org/officeDocument/2006/relationships" xmlns:p="http://schemas.openxmlformats.org/presentationml/2006/main">
  <p:tag name="PA" val="v5.2.8"/>
</p:tagLst>
</file>

<file path=ppt/tags/tag182.xml><?xml version="1.0" encoding="utf-8"?>
<p:tagLst xmlns:a="http://schemas.openxmlformats.org/drawingml/2006/main" xmlns:r="http://schemas.openxmlformats.org/officeDocument/2006/relationships" xmlns:p="http://schemas.openxmlformats.org/presentationml/2006/main">
  <p:tag name="PA" val="v5.2.8"/>
</p:tagLst>
</file>

<file path=ppt/tags/tag183.xml><?xml version="1.0" encoding="utf-8"?>
<p:tagLst xmlns:a="http://schemas.openxmlformats.org/drawingml/2006/main" xmlns:r="http://schemas.openxmlformats.org/officeDocument/2006/relationships" xmlns:p="http://schemas.openxmlformats.org/presentationml/2006/main">
  <p:tag name="PA" val="v5.2.8"/>
</p:tagLst>
</file>

<file path=ppt/tags/tag184.xml><?xml version="1.0" encoding="utf-8"?>
<p:tagLst xmlns:a="http://schemas.openxmlformats.org/drawingml/2006/main" xmlns:r="http://schemas.openxmlformats.org/officeDocument/2006/relationships" xmlns:p="http://schemas.openxmlformats.org/presentationml/2006/main">
  <p:tag name="PA" val="v5.2.8"/>
</p:tagLst>
</file>

<file path=ppt/tags/tag185.xml><?xml version="1.0" encoding="utf-8"?>
<p:tagLst xmlns:a="http://schemas.openxmlformats.org/drawingml/2006/main" xmlns:r="http://schemas.openxmlformats.org/officeDocument/2006/relationships" xmlns:p="http://schemas.openxmlformats.org/presentationml/2006/main">
  <p:tag name="PA" val="v5.2.8"/>
</p:tagLst>
</file>

<file path=ppt/tags/tag186.xml><?xml version="1.0" encoding="utf-8"?>
<p:tagLst xmlns:a="http://schemas.openxmlformats.org/drawingml/2006/main" xmlns:r="http://schemas.openxmlformats.org/officeDocument/2006/relationships" xmlns:p="http://schemas.openxmlformats.org/presentationml/2006/main">
  <p:tag name="PA" val="v5.2.8"/>
</p:tagLst>
</file>

<file path=ppt/tags/tag187.xml><?xml version="1.0" encoding="utf-8"?>
<p:tagLst xmlns:a="http://schemas.openxmlformats.org/drawingml/2006/main" xmlns:r="http://schemas.openxmlformats.org/officeDocument/2006/relationships" xmlns:p="http://schemas.openxmlformats.org/presentationml/2006/main">
  <p:tag name="PA" val="v5.2.8"/>
</p:tagLst>
</file>

<file path=ppt/tags/tag188.xml><?xml version="1.0" encoding="utf-8"?>
<p:tagLst xmlns:a="http://schemas.openxmlformats.org/drawingml/2006/main" xmlns:r="http://schemas.openxmlformats.org/officeDocument/2006/relationships" xmlns:p="http://schemas.openxmlformats.org/presentationml/2006/main">
  <p:tag name="PA" val="v5.2.8"/>
</p:tagLst>
</file>

<file path=ppt/tags/tag189.xml><?xml version="1.0" encoding="utf-8"?>
<p:tagLst xmlns:a="http://schemas.openxmlformats.org/drawingml/2006/main" xmlns:r="http://schemas.openxmlformats.org/officeDocument/2006/relationships" xmlns:p="http://schemas.openxmlformats.org/presentationml/2006/main">
  <p:tag name="PA" val="v5.2.8"/>
</p:tagLst>
</file>

<file path=ppt/tags/tag19.xml><?xml version="1.0" encoding="utf-8"?>
<p:tagLst xmlns:a="http://schemas.openxmlformats.org/drawingml/2006/main" xmlns:r="http://schemas.openxmlformats.org/officeDocument/2006/relationships" xmlns:p="http://schemas.openxmlformats.org/presentationml/2006/main">
  <p:tag name="PA" val="v5.2.8"/>
</p:tagLst>
</file>

<file path=ppt/tags/tag190.xml><?xml version="1.0" encoding="utf-8"?>
<p:tagLst xmlns:a="http://schemas.openxmlformats.org/drawingml/2006/main" xmlns:r="http://schemas.openxmlformats.org/officeDocument/2006/relationships" xmlns:p="http://schemas.openxmlformats.org/presentationml/2006/main">
  <p:tag name="PA" val="v5.2.8"/>
</p:tagLst>
</file>

<file path=ppt/tags/tag191.xml><?xml version="1.0" encoding="utf-8"?>
<p:tagLst xmlns:a="http://schemas.openxmlformats.org/drawingml/2006/main" xmlns:r="http://schemas.openxmlformats.org/officeDocument/2006/relationships" xmlns:p="http://schemas.openxmlformats.org/presentationml/2006/main">
  <p:tag name="PA" val="v5.2.8"/>
</p:tagLst>
</file>

<file path=ppt/tags/tag192.xml><?xml version="1.0" encoding="utf-8"?>
<p:tagLst xmlns:a="http://schemas.openxmlformats.org/drawingml/2006/main" xmlns:r="http://schemas.openxmlformats.org/officeDocument/2006/relationships" xmlns:p="http://schemas.openxmlformats.org/presentationml/2006/main">
  <p:tag name="PA" val="v5.2.8"/>
</p:tagLst>
</file>

<file path=ppt/tags/tag193.xml><?xml version="1.0" encoding="utf-8"?>
<p:tagLst xmlns:a="http://schemas.openxmlformats.org/drawingml/2006/main" xmlns:r="http://schemas.openxmlformats.org/officeDocument/2006/relationships" xmlns:p="http://schemas.openxmlformats.org/presentationml/2006/main">
  <p:tag name="PA" val="v5.2.8"/>
</p:tagLst>
</file>

<file path=ppt/tags/tag194.xml><?xml version="1.0" encoding="utf-8"?>
<p:tagLst xmlns:a="http://schemas.openxmlformats.org/drawingml/2006/main" xmlns:r="http://schemas.openxmlformats.org/officeDocument/2006/relationships" xmlns:p="http://schemas.openxmlformats.org/presentationml/2006/main">
  <p:tag name="PA" val="v5.2.8"/>
</p:tagLst>
</file>

<file path=ppt/tags/tag195.xml><?xml version="1.0" encoding="utf-8"?>
<p:tagLst xmlns:a="http://schemas.openxmlformats.org/drawingml/2006/main" xmlns:r="http://schemas.openxmlformats.org/officeDocument/2006/relationships" xmlns:p="http://schemas.openxmlformats.org/presentationml/2006/main">
  <p:tag name="PA" val="v5.2.8"/>
</p:tagLst>
</file>

<file path=ppt/tags/tag196.xml><?xml version="1.0" encoding="utf-8"?>
<p:tagLst xmlns:a="http://schemas.openxmlformats.org/drawingml/2006/main" xmlns:r="http://schemas.openxmlformats.org/officeDocument/2006/relationships" xmlns:p="http://schemas.openxmlformats.org/presentationml/2006/main">
  <p:tag name="PA" val="v5.2.8"/>
</p:tagLst>
</file>

<file path=ppt/tags/tag197.xml><?xml version="1.0" encoding="utf-8"?>
<p:tagLst xmlns:a="http://schemas.openxmlformats.org/drawingml/2006/main" xmlns:r="http://schemas.openxmlformats.org/officeDocument/2006/relationships" xmlns:p="http://schemas.openxmlformats.org/presentationml/2006/main">
  <p:tag name="PA" val="v5.2.8"/>
</p:tagLst>
</file>

<file path=ppt/tags/tag198.xml><?xml version="1.0" encoding="utf-8"?>
<p:tagLst xmlns:a="http://schemas.openxmlformats.org/drawingml/2006/main" xmlns:r="http://schemas.openxmlformats.org/officeDocument/2006/relationships" xmlns:p="http://schemas.openxmlformats.org/presentationml/2006/main">
  <p:tag name="ISLIDE.DIAGRAM" val="be230748-8130-417f-8910-2a57dbe0de93"/>
  <p:tag name="PA" val="v5.2.8"/>
</p:tagLst>
</file>

<file path=ppt/tags/tag199.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PA" val="v5.2.8"/>
</p:tagLst>
</file>

<file path=ppt/tags/tag20.xml><?xml version="1.0" encoding="utf-8"?>
<p:tagLst xmlns:a="http://schemas.openxmlformats.org/drawingml/2006/main" xmlns:r="http://schemas.openxmlformats.org/officeDocument/2006/relationships" xmlns:p="http://schemas.openxmlformats.org/presentationml/2006/main">
  <p:tag name="PA" val="v5.2.8"/>
</p:tagLst>
</file>

<file path=ppt/tags/tag200.xml><?xml version="1.0" encoding="utf-8"?>
<p:tagLst xmlns:a="http://schemas.openxmlformats.org/drawingml/2006/main" xmlns:r="http://schemas.openxmlformats.org/officeDocument/2006/relationships" xmlns:p="http://schemas.openxmlformats.org/presentationml/2006/main">
  <p:tag name="PA" val="v5.2.8"/>
</p:tagLst>
</file>

<file path=ppt/tags/tag201.xml><?xml version="1.0" encoding="utf-8"?>
<p:tagLst xmlns:a="http://schemas.openxmlformats.org/drawingml/2006/main" xmlns:r="http://schemas.openxmlformats.org/officeDocument/2006/relationships" xmlns:p="http://schemas.openxmlformats.org/presentationml/2006/main">
  <p:tag name="PA" val="v5.2.8"/>
</p:tagLst>
</file>

<file path=ppt/tags/tag202.xml><?xml version="1.0" encoding="utf-8"?>
<p:tagLst xmlns:a="http://schemas.openxmlformats.org/drawingml/2006/main" xmlns:r="http://schemas.openxmlformats.org/officeDocument/2006/relationships" xmlns:p="http://schemas.openxmlformats.org/presentationml/2006/main">
  <p:tag name="PA" val="v5.2.8"/>
</p:tagLst>
</file>

<file path=ppt/tags/tag203.xml><?xml version="1.0" encoding="utf-8"?>
<p:tagLst xmlns:a="http://schemas.openxmlformats.org/drawingml/2006/main" xmlns:r="http://schemas.openxmlformats.org/officeDocument/2006/relationships" xmlns:p="http://schemas.openxmlformats.org/presentationml/2006/main">
  <p:tag name="PA" val="v5.2.8"/>
</p:tagLst>
</file>

<file path=ppt/tags/tag204.xml><?xml version="1.0" encoding="utf-8"?>
<p:tagLst xmlns:a="http://schemas.openxmlformats.org/drawingml/2006/main" xmlns:r="http://schemas.openxmlformats.org/officeDocument/2006/relationships" xmlns:p="http://schemas.openxmlformats.org/presentationml/2006/main">
  <p:tag name="PA" val="v5.2.8"/>
</p:tagLst>
</file>

<file path=ppt/tags/tag205.xml><?xml version="1.0" encoding="utf-8"?>
<p:tagLst xmlns:a="http://schemas.openxmlformats.org/drawingml/2006/main" xmlns:r="http://schemas.openxmlformats.org/officeDocument/2006/relationships" xmlns:p="http://schemas.openxmlformats.org/presentationml/2006/main">
  <p:tag name="PA" val="v5.2.8"/>
</p:tagLst>
</file>

<file path=ppt/tags/tag206.xml><?xml version="1.0" encoding="utf-8"?>
<p:tagLst xmlns:a="http://schemas.openxmlformats.org/drawingml/2006/main" xmlns:r="http://schemas.openxmlformats.org/officeDocument/2006/relationships" xmlns:p="http://schemas.openxmlformats.org/presentationml/2006/main">
  <p:tag name="PA" val="v5.2.8"/>
</p:tagLst>
</file>

<file path=ppt/tags/tag207.xml><?xml version="1.0" encoding="utf-8"?>
<p:tagLst xmlns:a="http://schemas.openxmlformats.org/drawingml/2006/main" xmlns:r="http://schemas.openxmlformats.org/officeDocument/2006/relationships" xmlns:p="http://schemas.openxmlformats.org/presentationml/2006/main">
  <p:tag name="PA" val="v5.2.8"/>
</p:tagLst>
</file>

<file path=ppt/tags/tag208.xml><?xml version="1.0" encoding="utf-8"?>
<p:tagLst xmlns:a="http://schemas.openxmlformats.org/drawingml/2006/main" xmlns:r="http://schemas.openxmlformats.org/officeDocument/2006/relationships" xmlns:p="http://schemas.openxmlformats.org/presentationml/2006/main">
  <p:tag name="PA" val="v5.2.8"/>
</p:tagLst>
</file>

<file path=ppt/tags/tag209.xml><?xml version="1.0" encoding="utf-8"?>
<p:tagLst xmlns:a="http://schemas.openxmlformats.org/drawingml/2006/main" xmlns:r="http://schemas.openxmlformats.org/officeDocument/2006/relationships" xmlns:p="http://schemas.openxmlformats.org/presentationml/2006/main">
  <p:tag name="PA" val="v5.2.8"/>
</p:tagLst>
</file>

<file path=ppt/tags/tag21.xml><?xml version="1.0" encoding="utf-8"?>
<p:tagLst xmlns:a="http://schemas.openxmlformats.org/drawingml/2006/main" xmlns:r="http://schemas.openxmlformats.org/officeDocument/2006/relationships" xmlns:p="http://schemas.openxmlformats.org/presentationml/2006/main">
  <p:tag name="PA" val="v5.2.8"/>
</p:tagLst>
</file>

<file path=ppt/tags/tag210.xml><?xml version="1.0" encoding="utf-8"?>
<p:tagLst xmlns:a="http://schemas.openxmlformats.org/drawingml/2006/main" xmlns:r="http://schemas.openxmlformats.org/officeDocument/2006/relationships" xmlns:p="http://schemas.openxmlformats.org/presentationml/2006/main">
  <p:tag name="PA" val="v5.2.8"/>
</p:tagLst>
</file>

<file path=ppt/tags/tag211.xml><?xml version="1.0" encoding="utf-8"?>
<p:tagLst xmlns:a="http://schemas.openxmlformats.org/drawingml/2006/main" xmlns:r="http://schemas.openxmlformats.org/officeDocument/2006/relationships" xmlns:p="http://schemas.openxmlformats.org/presentationml/2006/main">
  <p:tag name="PA" val="v5.2.8"/>
</p:tagLst>
</file>

<file path=ppt/tags/tag212.xml><?xml version="1.0" encoding="utf-8"?>
<p:tagLst xmlns:a="http://schemas.openxmlformats.org/drawingml/2006/main" xmlns:r="http://schemas.openxmlformats.org/officeDocument/2006/relationships" xmlns:p="http://schemas.openxmlformats.org/presentationml/2006/main">
  <p:tag name="PA" val="v5.2.8"/>
</p:tagLst>
</file>

<file path=ppt/tags/tag213.xml><?xml version="1.0" encoding="utf-8"?>
<p:tagLst xmlns:a="http://schemas.openxmlformats.org/drawingml/2006/main" xmlns:r="http://schemas.openxmlformats.org/officeDocument/2006/relationships" xmlns:p="http://schemas.openxmlformats.org/presentationml/2006/main">
  <p:tag name="PA" val="v5.2.8"/>
</p:tagLst>
</file>

<file path=ppt/tags/tag214.xml><?xml version="1.0" encoding="utf-8"?>
<p:tagLst xmlns:a="http://schemas.openxmlformats.org/drawingml/2006/main" xmlns:r="http://schemas.openxmlformats.org/officeDocument/2006/relationships" xmlns:p="http://schemas.openxmlformats.org/presentationml/2006/main">
  <p:tag name="PA" val="v5.2.8"/>
</p:tagLst>
</file>

<file path=ppt/tags/tag215.xml><?xml version="1.0" encoding="utf-8"?>
<p:tagLst xmlns:a="http://schemas.openxmlformats.org/drawingml/2006/main" xmlns:r="http://schemas.openxmlformats.org/officeDocument/2006/relationships" xmlns:p="http://schemas.openxmlformats.org/presentationml/2006/main">
  <p:tag name="PA" val="v5.2.8"/>
</p:tagLst>
</file>

<file path=ppt/tags/tag216.xml><?xml version="1.0" encoding="utf-8"?>
<p:tagLst xmlns:a="http://schemas.openxmlformats.org/drawingml/2006/main" xmlns:r="http://schemas.openxmlformats.org/officeDocument/2006/relationships" xmlns:p="http://schemas.openxmlformats.org/presentationml/2006/main">
  <p:tag name="PA" val="v5.2.8"/>
</p:tagLst>
</file>

<file path=ppt/tags/tag217.xml><?xml version="1.0" encoding="utf-8"?>
<p:tagLst xmlns:a="http://schemas.openxmlformats.org/drawingml/2006/main" xmlns:r="http://schemas.openxmlformats.org/officeDocument/2006/relationships" xmlns:p="http://schemas.openxmlformats.org/presentationml/2006/main">
  <p:tag name="PA" val="v5.2.8"/>
</p:tagLst>
</file>

<file path=ppt/tags/tag218.xml><?xml version="1.0" encoding="utf-8"?>
<p:tagLst xmlns:a="http://schemas.openxmlformats.org/drawingml/2006/main" xmlns:r="http://schemas.openxmlformats.org/officeDocument/2006/relationships" xmlns:p="http://schemas.openxmlformats.org/presentationml/2006/main">
  <p:tag name="PA" val="v5.2.8"/>
</p:tagLst>
</file>

<file path=ppt/tags/tag219.xml><?xml version="1.0" encoding="utf-8"?>
<p:tagLst xmlns:a="http://schemas.openxmlformats.org/drawingml/2006/main" xmlns:r="http://schemas.openxmlformats.org/officeDocument/2006/relationships" xmlns:p="http://schemas.openxmlformats.org/presentationml/2006/main">
  <p:tag name="PA" val="v5.2.8"/>
</p:tagLst>
</file>

<file path=ppt/tags/tag22.xml><?xml version="1.0" encoding="utf-8"?>
<p:tagLst xmlns:a="http://schemas.openxmlformats.org/drawingml/2006/main" xmlns:r="http://schemas.openxmlformats.org/officeDocument/2006/relationships" xmlns:p="http://schemas.openxmlformats.org/presentationml/2006/main">
  <p:tag name="PA" val="v5.2.8"/>
</p:tagLst>
</file>

<file path=ppt/tags/tag220.xml><?xml version="1.0" encoding="utf-8"?>
<p:tagLst xmlns:a="http://schemas.openxmlformats.org/drawingml/2006/main" xmlns:r="http://schemas.openxmlformats.org/officeDocument/2006/relationships" xmlns:p="http://schemas.openxmlformats.org/presentationml/2006/main">
  <p:tag name="PA" val="v5.2.8"/>
</p:tagLst>
</file>

<file path=ppt/tags/tag221.xml><?xml version="1.0" encoding="utf-8"?>
<p:tagLst xmlns:a="http://schemas.openxmlformats.org/drawingml/2006/main" xmlns:r="http://schemas.openxmlformats.org/officeDocument/2006/relationships" xmlns:p="http://schemas.openxmlformats.org/presentationml/2006/main">
  <p:tag name="PA" val="v5.2.8"/>
</p:tagLst>
</file>

<file path=ppt/tags/tag222.xml><?xml version="1.0" encoding="utf-8"?>
<p:tagLst xmlns:a="http://schemas.openxmlformats.org/drawingml/2006/main" xmlns:r="http://schemas.openxmlformats.org/officeDocument/2006/relationships" xmlns:p="http://schemas.openxmlformats.org/presentationml/2006/main">
  <p:tag name="PA" val="v5.2.8"/>
</p:tagLst>
</file>

<file path=ppt/tags/tag223.xml><?xml version="1.0" encoding="utf-8"?>
<p:tagLst xmlns:a="http://schemas.openxmlformats.org/drawingml/2006/main" xmlns:r="http://schemas.openxmlformats.org/officeDocument/2006/relationships" xmlns:p="http://schemas.openxmlformats.org/presentationml/2006/main">
  <p:tag name="PA" val="v5.2.8"/>
</p:tagLst>
</file>

<file path=ppt/tags/tag224.xml><?xml version="1.0" encoding="utf-8"?>
<p:tagLst xmlns:a="http://schemas.openxmlformats.org/drawingml/2006/main" xmlns:r="http://schemas.openxmlformats.org/officeDocument/2006/relationships" xmlns:p="http://schemas.openxmlformats.org/presentationml/2006/main">
  <p:tag name="PA" val="v5.2.8"/>
</p:tagLst>
</file>

<file path=ppt/tags/tag225.xml><?xml version="1.0" encoding="utf-8"?>
<p:tagLst xmlns:a="http://schemas.openxmlformats.org/drawingml/2006/main" xmlns:r="http://schemas.openxmlformats.org/officeDocument/2006/relationships" xmlns:p="http://schemas.openxmlformats.org/presentationml/2006/main">
  <p:tag name="PA" val="v5.2.8"/>
</p:tagLst>
</file>

<file path=ppt/tags/tag226.xml><?xml version="1.0" encoding="utf-8"?>
<p:tagLst xmlns:a="http://schemas.openxmlformats.org/drawingml/2006/main" xmlns:r="http://schemas.openxmlformats.org/officeDocument/2006/relationships" xmlns:p="http://schemas.openxmlformats.org/presentationml/2006/main">
  <p:tag name="PA" val="v5.2.8"/>
</p:tagLst>
</file>

<file path=ppt/tags/tag227.xml><?xml version="1.0" encoding="utf-8"?>
<p:tagLst xmlns:a="http://schemas.openxmlformats.org/drawingml/2006/main" xmlns:r="http://schemas.openxmlformats.org/officeDocument/2006/relationships" xmlns:p="http://schemas.openxmlformats.org/presentationml/2006/main">
  <p:tag name="PA" val="v5.2.8"/>
</p:tagLst>
</file>

<file path=ppt/tags/tag228.xml><?xml version="1.0" encoding="utf-8"?>
<p:tagLst xmlns:a="http://schemas.openxmlformats.org/drawingml/2006/main" xmlns:r="http://schemas.openxmlformats.org/officeDocument/2006/relationships" xmlns:p="http://schemas.openxmlformats.org/presentationml/2006/main">
  <p:tag name="PA" val="v5.2.8"/>
</p:tagLst>
</file>

<file path=ppt/tags/tag229.xml><?xml version="1.0" encoding="utf-8"?>
<p:tagLst xmlns:a="http://schemas.openxmlformats.org/drawingml/2006/main" xmlns:r="http://schemas.openxmlformats.org/officeDocument/2006/relationships" xmlns:p="http://schemas.openxmlformats.org/presentationml/2006/main">
  <p:tag name="PA" val="v5.2.8"/>
</p:tagLst>
</file>

<file path=ppt/tags/tag23.xml><?xml version="1.0" encoding="utf-8"?>
<p:tagLst xmlns:a="http://schemas.openxmlformats.org/drawingml/2006/main" xmlns:r="http://schemas.openxmlformats.org/officeDocument/2006/relationships" xmlns:p="http://schemas.openxmlformats.org/presentationml/2006/main">
  <p:tag name="PA" val="v5.2.8"/>
</p:tagLst>
</file>

<file path=ppt/tags/tag230.xml><?xml version="1.0" encoding="utf-8"?>
<p:tagLst xmlns:a="http://schemas.openxmlformats.org/drawingml/2006/main" xmlns:r="http://schemas.openxmlformats.org/officeDocument/2006/relationships" xmlns:p="http://schemas.openxmlformats.org/presentationml/2006/main">
  <p:tag name="PA" val="v5.2.8"/>
</p:tagLst>
</file>

<file path=ppt/tags/tag231.xml><?xml version="1.0" encoding="utf-8"?>
<p:tagLst xmlns:a="http://schemas.openxmlformats.org/drawingml/2006/main" xmlns:r="http://schemas.openxmlformats.org/officeDocument/2006/relationships" xmlns:p="http://schemas.openxmlformats.org/presentationml/2006/main">
  <p:tag name="PA" val="v5.2.8"/>
</p:tagLst>
</file>

<file path=ppt/tags/tag232.xml><?xml version="1.0" encoding="utf-8"?>
<p:tagLst xmlns:a="http://schemas.openxmlformats.org/drawingml/2006/main" xmlns:r="http://schemas.openxmlformats.org/officeDocument/2006/relationships" xmlns:p="http://schemas.openxmlformats.org/presentationml/2006/main">
  <p:tag name="PA" val="v5.2.8"/>
</p:tagLst>
</file>

<file path=ppt/tags/tag233.xml><?xml version="1.0" encoding="utf-8"?>
<p:tagLst xmlns:a="http://schemas.openxmlformats.org/drawingml/2006/main" xmlns:r="http://schemas.openxmlformats.org/officeDocument/2006/relationships" xmlns:p="http://schemas.openxmlformats.org/presentationml/2006/main">
  <p:tag name="PA" val="v5.2.8"/>
</p:tagLst>
</file>

<file path=ppt/tags/tag234.xml><?xml version="1.0" encoding="utf-8"?>
<p:tagLst xmlns:a="http://schemas.openxmlformats.org/drawingml/2006/main" xmlns:r="http://schemas.openxmlformats.org/officeDocument/2006/relationships" xmlns:p="http://schemas.openxmlformats.org/presentationml/2006/main">
  <p:tag name="PA" val="v5.2.8"/>
</p:tagLst>
</file>

<file path=ppt/tags/tag235.xml><?xml version="1.0" encoding="utf-8"?>
<p:tagLst xmlns:a="http://schemas.openxmlformats.org/drawingml/2006/main" xmlns:r="http://schemas.openxmlformats.org/officeDocument/2006/relationships" xmlns:p="http://schemas.openxmlformats.org/presentationml/2006/main">
  <p:tag name="PA" val="v5.2.8"/>
</p:tagLst>
</file>

<file path=ppt/tags/tag236.xml><?xml version="1.0" encoding="utf-8"?>
<p:tagLst xmlns:a="http://schemas.openxmlformats.org/drawingml/2006/main" xmlns:r="http://schemas.openxmlformats.org/officeDocument/2006/relationships" xmlns:p="http://schemas.openxmlformats.org/presentationml/2006/main">
  <p:tag name="PA" val="v5.2.8"/>
</p:tagLst>
</file>

<file path=ppt/tags/tag237.xml><?xml version="1.0" encoding="utf-8"?>
<p:tagLst xmlns:a="http://schemas.openxmlformats.org/drawingml/2006/main" xmlns:r="http://schemas.openxmlformats.org/officeDocument/2006/relationships" xmlns:p="http://schemas.openxmlformats.org/presentationml/2006/main">
  <p:tag name="PA" val="v5.2.8"/>
</p:tagLst>
</file>

<file path=ppt/tags/tag238.xml><?xml version="1.0" encoding="utf-8"?>
<p:tagLst xmlns:a="http://schemas.openxmlformats.org/drawingml/2006/main" xmlns:r="http://schemas.openxmlformats.org/officeDocument/2006/relationships" xmlns:p="http://schemas.openxmlformats.org/presentationml/2006/main">
  <p:tag name="PA" val="v5.2.8"/>
</p:tagLst>
</file>

<file path=ppt/tags/tag239.xml><?xml version="1.0" encoding="utf-8"?>
<p:tagLst xmlns:a="http://schemas.openxmlformats.org/drawingml/2006/main" xmlns:r="http://schemas.openxmlformats.org/officeDocument/2006/relationships" xmlns:p="http://schemas.openxmlformats.org/presentationml/2006/main">
  <p:tag name="PA" val="v5.2.8"/>
</p:tagLst>
</file>

<file path=ppt/tags/tag24.xml><?xml version="1.0" encoding="utf-8"?>
<p:tagLst xmlns:a="http://schemas.openxmlformats.org/drawingml/2006/main" xmlns:r="http://schemas.openxmlformats.org/officeDocument/2006/relationships" xmlns:p="http://schemas.openxmlformats.org/presentationml/2006/main">
  <p:tag name="PA" val="v5.2.8"/>
</p:tagLst>
</file>

<file path=ppt/tags/tag240.xml><?xml version="1.0" encoding="utf-8"?>
<p:tagLst xmlns:a="http://schemas.openxmlformats.org/drawingml/2006/main" xmlns:r="http://schemas.openxmlformats.org/officeDocument/2006/relationships" xmlns:p="http://schemas.openxmlformats.org/presentationml/2006/main">
  <p:tag name="PA" val="v5.2.8"/>
</p:tagLst>
</file>

<file path=ppt/tags/tag241.xml><?xml version="1.0" encoding="utf-8"?>
<p:tagLst xmlns:a="http://schemas.openxmlformats.org/drawingml/2006/main" xmlns:r="http://schemas.openxmlformats.org/officeDocument/2006/relationships" xmlns:p="http://schemas.openxmlformats.org/presentationml/2006/main">
  <p:tag name="PA" val="v5.2.8"/>
</p:tagLst>
</file>

<file path=ppt/tags/tag242.xml><?xml version="1.0" encoding="utf-8"?>
<p:tagLst xmlns:a="http://schemas.openxmlformats.org/drawingml/2006/main" xmlns:r="http://schemas.openxmlformats.org/officeDocument/2006/relationships" xmlns:p="http://schemas.openxmlformats.org/presentationml/2006/main">
  <p:tag name="PA" val="v5.2.8"/>
</p:tagLst>
</file>

<file path=ppt/tags/tag243.xml><?xml version="1.0" encoding="utf-8"?>
<p:tagLst xmlns:a="http://schemas.openxmlformats.org/drawingml/2006/main" xmlns:r="http://schemas.openxmlformats.org/officeDocument/2006/relationships" xmlns:p="http://schemas.openxmlformats.org/presentationml/2006/main">
  <p:tag name="PA" val="v5.2.8"/>
</p:tagLst>
</file>

<file path=ppt/tags/tag244.xml><?xml version="1.0" encoding="utf-8"?>
<p:tagLst xmlns:a="http://schemas.openxmlformats.org/drawingml/2006/main" xmlns:r="http://schemas.openxmlformats.org/officeDocument/2006/relationships" xmlns:p="http://schemas.openxmlformats.org/presentationml/2006/main">
  <p:tag name="PA" val="v5.2.8"/>
</p:tagLst>
</file>

<file path=ppt/tags/tag245.xml><?xml version="1.0" encoding="utf-8"?>
<p:tagLst xmlns:a="http://schemas.openxmlformats.org/drawingml/2006/main" xmlns:r="http://schemas.openxmlformats.org/officeDocument/2006/relationships" xmlns:p="http://schemas.openxmlformats.org/presentationml/2006/main">
  <p:tag name="PA" val="v5.2.8"/>
</p:tagLst>
</file>

<file path=ppt/tags/tag246.xml><?xml version="1.0" encoding="utf-8"?>
<p:tagLst xmlns:a="http://schemas.openxmlformats.org/drawingml/2006/main" xmlns:r="http://schemas.openxmlformats.org/officeDocument/2006/relationships" xmlns:p="http://schemas.openxmlformats.org/presentationml/2006/main">
  <p:tag name="PA" val="v5.2.8"/>
</p:tagLst>
</file>

<file path=ppt/tags/tag247.xml><?xml version="1.0" encoding="utf-8"?>
<p:tagLst xmlns:a="http://schemas.openxmlformats.org/drawingml/2006/main" xmlns:r="http://schemas.openxmlformats.org/officeDocument/2006/relationships" xmlns:p="http://schemas.openxmlformats.org/presentationml/2006/main">
  <p:tag name="PA" val="v5.2.8"/>
</p:tagLst>
</file>

<file path=ppt/tags/tag248.xml><?xml version="1.0" encoding="utf-8"?>
<p:tagLst xmlns:a="http://schemas.openxmlformats.org/drawingml/2006/main" xmlns:r="http://schemas.openxmlformats.org/officeDocument/2006/relationships" xmlns:p="http://schemas.openxmlformats.org/presentationml/2006/main">
  <p:tag name="PA" val="v5.2.8"/>
</p:tagLst>
</file>

<file path=ppt/tags/tag249.xml><?xml version="1.0" encoding="utf-8"?>
<p:tagLst xmlns:a="http://schemas.openxmlformats.org/drawingml/2006/main" xmlns:r="http://schemas.openxmlformats.org/officeDocument/2006/relationships" xmlns:p="http://schemas.openxmlformats.org/presentationml/2006/main">
  <p:tag name="PA" val="v5.2.8"/>
</p:tagLst>
</file>

<file path=ppt/tags/tag25.xml><?xml version="1.0" encoding="utf-8"?>
<p:tagLst xmlns:a="http://schemas.openxmlformats.org/drawingml/2006/main" xmlns:r="http://schemas.openxmlformats.org/officeDocument/2006/relationships" xmlns:p="http://schemas.openxmlformats.org/presentationml/2006/main">
  <p:tag name="PA" val="v5.2.8"/>
</p:tagLst>
</file>

<file path=ppt/tags/tag250.xml><?xml version="1.0" encoding="utf-8"?>
<p:tagLst xmlns:a="http://schemas.openxmlformats.org/drawingml/2006/main" xmlns:r="http://schemas.openxmlformats.org/officeDocument/2006/relationships" xmlns:p="http://schemas.openxmlformats.org/presentationml/2006/main">
  <p:tag name="PA" val="v5.2.8"/>
</p:tagLst>
</file>

<file path=ppt/tags/tag251.xml><?xml version="1.0" encoding="utf-8"?>
<p:tagLst xmlns:a="http://schemas.openxmlformats.org/drawingml/2006/main" xmlns:r="http://schemas.openxmlformats.org/officeDocument/2006/relationships" xmlns:p="http://schemas.openxmlformats.org/presentationml/2006/main">
  <p:tag name="PA" val="v5.2.8"/>
</p:tagLst>
</file>

<file path=ppt/tags/tag252.xml><?xml version="1.0" encoding="utf-8"?>
<p:tagLst xmlns:a="http://schemas.openxmlformats.org/drawingml/2006/main" xmlns:r="http://schemas.openxmlformats.org/officeDocument/2006/relationships" xmlns:p="http://schemas.openxmlformats.org/presentationml/2006/main">
  <p:tag name="PA" val="v5.2.8"/>
</p:tagLst>
</file>

<file path=ppt/tags/tag253.xml><?xml version="1.0" encoding="utf-8"?>
<p:tagLst xmlns:a="http://schemas.openxmlformats.org/drawingml/2006/main" xmlns:r="http://schemas.openxmlformats.org/officeDocument/2006/relationships" xmlns:p="http://schemas.openxmlformats.org/presentationml/2006/main">
  <p:tag name="PA" val="v5.2.8"/>
</p:tagLst>
</file>

<file path=ppt/tags/tag254.xml><?xml version="1.0" encoding="utf-8"?>
<p:tagLst xmlns:a="http://schemas.openxmlformats.org/drawingml/2006/main" xmlns:r="http://schemas.openxmlformats.org/officeDocument/2006/relationships" xmlns:p="http://schemas.openxmlformats.org/presentationml/2006/main">
  <p:tag name="PA" val="v5.2.8"/>
</p:tagLst>
</file>

<file path=ppt/tags/tag255.xml><?xml version="1.0" encoding="utf-8"?>
<p:tagLst xmlns:a="http://schemas.openxmlformats.org/drawingml/2006/main" xmlns:r="http://schemas.openxmlformats.org/officeDocument/2006/relationships" xmlns:p="http://schemas.openxmlformats.org/presentationml/2006/main">
  <p:tag name="PA" val="v5.2.8"/>
</p:tagLst>
</file>

<file path=ppt/tags/tag256.xml><?xml version="1.0" encoding="utf-8"?>
<p:tagLst xmlns:a="http://schemas.openxmlformats.org/drawingml/2006/main" xmlns:r="http://schemas.openxmlformats.org/officeDocument/2006/relationships" xmlns:p="http://schemas.openxmlformats.org/presentationml/2006/main">
  <p:tag name="PA" val="v5.2.8"/>
</p:tagLst>
</file>

<file path=ppt/tags/tag257.xml><?xml version="1.0" encoding="utf-8"?>
<p:tagLst xmlns:a="http://schemas.openxmlformats.org/drawingml/2006/main" xmlns:r="http://schemas.openxmlformats.org/officeDocument/2006/relationships" xmlns:p="http://schemas.openxmlformats.org/presentationml/2006/main">
  <p:tag name="PA" val="v5.2.8"/>
</p:tagLst>
</file>

<file path=ppt/tags/tag258.xml><?xml version="1.0" encoding="utf-8"?>
<p:tagLst xmlns:a="http://schemas.openxmlformats.org/drawingml/2006/main" xmlns:r="http://schemas.openxmlformats.org/officeDocument/2006/relationships" xmlns:p="http://schemas.openxmlformats.org/presentationml/2006/main">
  <p:tag name="PA" val="v5.2.8"/>
</p:tagLst>
</file>

<file path=ppt/tags/tag259.xml><?xml version="1.0" encoding="utf-8"?>
<p:tagLst xmlns:a="http://schemas.openxmlformats.org/drawingml/2006/main" xmlns:r="http://schemas.openxmlformats.org/officeDocument/2006/relationships" xmlns:p="http://schemas.openxmlformats.org/presentationml/2006/main">
  <p:tag name="PA" val="v5.2.8"/>
</p:tagLst>
</file>

<file path=ppt/tags/tag26.xml><?xml version="1.0" encoding="utf-8"?>
<p:tagLst xmlns:a="http://schemas.openxmlformats.org/drawingml/2006/main" xmlns:r="http://schemas.openxmlformats.org/officeDocument/2006/relationships" xmlns:p="http://schemas.openxmlformats.org/presentationml/2006/main">
  <p:tag name="PA" val="v5.2.8"/>
</p:tagLst>
</file>

<file path=ppt/tags/tag260.xml><?xml version="1.0" encoding="utf-8"?>
<p:tagLst xmlns:a="http://schemas.openxmlformats.org/drawingml/2006/main" xmlns:r="http://schemas.openxmlformats.org/officeDocument/2006/relationships" xmlns:p="http://schemas.openxmlformats.org/presentationml/2006/main">
  <p:tag name="PA" val="v5.2.8"/>
</p:tagLst>
</file>

<file path=ppt/tags/tag261.xml><?xml version="1.0" encoding="utf-8"?>
<p:tagLst xmlns:a="http://schemas.openxmlformats.org/drawingml/2006/main" xmlns:r="http://schemas.openxmlformats.org/officeDocument/2006/relationships" xmlns:p="http://schemas.openxmlformats.org/presentationml/2006/main">
  <p:tag name="PA" val="v5.2.8"/>
</p:tagLst>
</file>

<file path=ppt/tags/tag262.xml><?xml version="1.0" encoding="utf-8"?>
<p:tagLst xmlns:a="http://schemas.openxmlformats.org/drawingml/2006/main" xmlns:r="http://schemas.openxmlformats.org/officeDocument/2006/relationships" xmlns:p="http://schemas.openxmlformats.org/presentationml/2006/main">
  <p:tag name="PA" val="v5.2.8"/>
</p:tagLst>
</file>

<file path=ppt/tags/tag263.xml><?xml version="1.0" encoding="utf-8"?>
<p:tagLst xmlns:a="http://schemas.openxmlformats.org/drawingml/2006/main" xmlns:r="http://schemas.openxmlformats.org/officeDocument/2006/relationships" xmlns:p="http://schemas.openxmlformats.org/presentationml/2006/main">
  <p:tag name="PA" val="v5.2.8"/>
</p:tagLst>
</file>

<file path=ppt/tags/tag264.xml><?xml version="1.0" encoding="utf-8"?>
<p:tagLst xmlns:a="http://schemas.openxmlformats.org/drawingml/2006/main" xmlns:r="http://schemas.openxmlformats.org/officeDocument/2006/relationships" xmlns:p="http://schemas.openxmlformats.org/presentationml/2006/main">
  <p:tag name="PA" val="v5.2.8"/>
</p:tagLst>
</file>

<file path=ppt/tags/tag265.xml><?xml version="1.0" encoding="utf-8"?>
<p:tagLst xmlns:a="http://schemas.openxmlformats.org/drawingml/2006/main" xmlns:r="http://schemas.openxmlformats.org/officeDocument/2006/relationships" xmlns:p="http://schemas.openxmlformats.org/presentationml/2006/main">
  <p:tag name="PA" val="v5.2.8"/>
</p:tagLst>
</file>

<file path=ppt/tags/tag266.xml><?xml version="1.0" encoding="utf-8"?>
<p:tagLst xmlns:a="http://schemas.openxmlformats.org/drawingml/2006/main" xmlns:r="http://schemas.openxmlformats.org/officeDocument/2006/relationships" xmlns:p="http://schemas.openxmlformats.org/presentationml/2006/main">
  <p:tag name="PA" val="v5.2.8"/>
</p:tagLst>
</file>

<file path=ppt/tags/tag267.xml><?xml version="1.0" encoding="utf-8"?>
<p:tagLst xmlns:a="http://schemas.openxmlformats.org/drawingml/2006/main" xmlns:r="http://schemas.openxmlformats.org/officeDocument/2006/relationships" xmlns:p="http://schemas.openxmlformats.org/presentationml/2006/main">
  <p:tag name="PA" val="v5.2.8"/>
</p:tagLst>
</file>

<file path=ppt/tags/tag268.xml><?xml version="1.0" encoding="utf-8"?>
<p:tagLst xmlns:a="http://schemas.openxmlformats.org/drawingml/2006/main" xmlns:r="http://schemas.openxmlformats.org/officeDocument/2006/relationships" xmlns:p="http://schemas.openxmlformats.org/presentationml/2006/main">
  <p:tag name="PA" val="v5.2.8"/>
</p:tagLst>
</file>

<file path=ppt/tags/tag269.xml><?xml version="1.0" encoding="utf-8"?>
<p:tagLst xmlns:a="http://schemas.openxmlformats.org/drawingml/2006/main" xmlns:r="http://schemas.openxmlformats.org/officeDocument/2006/relationships" xmlns:p="http://schemas.openxmlformats.org/presentationml/2006/main">
  <p:tag name="PA" val="v5.2.8"/>
</p:tagLst>
</file>

<file path=ppt/tags/tag27.xml><?xml version="1.0" encoding="utf-8"?>
<p:tagLst xmlns:a="http://schemas.openxmlformats.org/drawingml/2006/main" xmlns:r="http://schemas.openxmlformats.org/officeDocument/2006/relationships" xmlns:p="http://schemas.openxmlformats.org/presentationml/2006/main">
  <p:tag name="PA" val="v5.2.8"/>
</p:tagLst>
</file>

<file path=ppt/tags/tag270.xml><?xml version="1.0" encoding="utf-8"?>
<p:tagLst xmlns:a="http://schemas.openxmlformats.org/drawingml/2006/main" xmlns:r="http://schemas.openxmlformats.org/officeDocument/2006/relationships" xmlns:p="http://schemas.openxmlformats.org/presentationml/2006/main">
  <p:tag name="PA" val="v5.2.8"/>
</p:tagLst>
</file>

<file path=ppt/tags/tag271.xml><?xml version="1.0" encoding="utf-8"?>
<p:tagLst xmlns:a="http://schemas.openxmlformats.org/drawingml/2006/main" xmlns:r="http://schemas.openxmlformats.org/officeDocument/2006/relationships" xmlns:p="http://schemas.openxmlformats.org/presentationml/2006/main">
  <p:tag name="PA" val="v5.2.8"/>
</p:tagLst>
</file>

<file path=ppt/tags/tag272.xml><?xml version="1.0" encoding="utf-8"?>
<p:tagLst xmlns:a="http://schemas.openxmlformats.org/drawingml/2006/main" xmlns:r="http://schemas.openxmlformats.org/officeDocument/2006/relationships" xmlns:p="http://schemas.openxmlformats.org/presentationml/2006/main">
  <p:tag name="PA" val="v5.2.8"/>
</p:tagLst>
</file>

<file path=ppt/tags/tag273.xml><?xml version="1.0" encoding="utf-8"?>
<p:tagLst xmlns:a="http://schemas.openxmlformats.org/drawingml/2006/main" xmlns:r="http://schemas.openxmlformats.org/officeDocument/2006/relationships" xmlns:p="http://schemas.openxmlformats.org/presentationml/2006/main">
  <p:tag name="PA" val="v5.2.8"/>
</p:tagLst>
</file>

<file path=ppt/tags/tag274.xml><?xml version="1.0" encoding="utf-8"?>
<p:tagLst xmlns:a="http://schemas.openxmlformats.org/drawingml/2006/main" xmlns:r="http://schemas.openxmlformats.org/officeDocument/2006/relationships" xmlns:p="http://schemas.openxmlformats.org/presentationml/2006/main">
  <p:tag name="PA" val="v5.2.8"/>
</p:tagLst>
</file>

<file path=ppt/tags/tag275.xml><?xml version="1.0" encoding="utf-8"?>
<p:tagLst xmlns:a="http://schemas.openxmlformats.org/drawingml/2006/main" xmlns:r="http://schemas.openxmlformats.org/officeDocument/2006/relationships" xmlns:p="http://schemas.openxmlformats.org/presentationml/2006/main">
  <p:tag name="PA" val="v5.2.8"/>
</p:tagLst>
</file>

<file path=ppt/tags/tag276.xml><?xml version="1.0" encoding="utf-8"?>
<p:tagLst xmlns:a="http://schemas.openxmlformats.org/drawingml/2006/main" xmlns:r="http://schemas.openxmlformats.org/officeDocument/2006/relationships" xmlns:p="http://schemas.openxmlformats.org/presentationml/2006/main">
  <p:tag name="MH" val="20161208115441"/>
  <p:tag name="MH_LIBRARY" val="GRAPHIC"/>
  <p:tag name="MH_ORDER" val="任意多边形 10"/>
  <p:tag name="PA" val="v5.2.8"/>
</p:tagLst>
</file>

<file path=ppt/tags/tag277.xml><?xml version="1.0" encoding="utf-8"?>
<p:tagLst xmlns:a="http://schemas.openxmlformats.org/drawingml/2006/main" xmlns:r="http://schemas.openxmlformats.org/officeDocument/2006/relationships" xmlns:p="http://schemas.openxmlformats.org/presentationml/2006/main">
  <p:tag name="PA" val="v5.2.8"/>
</p:tagLst>
</file>

<file path=ppt/tags/tag278.xml><?xml version="1.0" encoding="utf-8"?>
<p:tagLst xmlns:a="http://schemas.openxmlformats.org/drawingml/2006/main" xmlns:r="http://schemas.openxmlformats.org/officeDocument/2006/relationships" xmlns:p="http://schemas.openxmlformats.org/presentationml/2006/main">
  <p:tag name="PA" val="v5.2.8"/>
</p:tagLst>
</file>

<file path=ppt/tags/tag279.xml><?xml version="1.0" encoding="utf-8"?>
<p:tagLst xmlns:a="http://schemas.openxmlformats.org/drawingml/2006/main" xmlns:r="http://schemas.openxmlformats.org/officeDocument/2006/relationships" xmlns:p="http://schemas.openxmlformats.org/presentationml/2006/main">
  <p:tag name="PA" val="v5.2.8"/>
</p:tagLst>
</file>

<file path=ppt/tags/tag28.xml><?xml version="1.0" encoding="utf-8"?>
<p:tagLst xmlns:a="http://schemas.openxmlformats.org/drawingml/2006/main" xmlns:r="http://schemas.openxmlformats.org/officeDocument/2006/relationships" xmlns:p="http://schemas.openxmlformats.org/presentationml/2006/main">
  <p:tag name="PA" val="v5.2.8"/>
</p:tagLst>
</file>

<file path=ppt/tags/tag280.xml><?xml version="1.0" encoding="utf-8"?>
<p:tagLst xmlns:a="http://schemas.openxmlformats.org/drawingml/2006/main" xmlns:r="http://schemas.openxmlformats.org/officeDocument/2006/relationships" xmlns:p="http://schemas.openxmlformats.org/presentationml/2006/main">
  <p:tag name="PA" val="v5.2.8"/>
</p:tagLst>
</file>

<file path=ppt/tags/tag281.xml><?xml version="1.0" encoding="utf-8"?>
<p:tagLst xmlns:a="http://schemas.openxmlformats.org/drawingml/2006/main" xmlns:r="http://schemas.openxmlformats.org/officeDocument/2006/relationships" xmlns:p="http://schemas.openxmlformats.org/presentationml/2006/main">
  <p:tag name="PA" val="v5.2.8"/>
</p:tagLst>
</file>

<file path=ppt/tags/tag282.xml><?xml version="1.0" encoding="utf-8"?>
<p:tagLst xmlns:a="http://schemas.openxmlformats.org/drawingml/2006/main" xmlns:r="http://schemas.openxmlformats.org/officeDocument/2006/relationships" xmlns:p="http://schemas.openxmlformats.org/presentationml/2006/main">
  <p:tag name="PA" val="v5.2.8"/>
</p:tagLst>
</file>

<file path=ppt/tags/tag283.xml><?xml version="1.0" encoding="utf-8"?>
<p:tagLst xmlns:a="http://schemas.openxmlformats.org/drawingml/2006/main" xmlns:r="http://schemas.openxmlformats.org/officeDocument/2006/relationships" xmlns:p="http://schemas.openxmlformats.org/presentationml/2006/main">
  <p:tag name="PA" val="v5.2.8"/>
</p:tagLst>
</file>

<file path=ppt/tags/tag284.xml><?xml version="1.0" encoding="utf-8"?>
<p:tagLst xmlns:a="http://schemas.openxmlformats.org/drawingml/2006/main" xmlns:r="http://schemas.openxmlformats.org/officeDocument/2006/relationships" xmlns:p="http://schemas.openxmlformats.org/presentationml/2006/main">
  <p:tag name="PA" val="v5.2.8"/>
</p:tagLst>
</file>

<file path=ppt/tags/tag285.xml><?xml version="1.0" encoding="utf-8"?>
<p:tagLst xmlns:a="http://schemas.openxmlformats.org/drawingml/2006/main" xmlns:r="http://schemas.openxmlformats.org/officeDocument/2006/relationships" xmlns:p="http://schemas.openxmlformats.org/presentationml/2006/main">
  <p:tag name="PA" val="v5.2.8"/>
</p:tagLst>
</file>

<file path=ppt/tags/tag286.xml><?xml version="1.0" encoding="utf-8"?>
<p:tagLst xmlns:a="http://schemas.openxmlformats.org/drawingml/2006/main" xmlns:r="http://schemas.openxmlformats.org/officeDocument/2006/relationships" xmlns:p="http://schemas.openxmlformats.org/presentationml/2006/main">
  <p:tag name="PA" val="v5.2.8"/>
</p:tagLst>
</file>

<file path=ppt/tags/tag287.xml><?xml version="1.0" encoding="utf-8"?>
<p:tagLst xmlns:a="http://schemas.openxmlformats.org/drawingml/2006/main" xmlns:r="http://schemas.openxmlformats.org/officeDocument/2006/relationships" xmlns:p="http://schemas.openxmlformats.org/presentationml/2006/main">
  <p:tag name="PA" val="v5.2.8"/>
</p:tagLst>
</file>

<file path=ppt/tags/tag288.xml><?xml version="1.0" encoding="utf-8"?>
<p:tagLst xmlns:a="http://schemas.openxmlformats.org/drawingml/2006/main" xmlns:r="http://schemas.openxmlformats.org/officeDocument/2006/relationships" xmlns:p="http://schemas.openxmlformats.org/presentationml/2006/main">
  <p:tag name="PA" val="v5.2.8"/>
</p:tagLst>
</file>

<file path=ppt/tags/tag289.xml><?xml version="1.0" encoding="utf-8"?>
<p:tagLst xmlns:a="http://schemas.openxmlformats.org/drawingml/2006/main" xmlns:r="http://schemas.openxmlformats.org/officeDocument/2006/relationships" xmlns:p="http://schemas.openxmlformats.org/presentationml/2006/main">
  <p:tag name="PA" val="v5.2.8"/>
</p:tagLst>
</file>

<file path=ppt/tags/tag29.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30.xml><?xml version="1.0" encoding="utf-8"?>
<p:tagLst xmlns:a="http://schemas.openxmlformats.org/drawingml/2006/main" xmlns:r="http://schemas.openxmlformats.org/officeDocument/2006/relationships" xmlns:p="http://schemas.openxmlformats.org/presentationml/2006/main">
  <p:tag name="PA" val="v5.2.8"/>
</p:tagLst>
</file>

<file path=ppt/tags/tag31.xml><?xml version="1.0" encoding="utf-8"?>
<p:tagLst xmlns:a="http://schemas.openxmlformats.org/drawingml/2006/main" xmlns:r="http://schemas.openxmlformats.org/officeDocument/2006/relationships" xmlns:p="http://schemas.openxmlformats.org/presentationml/2006/main">
  <p:tag name="PA" val="v5.2.8"/>
</p:tagLst>
</file>

<file path=ppt/tags/tag32.xml><?xml version="1.0" encoding="utf-8"?>
<p:tagLst xmlns:a="http://schemas.openxmlformats.org/drawingml/2006/main" xmlns:r="http://schemas.openxmlformats.org/officeDocument/2006/relationships" xmlns:p="http://schemas.openxmlformats.org/presentationml/2006/main">
  <p:tag name="PA" val="v5.2.8"/>
</p:tagLst>
</file>

<file path=ppt/tags/tag33.xml><?xml version="1.0" encoding="utf-8"?>
<p:tagLst xmlns:a="http://schemas.openxmlformats.org/drawingml/2006/main" xmlns:r="http://schemas.openxmlformats.org/officeDocument/2006/relationships" xmlns:p="http://schemas.openxmlformats.org/presentationml/2006/main">
  <p:tag name="PA" val="v5.2.8"/>
</p:tagLst>
</file>

<file path=ppt/tags/tag34.xml><?xml version="1.0" encoding="utf-8"?>
<p:tagLst xmlns:a="http://schemas.openxmlformats.org/drawingml/2006/main" xmlns:r="http://schemas.openxmlformats.org/officeDocument/2006/relationships" xmlns:p="http://schemas.openxmlformats.org/presentationml/2006/main">
  <p:tag name="PA" val="v5.2.8"/>
</p:tagLst>
</file>

<file path=ppt/tags/tag35.xml><?xml version="1.0" encoding="utf-8"?>
<p:tagLst xmlns:a="http://schemas.openxmlformats.org/drawingml/2006/main" xmlns:r="http://schemas.openxmlformats.org/officeDocument/2006/relationships" xmlns:p="http://schemas.openxmlformats.org/presentationml/2006/main">
  <p:tag name="PA" val="v5.2.8"/>
</p:tagLst>
</file>

<file path=ppt/tags/tag36.xml><?xml version="1.0" encoding="utf-8"?>
<p:tagLst xmlns:a="http://schemas.openxmlformats.org/drawingml/2006/main" xmlns:r="http://schemas.openxmlformats.org/officeDocument/2006/relationships" xmlns:p="http://schemas.openxmlformats.org/presentationml/2006/main">
  <p:tag name="PA" val="v5.2.8"/>
</p:tagLst>
</file>

<file path=ppt/tags/tag37.xml><?xml version="1.0" encoding="utf-8"?>
<p:tagLst xmlns:a="http://schemas.openxmlformats.org/drawingml/2006/main" xmlns:r="http://schemas.openxmlformats.org/officeDocument/2006/relationships" xmlns:p="http://schemas.openxmlformats.org/presentationml/2006/main">
  <p:tag name="PA" val="v5.2.8"/>
</p:tagLst>
</file>

<file path=ppt/tags/tag38.xml><?xml version="1.0" encoding="utf-8"?>
<p:tagLst xmlns:a="http://schemas.openxmlformats.org/drawingml/2006/main" xmlns:r="http://schemas.openxmlformats.org/officeDocument/2006/relationships" xmlns:p="http://schemas.openxmlformats.org/presentationml/2006/main">
  <p:tag name="PA" val="v5.2.8"/>
</p:tagLst>
</file>

<file path=ppt/tags/tag39.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PA" val="v5.2.8"/>
</p:tagLst>
</file>

<file path=ppt/tags/tag40.xml><?xml version="1.0" encoding="utf-8"?>
<p:tagLst xmlns:a="http://schemas.openxmlformats.org/drawingml/2006/main" xmlns:r="http://schemas.openxmlformats.org/officeDocument/2006/relationships" xmlns:p="http://schemas.openxmlformats.org/presentationml/2006/main">
  <p:tag name="PA" val="v5.2.8"/>
</p:tagLst>
</file>

<file path=ppt/tags/tag41.xml><?xml version="1.0" encoding="utf-8"?>
<p:tagLst xmlns:a="http://schemas.openxmlformats.org/drawingml/2006/main" xmlns:r="http://schemas.openxmlformats.org/officeDocument/2006/relationships" xmlns:p="http://schemas.openxmlformats.org/presentationml/2006/main">
  <p:tag name="PA" val="v5.2.8"/>
</p:tagLst>
</file>

<file path=ppt/tags/tag42.xml><?xml version="1.0" encoding="utf-8"?>
<p:tagLst xmlns:a="http://schemas.openxmlformats.org/drawingml/2006/main" xmlns:r="http://schemas.openxmlformats.org/officeDocument/2006/relationships" xmlns:p="http://schemas.openxmlformats.org/presentationml/2006/main">
  <p:tag name="PA" val="v5.2.8"/>
</p:tagLst>
</file>

<file path=ppt/tags/tag43.xml><?xml version="1.0" encoding="utf-8"?>
<p:tagLst xmlns:a="http://schemas.openxmlformats.org/drawingml/2006/main" xmlns:r="http://schemas.openxmlformats.org/officeDocument/2006/relationships" xmlns:p="http://schemas.openxmlformats.org/presentationml/2006/main">
  <p:tag name="PA" val="v5.2.8"/>
</p:tagLst>
</file>

<file path=ppt/tags/tag44.xml><?xml version="1.0" encoding="utf-8"?>
<p:tagLst xmlns:a="http://schemas.openxmlformats.org/drawingml/2006/main" xmlns:r="http://schemas.openxmlformats.org/officeDocument/2006/relationships" xmlns:p="http://schemas.openxmlformats.org/presentationml/2006/main">
  <p:tag name="PA" val="v5.2.8"/>
</p:tagLst>
</file>

<file path=ppt/tags/tag45.xml><?xml version="1.0" encoding="utf-8"?>
<p:tagLst xmlns:a="http://schemas.openxmlformats.org/drawingml/2006/main" xmlns:r="http://schemas.openxmlformats.org/officeDocument/2006/relationships" xmlns:p="http://schemas.openxmlformats.org/presentationml/2006/main">
  <p:tag name="PA" val="v5.2.8"/>
</p:tagLst>
</file>

<file path=ppt/tags/tag46.xml><?xml version="1.0" encoding="utf-8"?>
<p:tagLst xmlns:a="http://schemas.openxmlformats.org/drawingml/2006/main" xmlns:r="http://schemas.openxmlformats.org/officeDocument/2006/relationships" xmlns:p="http://schemas.openxmlformats.org/presentationml/2006/main">
  <p:tag name="PA" val="v5.2.8"/>
</p:tagLst>
</file>

<file path=ppt/tags/tag47.xml><?xml version="1.0" encoding="utf-8"?>
<p:tagLst xmlns:a="http://schemas.openxmlformats.org/drawingml/2006/main" xmlns:r="http://schemas.openxmlformats.org/officeDocument/2006/relationships" xmlns:p="http://schemas.openxmlformats.org/presentationml/2006/main">
  <p:tag name="PA" val="v5.2.8"/>
</p:tagLst>
</file>

<file path=ppt/tags/tag48.xml><?xml version="1.0" encoding="utf-8"?>
<p:tagLst xmlns:a="http://schemas.openxmlformats.org/drawingml/2006/main" xmlns:r="http://schemas.openxmlformats.org/officeDocument/2006/relationships" xmlns:p="http://schemas.openxmlformats.org/presentationml/2006/main">
  <p:tag name="PA" val="v5.2.8"/>
</p:tagLst>
</file>

<file path=ppt/tags/tag49.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50.xml><?xml version="1.0" encoding="utf-8"?>
<p:tagLst xmlns:a="http://schemas.openxmlformats.org/drawingml/2006/main" xmlns:r="http://schemas.openxmlformats.org/officeDocument/2006/relationships" xmlns:p="http://schemas.openxmlformats.org/presentationml/2006/main">
  <p:tag name="PA" val="v5.2.8"/>
</p:tagLst>
</file>

<file path=ppt/tags/tag51.xml><?xml version="1.0" encoding="utf-8"?>
<p:tagLst xmlns:a="http://schemas.openxmlformats.org/drawingml/2006/main" xmlns:r="http://schemas.openxmlformats.org/officeDocument/2006/relationships" xmlns:p="http://schemas.openxmlformats.org/presentationml/2006/main">
  <p:tag name="PA" val="v5.2.8"/>
</p:tagLst>
</file>

<file path=ppt/tags/tag52.xml><?xml version="1.0" encoding="utf-8"?>
<p:tagLst xmlns:a="http://schemas.openxmlformats.org/drawingml/2006/main" xmlns:r="http://schemas.openxmlformats.org/officeDocument/2006/relationships" xmlns:p="http://schemas.openxmlformats.org/presentationml/2006/main">
  <p:tag name="PA" val="v5.2.8"/>
</p:tagLst>
</file>

<file path=ppt/tags/tag53.xml><?xml version="1.0" encoding="utf-8"?>
<p:tagLst xmlns:a="http://schemas.openxmlformats.org/drawingml/2006/main" xmlns:r="http://schemas.openxmlformats.org/officeDocument/2006/relationships" xmlns:p="http://schemas.openxmlformats.org/presentationml/2006/main">
  <p:tag name="PA" val="v5.2.8"/>
</p:tagLst>
</file>

<file path=ppt/tags/tag54.xml><?xml version="1.0" encoding="utf-8"?>
<p:tagLst xmlns:a="http://schemas.openxmlformats.org/drawingml/2006/main" xmlns:r="http://schemas.openxmlformats.org/officeDocument/2006/relationships" xmlns:p="http://schemas.openxmlformats.org/presentationml/2006/main">
  <p:tag name="PA" val="v5.2.8"/>
</p:tagLst>
</file>

<file path=ppt/tags/tag55.xml><?xml version="1.0" encoding="utf-8"?>
<p:tagLst xmlns:a="http://schemas.openxmlformats.org/drawingml/2006/main" xmlns:r="http://schemas.openxmlformats.org/officeDocument/2006/relationships" xmlns:p="http://schemas.openxmlformats.org/presentationml/2006/main">
  <p:tag name="PA" val="v5.2.8"/>
</p:tagLst>
</file>

<file path=ppt/tags/tag56.xml><?xml version="1.0" encoding="utf-8"?>
<p:tagLst xmlns:a="http://schemas.openxmlformats.org/drawingml/2006/main" xmlns:r="http://schemas.openxmlformats.org/officeDocument/2006/relationships" xmlns:p="http://schemas.openxmlformats.org/presentationml/2006/main">
  <p:tag name="PA" val="v5.2.8"/>
</p:tagLst>
</file>

<file path=ppt/tags/tag57.xml><?xml version="1.0" encoding="utf-8"?>
<p:tagLst xmlns:a="http://schemas.openxmlformats.org/drawingml/2006/main" xmlns:r="http://schemas.openxmlformats.org/officeDocument/2006/relationships" xmlns:p="http://schemas.openxmlformats.org/presentationml/2006/main">
  <p:tag name="PA" val="v5.2.8"/>
</p:tagLst>
</file>

<file path=ppt/tags/tag58.xml><?xml version="1.0" encoding="utf-8"?>
<p:tagLst xmlns:a="http://schemas.openxmlformats.org/drawingml/2006/main" xmlns:r="http://schemas.openxmlformats.org/officeDocument/2006/relationships" xmlns:p="http://schemas.openxmlformats.org/presentationml/2006/main">
  <p:tag name="PA" val="v5.2.8"/>
</p:tagLst>
</file>

<file path=ppt/tags/tag59.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60.xml><?xml version="1.0" encoding="utf-8"?>
<p:tagLst xmlns:a="http://schemas.openxmlformats.org/drawingml/2006/main" xmlns:r="http://schemas.openxmlformats.org/officeDocument/2006/relationships" xmlns:p="http://schemas.openxmlformats.org/presentationml/2006/main">
  <p:tag name="PA" val="v5.2.8"/>
</p:tagLst>
</file>

<file path=ppt/tags/tag61.xml><?xml version="1.0" encoding="utf-8"?>
<p:tagLst xmlns:a="http://schemas.openxmlformats.org/drawingml/2006/main" xmlns:r="http://schemas.openxmlformats.org/officeDocument/2006/relationships" xmlns:p="http://schemas.openxmlformats.org/presentationml/2006/main">
  <p:tag name="PA" val="v5.2.8"/>
</p:tagLst>
</file>

<file path=ppt/tags/tag62.xml><?xml version="1.0" encoding="utf-8"?>
<p:tagLst xmlns:a="http://schemas.openxmlformats.org/drawingml/2006/main" xmlns:r="http://schemas.openxmlformats.org/officeDocument/2006/relationships" xmlns:p="http://schemas.openxmlformats.org/presentationml/2006/main">
  <p:tag name="PA" val="v5.2.8"/>
</p:tagLst>
</file>

<file path=ppt/tags/tag63.xml><?xml version="1.0" encoding="utf-8"?>
<p:tagLst xmlns:a="http://schemas.openxmlformats.org/drawingml/2006/main" xmlns:r="http://schemas.openxmlformats.org/officeDocument/2006/relationships" xmlns:p="http://schemas.openxmlformats.org/presentationml/2006/main">
  <p:tag name="PA" val="v5.2.8"/>
</p:tagLst>
</file>

<file path=ppt/tags/tag64.xml><?xml version="1.0" encoding="utf-8"?>
<p:tagLst xmlns:a="http://schemas.openxmlformats.org/drawingml/2006/main" xmlns:r="http://schemas.openxmlformats.org/officeDocument/2006/relationships" xmlns:p="http://schemas.openxmlformats.org/presentationml/2006/main">
  <p:tag name="PA" val="v5.2.8"/>
</p:tagLst>
</file>

<file path=ppt/tags/tag65.xml><?xml version="1.0" encoding="utf-8"?>
<p:tagLst xmlns:a="http://schemas.openxmlformats.org/drawingml/2006/main" xmlns:r="http://schemas.openxmlformats.org/officeDocument/2006/relationships" xmlns:p="http://schemas.openxmlformats.org/presentationml/2006/main">
  <p:tag name="PA" val="v5.2.8"/>
</p:tagLst>
</file>

<file path=ppt/tags/tag66.xml><?xml version="1.0" encoding="utf-8"?>
<p:tagLst xmlns:a="http://schemas.openxmlformats.org/drawingml/2006/main" xmlns:r="http://schemas.openxmlformats.org/officeDocument/2006/relationships" xmlns:p="http://schemas.openxmlformats.org/presentationml/2006/main">
  <p:tag name="PA" val="v5.2.8"/>
</p:tagLst>
</file>

<file path=ppt/tags/tag67.xml><?xml version="1.0" encoding="utf-8"?>
<p:tagLst xmlns:a="http://schemas.openxmlformats.org/drawingml/2006/main" xmlns:r="http://schemas.openxmlformats.org/officeDocument/2006/relationships" xmlns:p="http://schemas.openxmlformats.org/presentationml/2006/main">
  <p:tag name="PA" val="v5.2.8"/>
</p:tagLst>
</file>

<file path=ppt/tags/tag68.xml><?xml version="1.0" encoding="utf-8"?>
<p:tagLst xmlns:a="http://schemas.openxmlformats.org/drawingml/2006/main" xmlns:r="http://schemas.openxmlformats.org/officeDocument/2006/relationships" xmlns:p="http://schemas.openxmlformats.org/presentationml/2006/main">
  <p:tag name="PA" val="v5.2.8"/>
</p:tagLst>
</file>

<file path=ppt/tags/tag69.xml><?xml version="1.0" encoding="utf-8"?>
<p:tagLst xmlns:a="http://schemas.openxmlformats.org/drawingml/2006/main" xmlns:r="http://schemas.openxmlformats.org/officeDocument/2006/relationships" xmlns:p="http://schemas.openxmlformats.org/presentationml/2006/main">
  <p:tag name="PA" val="v5.2.8"/>
</p:tagLst>
</file>

<file path=ppt/tags/tag7.xml><?xml version="1.0" encoding="utf-8"?>
<p:tagLst xmlns:a="http://schemas.openxmlformats.org/drawingml/2006/main" xmlns:r="http://schemas.openxmlformats.org/officeDocument/2006/relationships" xmlns:p="http://schemas.openxmlformats.org/presentationml/2006/main">
  <p:tag name="PA" val="v5.2.8"/>
</p:tagLst>
</file>

<file path=ppt/tags/tag70.xml><?xml version="1.0" encoding="utf-8"?>
<p:tagLst xmlns:a="http://schemas.openxmlformats.org/drawingml/2006/main" xmlns:r="http://schemas.openxmlformats.org/officeDocument/2006/relationships" xmlns:p="http://schemas.openxmlformats.org/presentationml/2006/main">
  <p:tag name="PA" val="v5.2.8"/>
</p:tagLst>
</file>

<file path=ppt/tags/tag71.xml><?xml version="1.0" encoding="utf-8"?>
<p:tagLst xmlns:a="http://schemas.openxmlformats.org/drawingml/2006/main" xmlns:r="http://schemas.openxmlformats.org/officeDocument/2006/relationships" xmlns:p="http://schemas.openxmlformats.org/presentationml/2006/main">
  <p:tag name="PA" val="v5.2.8"/>
</p:tagLst>
</file>

<file path=ppt/tags/tag72.xml><?xml version="1.0" encoding="utf-8"?>
<p:tagLst xmlns:a="http://schemas.openxmlformats.org/drawingml/2006/main" xmlns:r="http://schemas.openxmlformats.org/officeDocument/2006/relationships" xmlns:p="http://schemas.openxmlformats.org/presentationml/2006/main">
  <p:tag name="MH" val="20161208115441"/>
  <p:tag name="MH_LIBRARY" val="GRAPHIC"/>
  <p:tag name="MH_ORDER" val="任意多边形 10"/>
  <p:tag name="PA" val="v5.2.8"/>
</p:tagLst>
</file>

<file path=ppt/tags/tag73.xml><?xml version="1.0" encoding="utf-8"?>
<p:tagLst xmlns:a="http://schemas.openxmlformats.org/drawingml/2006/main" xmlns:r="http://schemas.openxmlformats.org/officeDocument/2006/relationships" xmlns:p="http://schemas.openxmlformats.org/presentationml/2006/main">
  <p:tag name="PA" val="v5.2.8"/>
</p:tagLst>
</file>

<file path=ppt/tags/tag74.xml><?xml version="1.0" encoding="utf-8"?>
<p:tagLst xmlns:a="http://schemas.openxmlformats.org/drawingml/2006/main" xmlns:r="http://schemas.openxmlformats.org/officeDocument/2006/relationships" xmlns:p="http://schemas.openxmlformats.org/presentationml/2006/main">
  <p:tag name="PA" val="v5.2.8"/>
</p:tagLst>
</file>

<file path=ppt/tags/tag75.xml><?xml version="1.0" encoding="utf-8"?>
<p:tagLst xmlns:a="http://schemas.openxmlformats.org/drawingml/2006/main" xmlns:r="http://schemas.openxmlformats.org/officeDocument/2006/relationships" xmlns:p="http://schemas.openxmlformats.org/presentationml/2006/main">
  <p:tag name="PA" val="v5.2.8"/>
</p:tagLst>
</file>

<file path=ppt/tags/tag76.xml><?xml version="1.0" encoding="utf-8"?>
<p:tagLst xmlns:a="http://schemas.openxmlformats.org/drawingml/2006/main" xmlns:r="http://schemas.openxmlformats.org/officeDocument/2006/relationships" xmlns:p="http://schemas.openxmlformats.org/presentationml/2006/main">
  <p:tag name="PA" val="v5.2.8"/>
</p:tagLst>
</file>

<file path=ppt/tags/tag77.xml><?xml version="1.0" encoding="utf-8"?>
<p:tagLst xmlns:a="http://schemas.openxmlformats.org/drawingml/2006/main" xmlns:r="http://schemas.openxmlformats.org/officeDocument/2006/relationships" xmlns:p="http://schemas.openxmlformats.org/presentationml/2006/main">
  <p:tag name="PA" val="v5.2.8"/>
</p:tagLst>
</file>

<file path=ppt/tags/tag78.xml><?xml version="1.0" encoding="utf-8"?>
<p:tagLst xmlns:a="http://schemas.openxmlformats.org/drawingml/2006/main" xmlns:r="http://schemas.openxmlformats.org/officeDocument/2006/relationships" xmlns:p="http://schemas.openxmlformats.org/presentationml/2006/main">
  <p:tag name="PA" val="v5.2.8"/>
</p:tagLst>
</file>

<file path=ppt/tags/tag79.xml><?xml version="1.0" encoding="utf-8"?>
<p:tagLst xmlns:a="http://schemas.openxmlformats.org/drawingml/2006/main" xmlns:r="http://schemas.openxmlformats.org/officeDocument/2006/relationships" xmlns:p="http://schemas.openxmlformats.org/presentationml/2006/main">
  <p:tag name="PA" val="v5.2.8"/>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80.xml><?xml version="1.0" encoding="utf-8"?>
<p:tagLst xmlns:a="http://schemas.openxmlformats.org/drawingml/2006/main" xmlns:r="http://schemas.openxmlformats.org/officeDocument/2006/relationships" xmlns:p="http://schemas.openxmlformats.org/presentationml/2006/main">
  <p:tag name="PA" val="v5.2.8"/>
</p:tagLst>
</file>

<file path=ppt/tags/tag81.xml><?xml version="1.0" encoding="utf-8"?>
<p:tagLst xmlns:a="http://schemas.openxmlformats.org/drawingml/2006/main" xmlns:r="http://schemas.openxmlformats.org/officeDocument/2006/relationships" xmlns:p="http://schemas.openxmlformats.org/presentationml/2006/main">
  <p:tag name="PA" val="v5.2.8"/>
</p:tagLst>
</file>

<file path=ppt/tags/tag82.xml><?xml version="1.0" encoding="utf-8"?>
<p:tagLst xmlns:a="http://schemas.openxmlformats.org/drawingml/2006/main" xmlns:r="http://schemas.openxmlformats.org/officeDocument/2006/relationships" xmlns:p="http://schemas.openxmlformats.org/presentationml/2006/main">
  <p:tag name="PA" val="v5.2.8"/>
</p:tagLst>
</file>

<file path=ppt/tags/tag83.xml><?xml version="1.0" encoding="utf-8"?>
<p:tagLst xmlns:a="http://schemas.openxmlformats.org/drawingml/2006/main" xmlns:r="http://schemas.openxmlformats.org/officeDocument/2006/relationships" xmlns:p="http://schemas.openxmlformats.org/presentationml/2006/main">
  <p:tag name="PA" val="v5.2.8"/>
</p:tagLst>
</file>

<file path=ppt/tags/tag84.xml><?xml version="1.0" encoding="utf-8"?>
<p:tagLst xmlns:a="http://schemas.openxmlformats.org/drawingml/2006/main" xmlns:r="http://schemas.openxmlformats.org/officeDocument/2006/relationships" xmlns:p="http://schemas.openxmlformats.org/presentationml/2006/main">
  <p:tag name="PA" val="v5.2.8"/>
</p:tagLst>
</file>

<file path=ppt/tags/tag85.xml><?xml version="1.0" encoding="utf-8"?>
<p:tagLst xmlns:a="http://schemas.openxmlformats.org/drawingml/2006/main" xmlns:r="http://schemas.openxmlformats.org/officeDocument/2006/relationships" xmlns:p="http://schemas.openxmlformats.org/presentationml/2006/main">
  <p:tag name="PA" val="v5.2.8"/>
</p:tagLst>
</file>

<file path=ppt/tags/tag86.xml><?xml version="1.0" encoding="utf-8"?>
<p:tagLst xmlns:a="http://schemas.openxmlformats.org/drawingml/2006/main" xmlns:r="http://schemas.openxmlformats.org/officeDocument/2006/relationships" xmlns:p="http://schemas.openxmlformats.org/presentationml/2006/main">
  <p:tag name="MH" val="20161208115441"/>
  <p:tag name="MH_LIBRARY" val="GRAPHIC"/>
  <p:tag name="MH_ORDER" val="任意多边形 10"/>
  <p:tag name="PA" val="v5.2.8"/>
</p:tagLst>
</file>

<file path=ppt/tags/tag87.xml><?xml version="1.0" encoding="utf-8"?>
<p:tagLst xmlns:a="http://schemas.openxmlformats.org/drawingml/2006/main" xmlns:r="http://schemas.openxmlformats.org/officeDocument/2006/relationships" xmlns:p="http://schemas.openxmlformats.org/presentationml/2006/main">
  <p:tag name="PA" val="v5.2.8"/>
</p:tagLst>
</file>

<file path=ppt/tags/tag88.xml><?xml version="1.0" encoding="utf-8"?>
<p:tagLst xmlns:a="http://schemas.openxmlformats.org/drawingml/2006/main" xmlns:r="http://schemas.openxmlformats.org/officeDocument/2006/relationships" xmlns:p="http://schemas.openxmlformats.org/presentationml/2006/main">
  <p:tag name="PA" val="v5.2.8"/>
</p:tagLst>
</file>

<file path=ppt/tags/tag89.xml><?xml version="1.0" encoding="utf-8"?>
<p:tagLst xmlns:a="http://schemas.openxmlformats.org/drawingml/2006/main" xmlns:r="http://schemas.openxmlformats.org/officeDocument/2006/relationships" xmlns:p="http://schemas.openxmlformats.org/presentationml/2006/main">
  <p:tag name="PA" val="v5.2.8"/>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ags/tag90.xml><?xml version="1.0" encoding="utf-8"?>
<p:tagLst xmlns:a="http://schemas.openxmlformats.org/drawingml/2006/main" xmlns:r="http://schemas.openxmlformats.org/officeDocument/2006/relationships" xmlns:p="http://schemas.openxmlformats.org/presentationml/2006/main">
  <p:tag name="PA" val="v5.2.8"/>
</p:tagLst>
</file>

<file path=ppt/tags/tag91.xml><?xml version="1.0" encoding="utf-8"?>
<p:tagLst xmlns:a="http://schemas.openxmlformats.org/drawingml/2006/main" xmlns:r="http://schemas.openxmlformats.org/officeDocument/2006/relationships" xmlns:p="http://schemas.openxmlformats.org/presentationml/2006/main">
  <p:tag name="PA" val="v5.2.8"/>
</p:tagLst>
</file>

<file path=ppt/tags/tag92.xml><?xml version="1.0" encoding="utf-8"?>
<p:tagLst xmlns:a="http://schemas.openxmlformats.org/drawingml/2006/main" xmlns:r="http://schemas.openxmlformats.org/officeDocument/2006/relationships" xmlns:p="http://schemas.openxmlformats.org/presentationml/2006/main">
  <p:tag name="PA" val="v5.2.8"/>
</p:tagLst>
</file>

<file path=ppt/tags/tag93.xml><?xml version="1.0" encoding="utf-8"?>
<p:tagLst xmlns:a="http://schemas.openxmlformats.org/drawingml/2006/main" xmlns:r="http://schemas.openxmlformats.org/officeDocument/2006/relationships" xmlns:p="http://schemas.openxmlformats.org/presentationml/2006/main">
  <p:tag name="PA" val="v5.2.8"/>
</p:tagLst>
</file>

<file path=ppt/tags/tag94.xml><?xml version="1.0" encoding="utf-8"?>
<p:tagLst xmlns:a="http://schemas.openxmlformats.org/drawingml/2006/main" xmlns:r="http://schemas.openxmlformats.org/officeDocument/2006/relationships" xmlns:p="http://schemas.openxmlformats.org/presentationml/2006/main">
  <p:tag name="PA" val="v5.2.8"/>
</p:tagLst>
</file>

<file path=ppt/tags/tag95.xml><?xml version="1.0" encoding="utf-8"?>
<p:tagLst xmlns:a="http://schemas.openxmlformats.org/drawingml/2006/main" xmlns:r="http://schemas.openxmlformats.org/officeDocument/2006/relationships" xmlns:p="http://schemas.openxmlformats.org/presentationml/2006/main">
  <p:tag name="PA" val="v5.2.8"/>
</p:tagLst>
</file>

<file path=ppt/tags/tag96.xml><?xml version="1.0" encoding="utf-8"?>
<p:tagLst xmlns:a="http://schemas.openxmlformats.org/drawingml/2006/main" xmlns:r="http://schemas.openxmlformats.org/officeDocument/2006/relationships" xmlns:p="http://schemas.openxmlformats.org/presentationml/2006/main">
  <p:tag name="PA" val="v5.2.8"/>
</p:tagLst>
</file>

<file path=ppt/tags/tag97.xml><?xml version="1.0" encoding="utf-8"?>
<p:tagLst xmlns:a="http://schemas.openxmlformats.org/drawingml/2006/main" xmlns:r="http://schemas.openxmlformats.org/officeDocument/2006/relationships" xmlns:p="http://schemas.openxmlformats.org/presentationml/2006/main">
  <p:tag name="PA" val="v5.2.8"/>
</p:tagLst>
</file>

<file path=ppt/tags/tag98.xml><?xml version="1.0" encoding="utf-8"?>
<p:tagLst xmlns:a="http://schemas.openxmlformats.org/drawingml/2006/main" xmlns:r="http://schemas.openxmlformats.org/officeDocument/2006/relationships" xmlns:p="http://schemas.openxmlformats.org/presentationml/2006/main">
  <p:tag name="PA" val="v5.2.8"/>
</p:tagLst>
</file>

<file path=ppt/tags/tag99.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涂豆思">
  <a:themeElements>
    <a:clrScheme name="涂豆思">
      <a:dk1>
        <a:sysClr val="windowText" lastClr="000000"/>
      </a:dk1>
      <a:lt1>
        <a:sysClr val="window" lastClr="FFFFFF"/>
      </a:lt1>
      <a:dk2>
        <a:srgbClr val="44546A"/>
      </a:dk2>
      <a:lt2>
        <a:srgbClr val="E7E6E6"/>
      </a:lt2>
      <a:accent1>
        <a:srgbClr val="C00000"/>
      </a:accent1>
      <a:accent2>
        <a:srgbClr val="FFEDC2"/>
      </a:accent2>
      <a:accent3>
        <a:srgbClr val="A5A5A5"/>
      </a:accent3>
      <a:accent4>
        <a:srgbClr val="C00000"/>
      </a:accent4>
      <a:accent5>
        <a:srgbClr val="7F7F7F"/>
      </a:accent5>
      <a:accent6>
        <a:srgbClr val="FFEDC2"/>
      </a:accent6>
      <a:hlink>
        <a:srgbClr val="C00000"/>
      </a:hlink>
      <a:folHlink>
        <a:srgbClr val="C00000"/>
      </a:folHlink>
    </a:clrScheme>
    <a:fontScheme name="涂豆思">
      <a:majorFont>
        <a:latin typeface="思源黑体 CN Heavy"/>
        <a:ea typeface="思源黑体 CN Heavy"/>
        <a:cs typeface=""/>
      </a:majorFont>
      <a:minorFont>
        <a:latin typeface="思源黑体 CN Normal"/>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2287</Words>
  <Application>Microsoft Office PowerPoint</Application>
  <PresentationFormat>宽屏</PresentationFormat>
  <Paragraphs>225</Paragraphs>
  <Slides>26</Slides>
  <Notes>26</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等线</vt:lpstr>
      <vt:lpstr>华文隶书</vt:lpstr>
      <vt:lpstr>思源黑体 CN Light</vt:lpstr>
      <vt:lpstr>思源黑体 CN Normal</vt:lpstr>
      <vt:lpstr>Arial</vt:lpstr>
      <vt:lpstr>Wingdings</vt:lpstr>
      <vt:lpstr>涂豆思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5db811271e119.pptx</dc:title>
  <dc:creator/>
  <cp:lastModifiedBy/>
  <cp:revision>2</cp:revision>
  <dcterms:created xsi:type="dcterms:W3CDTF">2019-10-31T11:18:00Z</dcterms:created>
  <dcterms:modified xsi:type="dcterms:W3CDTF">2019-12-31T04:02:42Z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