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82" r:id="rId9"/>
    <p:sldId id="264" r:id="rId10"/>
    <p:sldId id="265" r:id="rId11"/>
    <p:sldId id="266" r:id="rId12"/>
    <p:sldId id="283" r:id="rId13"/>
    <p:sldId id="268" r:id="rId14"/>
    <p:sldId id="269" r:id="rId15"/>
    <p:sldId id="270" r:id="rId16"/>
    <p:sldId id="284" r:id="rId17"/>
    <p:sldId id="272" r:id="rId18"/>
    <p:sldId id="273" r:id="rId19"/>
    <p:sldId id="274" r:id="rId20"/>
    <p:sldId id="275" r:id="rId21"/>
    <p:sldId id="285" r:id="rId22"/>
    <p:sldId id="277" r:id="rId23"/>
    <p:sldId id="278" r:id="rId24"/>
    <p:sldId id="279" r:id="rId25"/>
    <p:sldId id="280" r:id="rId26"/>
    <p:sldId id="286"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CB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058E6-F44B-4F76-8C12-5D4D63A66A4F}" type="datetimeFigureOut">
              <a:rPr lang="zh-CN" altLang="en-US" smtClean="0"/>
              <a:t>2021/4/27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C7F44-49E7-48BD-82CB-BA1BBB45801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BB42FB-89A2-4236-9D61-9B8F8BDDB91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3BB42FB-89A2-4236-9D61-9B8F8BDDB91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3BB42FB-89A2-4236-9D61-9B8F8BDDB91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BB42FB-89A2-4236-9D61-9B8F8BDDB91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3BB42FB-89A2-4236-9D61-9B8F8BDDB91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D0120C9-0800-446B-95F0-1B313262BE9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BB42FB-89A2-4236-9D61-9B8F8BDDB91F}"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BB42FB-89A2-4236-9D61-9B8F8BDDB91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3BB42FB-89A2-4236-9D61-9B8F8BDDB91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3BB42FB-89A2-4236-9D61-9B8F8BDDB91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正文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正文页">
    <p:spTree>
      <p:nvGrpSpPr>
        <p:cNvPr id="1" name=""/>
        <p:cNvGrpSpPr/>
        <p:nvPr/>
      </p:nvGrpSpPr>
      <p:grpSpPr>
        <a:xfrm>
          <a:off x="0" y="0"/>
          <a:ext cx="0" cy="0"/>
          <a:chOff x="0" y="0"/>
          <a:chExt cx="0" cy="0"/>
        </a:xfrm>
      </p:grpSpPr>
      <p:sp>
        <p:nvSpPr>
          <p:cNvPr id="7" name="五角星 80"/>
          <p:cNvSpPr/>
          <p:nvPr userDrawn="1"/>
        </p:nvSpPr>
        <p:spPr>
          <a:xfrm flipH="1">
            <a:off x="214068" y="168348"/>
            <a:ext cx="357570" cy="357570"/>
          </a:xfrm>
          <a:prstGeom prst="star5">
            <a:avLst>
              <a:gd name="adj" fmla="val 25125"/>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userDrawn="1"/>
        </p:nvSpPr>
        <p:spPr>
          <a:xfrm>
            <a:off x="785706" y="192763"/>
            <a:ext cx="5987627" cy="400110"/>
          </a:xfrm>
          <a:prstGeom prst="rect">
            <a:avLst/>
          </a:prstGeom>
          <a:noFill/>
        </p:spPr>
        <p:txBody>
          <a:bodyPr wrap="square" rtlCol="0">
            <a:spAutoFit/>
          </a:bodyPr>
          <a:lstStyle/>
          <a:p>
            <a:pPr algn="dist"/>
            <a:r>
              <a:rPr lang="zh-CN" altLang="en-US" sz="2000" b="0" kern="1200" dirty="0">
                <a:solidFill>
                  <a:srgbClr val="C00000"/>
                </a:solidFill>
                <a:latin typeface="思源宋体 Heavy" panose="02020900000000000000" pitchFamily="18" charset="-122"/>
                <a:ea typeface="思源宋体 Heavy" panose="02020900000000000000" pitchFamily="18" charset="-122"/>
                <a:cs typeface="+mn-cs"/>
              </a:rPr>
              <a:t>党史是中国共产党的领导不断走向成熟的实践史</a:t>
            </a:r>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415"/>
            <a:ext cx="795867" cy="7958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正文页">
    <p:spTree>
      <p:nvGrpSpPr>
        <p:cNvPr id="1" name=""/>
        <p:cNvGrpSpPr/>
        <p:nvPr/>
      </p:nvGrpSpPr>
      <p:grpSpPr>
        <a:xfrm>
          <a:off x="0" y="0"/>
          <a:ext cx="0" cy="0"/>
          <a:chOff x="0" y="0"/>
          <a:chExt cx="0" cy="0"/>
        </a:xfrm>
      </p:grpSpPr>
      <p:sp>
        <p:nvSpPr>
          <p:cNvPr id="4" name="五角星 80"/>
          <p:cNvSpPr/>
          <p:nvPr userDrawn="1"/>
        </p:nvSpPr>
        <p:spPr>
          <a:xfrm flipH="1">
            <a:off x="214068" y="168348"/>
            <a:ext cx="357570" cy="357570"/>
          </a:xfrm>
          <a:prstGeom prst="star5">
            <a:avLst>
              <a:gd name="adj" fmla="val 25125"/>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文本框 8"/>
          <p:cNvSpPr txBox="1"/>
          <p:nvPr userDrawn="1"/>
        </p:nvSpPr>
        <p:spPr>
          <a:xfrm>
            <a:off x="785706" y="192763"/>
            <a:ext cx="5987627" cy="400110"/>
          </a:xfrm>
          <a:prstGeom prst="rect">
            <a:avLst/>
          </a:prstGeom>
          <a:noFill/>
        </p:spPr>
        <p:txBody>
          <a:bodyPr wrap="square" rtlCol="0">
            <a:spAutoFit/>
          </a:bodyPr>
          <a:lstStyle/>
          <a:p>
            <a:pPr marL="0" algn="dist" defTabSz="914400" rtl="0" eaLnBrk="1" latinLnBrk="0" hangingPunct="1"/>
            <a:r>
              <a:rPr lang="zh-CN" altLang="en-US" sz="2000" b="0" kern="1200" dirty="0">
                <a:solidFill>
                  <a:srgbClr val="C00000"/>
                </a:solidFill>
                <a:latin typeface="思源宋体 Heavy" panose="02020900000000000000" pitchFamily="18" charset="-122"/>
                <a:ea typeface="思源宋体 Heavy" panose="02020900000000000000" pitchFamily="18" charset="-122"/>
                <a:cs typeface="+mn-cs"/>
              </a:rPr>
              <a:t>新中国史是中国共产党推进建设新中国的实践史</a:t>
            </a: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415"/>
            <a:ext cx="795867" cy="7958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正文页">
    <p:spTree>
      <p:nvGrpSpPr>
        <p:cNvPr id="1" name=""/>
        <p:cNvGrpSpPr/>
        <p:nvPr/>
      </p:nvGrpSpPr>
      <p:grpSpPr>
        <a:xfrm>
          <a:off x="0" y="0"/>
          <a:ext cx="0" cy="0"/>
          <a:chOff x="0" y="0"/>
          <a:chExt cx="0" cy="0"/>
        </a:xfrm>
      </p:grpSpPr>
      <p:sp>
        <p:nvSpPr>
          <p:cNvPr id="7" name="五角星 80"/>
          <p:cNvSpPr/>
          <p:nvPr userDrawn="1"/>
        </p:nvSpPr>
        <p:spPr>
          <a:xfrm flipH="1">
            <a:off x="214068" y="168348"/>
            <a:ext cx="357570" cy="357570"/>
          </a:xfrm>
          <a:prstGeom prst="star5">
            <a:avLst>
              <a:gd name="adj" fmla="val 25125"/>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userDrawn="1"/>
        </p:nvSpPr>
        <p:spPr>
          <a:xfrm>
            <a:off x="785706" y="192763"/>
            <a:ext cx="7977294" cy="400110"/>
          </a:xfrm>
          <a:prstGeom prst="rect">
            <a:avLst/>
          </a:prstGeom>
          <a:noFill/>
        </p:spPr>
        <p:txBody>
          <a:bodyPr wrap="square" rtlCol="0">
            <a:spAutoFit/>
          </a:bodyPr>
          <a:lstStyle/>
          <a:p>
            <a:pPr algn="l"/>
            <a:r>
              <a:rPr lang="zh-CN" altLang="en-US" sz="2000" b="0" kern="1200" dirty="0">
                <a:solidFill>
                  <a:srgbClr val="C00000"/>
                </a:solidFill>
                <a:latin typeface="思源宋体 Heavy" panose="02020900000000000000" pitchFamily="18" charset="-122"/>
                <a:ea typeface="思源宋体 Heavy" panose="02020900000000000000" pitchFamily="18" charset="-122"/>
                <a:cs typeface="+mn-cs"/>
              </a:rPr>
              <a:t>改革开放史是中国共产党推进社会主义制度自我完善和发展的实践史</a:t>
            </a:r>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415"/>
            <a:ext cx="795867" cy="7958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正文页">
    <p:spTree>
      <p:nvGrpSpPr>
        <p:cNvPr id="1" name=""/>
        <p:cNvGrpSpPr/>
        <p:nvPr/>
      </p:nvGrpSpPr>
      <p:grpSpPr>
        <a:xfrm>
          <a:off x="0" y="0"/>
          <a:ext cx="0" cy="0"/>
          <a:chOff x="0" y="0"/>
          <a:chExt cx="0" cy="0"/>
        </a:xfrm>
      </p:grpSpPr>
      <p:sp>
        <p:nvSpPr>
          <p:cNvPr id="7" name="五角星 80"/>
          <p:cNvSpPr/>
          <p:nvPr userDrawn="1"/>
        </p:nvSpPr>
        <p:spPr>
          <a:xfrm flipH="1">
            <a:off x="214068" y="168348"/>
            <a:ext cx="357570" cy="357570"/>
          </a:xfrm>
          <a:prstGeom prst="star5">
            <a:avLst>
              <a:gd name="adj" fmla="val 25125"/>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userDrawn="1"/>
        </p:nvSpPr>
        <p:spPr>
          <a:xfrm>
            <a:off x="785706" y="192763"/>
            <a:ext cx="6080761" cy="400110"/>
          </a:xfrm>
          <a:prstGeom prst="rect">
            <a:avLst/>
          </a:prstGeom>
          <a:noFill/>
        </p:spPr>
        <p:txBody>
          <a:bodyPr wrap="square" rtlCol="0">
            <a:spAutoFit/>
          </a:bodyPr>
          <a:lstStyle/>
          <a:p>
            <a:pPr algn="dist"/>
            <a:r>
              <a:rPr lang="zh-CN" altLang="en-US" sz="2000" b="0" kern="1200" dirty="0">
                <a:solidFill>
                  <a:srgbClr val="C00000"/>
                </a:solidFill>
                <a:latin typeface="思源宋体 Heavy" panose="02020900000000000000" pitchFamily="18" charset="-122"/>
                <a:ea typeface="思源宋体 Heavy" panose="02020900000000000000" pitchFamily="18" charset="-122"/>
                <a:cs typeface="+mn-cs"/>
              </a:rPr>
              <a:t>中国共产党是引领世界社会主义发展的重要政治力量</a:t>
            </a:r>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415"/>
            <a:ext cx="795867" cy="7958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正文页">
    <p:spTree>
      <p:nvGrpSpPr>
        <p:cNvPr id="1" name=""/>
        <p:cNvGrpSpPr/>
        <p:nvPr/>
      </p:nvGrpSpPr>
      <p:grpSpPr>
        <a:xfrm>
          <a:off x="0" y="0"/>
          <a:ext cx="0" cy="0"/>
          <a:chOff x="0" y="0"/>
          <a:chExt cx="0" cy="0"/>
        </a:xfrm>
      </p:grpSpPr>
      <p:sp>
        <p:nvSpPr>
          <p:cNvPr id="7" name="五角星 80"/>
          <p:cNvSpPr/>
          <p:nvPr userDrawn="1"/>
        </p:nvSpPr>
        <p:spPr>
          <a:xfrm flipH="1">
            <a:off x="214068" y="168348"/>
            <a:ext cx="357570" cy="357570"/>
          </a:xfrm>
          <a:prstGeom prst="star5">
            <a:avLst>
              <a:gd name="adj" fmla="val 25125"/>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userDrawn="1"/>
        </p:nvSpPr>
        <p:spPr>
          <a:xfrm>
            <a:off x="785706" y="192763"/>
            <a:ext cx="3600027" cy="400110"/>
          </a:xfrm>
          <a:prstGeom prst="rect">
            <a:avLst/>
          </a:prstGeom>
          <a:noFill/>
        </p:spPr>
        <p:txBody>
          <a:bodyPr wrap="square" rtlCol="0">
            <a:spAutoFit/>
          </a:bodyPr>
          <a:lstStyle/>
          <a:p>
            <a:pPr marL="0" algn="dist" defTabSz="914400" rtl="0" eaLnBrk="1" latinLnBrk="0" hangingPunct="1"/>
            <a:r>
              <a:rPr lang="zh-CN" altLang="en-US" sz="2000" b="0" kern="1200" dirty="0">
                <a:solidFill>
                  <a:srgbClr val="C00000"/>
                </a:solidFill>
                <a:latin typeface="思源宋体 Heavy" panose="02020900000000000000" pitchFamily="18" charset="-122"/>
                <a:ea typeface="思源宋体 Heavy" panose="02020900000000000000" pitchFamily="18" charset="-122"/>
                <a:cs typeface="+mn-cs"/>
              </a:rPr>
              <a:t>学好“四史”，牢记初心使命</a:t>
            </a:r>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415"/>
            <a:ext cx="795867" cy="7958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46215-A3F2-4F4F-AB91-61B8E450D042}" type="datetimeFigureOut">
              <a:rPr lang="zh-CN" altLang="en-US" smtClean="0"/>
              <a:t>2021/4/27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F25CE-EE5A-4A3D-9F77-F5E89A57225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2.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notesSlide" Target="../notesSlides/notesSlide26.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slideLayout" Target="../slideLayouts/slideLayout1.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4.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notesSlide" Target="../notesSlides/notesSlide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slideLayout" Target="../slideLayouts/slideLayout3.xml"/><Relationship Id="rId5" Type="http://schemas.openxmlformats.org/officeDocument/2006/relationships/tags" Target="../tags/tag18.xml"/><Relationship Id="rId15" Type="http://schemas.openxmlformats.org/officeDocument/2006/relationships/image" Target="../media/image9.png"/><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A-矩形 8"/>
          <p:cNvSpPr/>
          <p:nvPr>
            <p:custDataLst>
              <p:tags r:id="rId1"/>
            </p:custDataLst>
          </p:nvPr>
        </p:nvSpPr>
        <p:spPr>
          <a:xfrm>
            <a:off x="1593456" y="1276094"/>
            <a:ext cx="8730595" cy="1246495"/>
          </a:xfrm>
          <a:prstGeom prst="rect">
            <a:avLst/>
          </a:prstGeom>
        </p:spPr>
        <p:txBody>
          <a:bodyPr wrap="none">
            <a:spAutoFit/>
          </a:bodyPr>
          <a:lstStyle/>
          <a:p>
            <a:pPr algn="ctr"/>
            <a:r>
              <a:rPr lang="zh-CN" altLang="en-US" sz="7500" kern="1600" spc="630" dirty="0">
                <a:solidFill>
                  <a:srgbClr val="ECBFA1"/>
                </a:solidFill>
                <a:latin typeface="字魂152号-机甲超级黑" panose="00000500000000000000" pitchFamily="2" charset="-122"/>
                <a:ea typeface="字魂152号-机甲超级黑" panose="00000500000000000000" pitchFamily="2" charset="-122"/>
                <a:sym typeface="思源黑体 CN Normal" panose="020B0400000000000000" pitchFamily="34" charset="-122"/>
              </a:rPr>
              <a:t>“四史”学习教育</a:t>
            </a:r>
          </a:p>
        </p:txBody>
      </p:sp>
      <p:grpSp>
        <p:nvGrpSpPr>
          <p:cNvPr id="29" name="组合 28"/>
          <p:cNvGrpSpPr/>
          <p:nvPr/>
        </p:nvGrpSpPr>
        <p:grpSpPr>
          <a:xfrm flipH="1">
            <a:off x="2501888" y="386201"/>
            <a:ext cx="1491847" cy="216000"/>
            <a:chOff x="5005910" y="3045776"/>
            <a:chExt cx="1491847" cy="216000"/>
          </a:xfrm>
          <a:solidFill>
            <a:srgbClr val="ECBFA1"/>
          </a:solidFill>
        </p:grpSpPr>
        <p:cxnSp>
          <p:nvCxnSpPr>
            <p:cNvPr id="37" name="PA-直接连接符 36"/>
            <p:cNvCxnSpPr/>
            <p:nvPr>
              <p:custDataLst>
                <p:tags r:id="rId7"/>
              </p:custDataLst>
            </p:nvPr>
          </p:nvCxnSpPr>
          <p:spPr>
            <a:xfrm>
              <a:off x="5849765" y="3172475"/>
              <a:ext cx="647992" cy="0"/>
            </a:xfrm>
            <a:prstGeom prst="line">
              <a:avLst/>
            </a:prstGeom>
            <a:grpFill/>
            <a:ln>
              <a:solidFill>
                <a:srgbClr val="ECBFA1"/>
              </a:solidFill>
            </a:ln>
          </p:spPr>
          <p:style>
            <a:lnRef idx="1">
              <a:schemeClr val="accent1"/>
            </a:lnRef>
            <a:fillRef idx="0">
              <a:schemeClr val="accent1"/>
            </a:fillRef>
            <a:effectRef idx="0">
              <a:schemeClr val="accent1"/>
            </a:effectRef>
            <a:fontRef idx="minor">
              <a:schemeClr val="tx1"/>
            </a:fontRef>
          </p:style>
        </p:cxnSp>
        <p:grpSp>
          <p:nvGrpSpPr>
            <p:cNvPr id="38" name="组合 37"/>
            <p:cNvGrpSpPr>
              <a:grpSpLocks noChangeAspect="1"/>
            </p:cNvGrpSpPr>
            <p:nvPr/>
          </p:nvGrpSpPr>
          <p:grpSpPr>
            <a:xfrm>
              <a:off x="5005910" y="3045776"/>
              <a:ext cx="667732" cy="216000"/>
              <a:chOff x="4547005" y="1394627"/>
              <a:chExt cx="745075" cy="241019"/>
            </a:xfrm>
            <a:grpFill/>
          </p:grpSpPr>
          <p:sp>
            <p:nvSpPr>
              <p:cNvPr id="39" name="PA-五角星 80"/>
              <p:cNvSpPr/>
              <p:nvPr>
                <p:custDataLst>
                  <p:tags r:id="rId8"/>
                </p:custDataLst>
              </p:nvPr>
            </p:nvSpPr>
            <p:spPr>
              <a:xfrm>
                <a:off x="4799033" y="1394627"/>
                <a:ext cx="241019" cy="241019"/>
              </a:xfrm>
              <a:prstGeom prst="star5">
                <a:avLst/>
              </a:prstGeom>
              <a:grpFill/>
              <a:ln>
                <a:solidFill>
                  <a:srgbClr val="ECB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0" name="PA-五角星 81"/>
              <p:cNvSpPr>
                <a:spLocks noChangeAspect="1"/>
              </p:cNvSpPr>
              <p:nvPr>
                <p:custDataLst>
                  <p:tags r:id="rId9"/>
                </p:custDataLst>
              </p:nvPr>
            </p:nvSpPr>
            <p:spPr>
              <a:xfrm>
                <a:off x="4547005" y="1425136"/>
                <a:ext cx="180000" cy="180000"/>
              </a:xfrm>
              <a:prstGeom prst="star5">
                <a:avLst/>
              </a:prstGeom>
              <a:grpFill/>
              <a:ln>
                <a:solidFill>
                  <a:srgbClr val="ECB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1" name="PA-五角星 82"/>
              <p:cNvSpPr>
                <a:spLocks noChangeAspect="1"/>
              </p:cNvSpPr>
              <p:nvPr>
                <p:custDataLst>
                  <p:tags r:id="rId10"/>
                </p:custDataLst>
              </p:nvPr>
            </p:nvSpPr>
            <p:spPr>
              <a:xfrm>
                <a:off x="5112080" y="1425136"/>
                <a:ext cx="180000" cy="180000"/>
              </a:xfrm>
              <a:prstGeom prst="star5">
                <a:avLst/>
              </a:prstGeom>
              <a:grpFill/>
              <a:ln>
                <a:solidFill>
                  <a:srgbClr val="ECB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grpSp>
        <p:nvGrpSpPr>
          <p:cNvPr id="30" name="组合 29"/>
          <p:cNvGrpSpPr/>
          <p:nvPr/>
        </p:nvGrpSpPr>
        <p:grpSpPr>
          <a:xfrm>
            <a:off x="8416443" y="386201"/>
            <a:ext cx="1502269" cy="216000"/>
            <a:chOff x="5005910" y="3045776"/>
            <a:chExt cx="1502269" cy="216000"/>
          </a:xfrm>
          <a:solidFill>
            <a:srgbClr val="ECBFA1"/>
          </a:solidFill>
        </p:grpSpPr>
        <p:cxnSp>
          <p:nvCxnSpPr>
            <p:cNvPr id="32" name="PA-直接连接符 31"/>
            <p:cNvCxnSpPr/>
            <p:nvPr>
              <p:custDataLst>
                <p:tags r:id="rId3"/>
              </p:custDataLst>
            </p:nvPr>
          </p:nvCxnSpPr>
          <p:spPr>
            <a:xfrm>
              <a:off x="5788179" y="3172475"/>
              <a:ext cx="720000" cy="0"/>
            </a:xfrm>
            <a:prstGeom prst="line">
              <a:avLst/>
            </a:prstGeom>
            <a:grpFill/>
            <a:ln>
              <a:solidFill>
                <a:srgbClr val="ECBFA1"/>
              </a:solidFill>
            </a:ln>
          </p:spPr>
          <p:style>
            <a:lnRef idx="1">
              <a:schemeClr val="accent1"/>
            </a:lnRef>
            <a:fillRef idx="0">
              <a:schemeClr val="accent1"/>
            </a:fillRef>
            <a:effectRef idx="0">
              <a:schemeClr val="accent1"/>
            </a:effectRef>
            <a:fontRef idx="minor">
              <a:schemeClr val="tx1"/>
            </a:fontRef>
          </p:style>
        </p:cxnSp>
        <p:grpSp>
          <p:nvGrpSpPr>
            <p:cNvPr id="33" name="组合 32"/>
            <p:cNvGrpSpPr>
              <a:grpSpLocks noChangeAspect="1"/>
            </p:cNvGrpSpPr>
            <p:nvPr/>
          </p:nvGrpSpPr>
          <p:grpSpPr>
            <a:xfrm>
              <a:off x="5005910" y="3045776"/>
              <a:ext cx="667732" cy="216000"/>
              <a:chOff x="4547005" y="1394627"/>
              <a:chExt cx="745075" cy="241019"/>
            </a:xfrm>
            <a:grpFill/>
          </p:grpSpPr>
          <p:sp>
            <p:nvSpPr>
              <p:cNvPr id="34" name="PA-五角星 75"/>
              <p:cNvSpPr/>
              <p:nvPr>
                <p:custDataLst>
                  <p:tags r:id="rId4"/>
                </p:custDataLst>
              </p:nvPr>
            </p:nvSpPr>
            <p:spPr>
              <a:xfrm>
                <a:off x="4799033" y="1394627"/>
                <a:ext cx="241019" cy="241019"/>
              </a:xfrm>
              <a:prstGeom prst="star5">
                <a:avLst/>
              </a:prstGeom>
              <a:grpFill/>
              <a:ln>
                <a:solidFill>
                  <a:srgbClr val="ECB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5" name="PA-五角星 76"/>
              <p:cNvSpPr>
                <a:spLocks noChangeAspect="1"/>
              </p:cNvSpPr>
              <p:nvPr>
                <p:custDataLst>
                  <p:tags r:id="rId5"/>
                </p:custDataLst>
              </p:nvPr>
            </p:nvSpPr>
            <p:spPr>
              <a:xfrm>
                <a:off x="4547005" y="1425136"/>
                <a:ext cx="180000" cy="180000"/>
              </a:xfrm>
              <a:prstGeom prst="star5">
                <a:avLst/>
              </a:prstGeom>
              <a:grpFill/>
              <a:ln>
                <a:solidFill>
                  <a:srgbClr val="ECB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6" name="PA-五角星 77"/>
              <p:cNvSpPr>
                <a:spLocks noChangeAspect="1"/>
              </p:cNvSpPr>
              <p:nvPr>
                <p:custDataLst>
                  <p:tags r:id="rId6"/>
                </p:custDataLst>
              </p:nvPr>
            </p:nvSpPr>
            <p:spPr>
              <a:xfrm>
                <a:off x="5112080" y="1425136"/>
                <a:ext cx="180000" cy="180000"/>
              </a:xfrm>
              <a:prstGeom prst="star5">
                <a:avLst/>
              </a:prstGeom>
              <a:grpFill/>
              <a:ln>
                <a:solidFill>
                  <a:srgbClr val="ECB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31" name="PA-文本框 72"/>
          <p:cNvSpPr txBox="1"/>
          <p:nvPr>
            <p:custDataLst>
              <p:tags r:id="rId2"/>
            </p:custDataLst>
          </p:nvPr>
        </p:nvSpPr>
        <p:spPr>
          <a:xfrm>
            <a:off x="3940460" y="317600"/>
            <a:ext cx="4521857" cy="338554"/>
          </a:xfrm>
          <a:prstGeom prst="rect">
            <a:avLst/>
          </a:prstGeom>
          <a:noFill/>
        </p:spPr>
        <p:txBody>
          <a:bodyPr wrap="square" rtlCol="0">
            <a:spAutoFit/>
          </a:bodyPr>
          <a:lstStyle/>
          <a:p>
            <a:pPr algn="ctr"/>
            <a:r>
              <a:rPr lang="zh-CN" altLang="en-US" sz="1600" b="1" dirty="0">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党史 新中国史 改革开放史 社会主义发展史</a:t>
            </a:r>
          </a:p>
        </p:txBody>
      </p:sp>
      <p:sp>
        <p:nvSpPr>
          <p:cNvPr id="46" name="矩形 45"/>
          <p:cNvSpPr/>
          <p:nvPr/>
        </p:nvSpPr>
        <p:spPr>
          <a:xfrm>
            <a:off x="4464912" y="2824117"/>
            <a:ext cx="2987681" cy="460375"/>
          </a:xfrm>
          <a:prstGeom prst="rect">
            <a:avLst/>
          </a:prstGeom>
        </p:spPr>
        <p:txBody>
          <a:bodyPr wrap="square">
            <a:spAutoFit/>
          </a:bodyPr>
          <a:lstStyle/>
          <a:p>
            <a:pPr algn="ctr" defTabSz="914400" fontAlgn="base">
              <a:spcBef>
                <a:spcPct val="0"/>
              </a:spcBef>
              <a:spcAft>
                <a:spcPct val="0"/>
              </a:spcAft>
              <a:defRPr/>
            </a:pPr>
            <a:r>
              <a:rPr lang="zh-CN" altLang="en-US" sz="2400" kern="0" dirty="0">
                <a:ln w="3175">
                  <a:noFill/>
                </a:ln>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党委宣传统战部</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Aitds3"/>
          <p:cNvCxnSpPr/>
          <p:nvPr/>
        </p:nvCxnSpPr>
        <p:spPr>
          <a:xfrm>
            <a:off x="3180143" y="2089515"/>
            <a:ext cx="0" cy="775504"/>
          </a:xfrm>
          <a:prstGeom prst="line">
            <a:avLst/>
          </a:prstGeom>
          <a:noFill/>
          <a:ln w="6350" cap="flat" cmpd="sng" algn="ctr">
            <a:solidFill>
              <a:srgbClr val="C00000"/>
            </a:solidFill>
            <a:prstDash val="solid"/>
            <a:miter lim="800000"/>
          </a:ln>
          <a:effectLst/>
        </p:spPr>
      </p:cxnSp>
      <p:grpSp>
        <p:nvGrpSpPr>
          <p:cNvPr id="3" name="Aitds4"/>
          <p:cNvGrpSpPr/>
          <p:nvPr/>
        </p:nvGrpSpPr>
        <p:grpSpPr>
          <a:xfrm>
            <a:off x="3178325" y="2013644"/>
            <a:ext cx="3230479" cy="173986"/>
            <a:chOff x="2977032" y="4682325"/>
            <a:chExt cx="3230479" cy="173986"/>
          </a:xfrm>
        </p:grpSpPr>
        <p:cxnSp>
          <p:nvCxnSpPr>
            <p:cNvPr id="4" name="Aitds4-1"/>
            <p:cNvCxnSpPr/>
            <p:nvPr/>
          </p:nvCxnSpPr>
          <p:spPr>
            <a:xfrm>
              <a:off x="2977032" y="4758196"/>
              <a:ext cx="3098648" cy="0"/>
            </a:xfrm>
            <a:prstGeom prst="line">
              <a:avLst/>
            </a:prstGeom>
            <a:noFill/>
            <a:ln w="6350" cap="flat" cmpd="sng" algn="ctr">
              <a:solidFill>
                <a:srgbClr val="C00000"/>
              </a:solidFill>
              <a:prstDash val="solid"/>
              <a:miter lim="800000"/>
            </a:ln>
            <a:effectLst/>
          </p:spPr>
        </p:cxnSp>
        <p:sp>
          <p:nvSpPr>
            <p:cNvPr id="5" name="Aitds4-2"/>
            <p:cNvSpPr/>
            <p:nvPr/>
          </p:nvSpPr>
          <p:spPr>
            <a:xfrm>
              <a:off x="6033525" y="4682325"/>
              <a:ext cx="173986" cy="173986"/>
            </a:xfrm>
            <a:prstGeom prst="donut">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cxnSp>
        <p:nvCxnSpPr>
          <p:cNvPr id="6" name="Aitds5"/>
          <p:cNvCxnSpPr/>
          <p:nvPr/>
        </p:nvCxnSpPr>
        <p:spPr>
          <a:xfrm>
            <a:off x="11336541" y="3176538"/>
            <a:ext cx="0" cy="2682944"/>
          </a:xfrm>
          <a:prstGeom prst="line">
            <a:avLst/>
          </a:prstGeom>
          <a:noFill/>
          <a:ln w="6350" cap="flat" cmpd="sng" algn="ctr">
            <a:solidFill>
              <a:srgbClr val="C00000"/>
            </a:solidFill>
            <a:prstDash val="solid"/>
            <a:miter lim="800000"/>
          </a:ln>
          <a:effectLst/>
        </p:spPr>
      </p:cxnSp>
      <p:cxnSp>
        <p:nvCxnSpPr>
          <p:cNvPr id="7" name="Aitds6"/>
          <p:cNvCxnSpPr/>
          <p:nvPr/>
        </p:nvCxnSpPr>
        <p:spPr>
          <a:xfrm>
            <a:off x="7099499" y="5847907"/>
            <a:ext cx="4239550" cy="0"/>
          </a:xfrm>
          <a:prstGeom prst="line">
            <a:avLst/>
          </a:prstGeom>
          <a:noFill/>
          <a:ln w="6350" cap="flat" cmpd="sng" algn="ctr">
            <a:solidFill>
              <a:srgbClr val="C00000"/>
            </a:solidFill>
            <a:prstDash val="solid"/>
            <a:miter lim="800000"/>
          </a:ln>
          <a:effectLst/>
        </p:spPr>
      </p:cxnSp>
      <p:sp>
        <p:nvSpPr>
          <p:cNvPr id="11" name="Aitds6"/>
          <p:cNvSpPr/>
          <p:nvPr>
            <p:custDataLst>
              <p:tags r:id="rId1"/>
            </p:custDataLst>
          </p:nvPr>
        </p:nvSpPr>
        <p:spPr>
          <a:xfrm>
            <a:off x="3611377" y="2263501"/>
            <a:ext cx="7521641" cy="3442159"/>
          </a:xfrm>
          <a:prstGeom prst="rect">
            <a:avLst/>
          </a:prstGeom>
        </p:spPr>
        <p:txBody>
          <a:bodyPr wrap="square" lIns="63498" tIns="31749" rIns="63498" bIns="31749">
            <a:spAutoFit/>
          </a:bodyPr>
          <a:lstStyle/>
          <a:p>
            <a:pPr marL="342900" indent="-342900" algn="just">
              <a:lnSpc>
                <a:spcPct val="200000"/>
              </a:lnSpc>
              <a:buFont typeface="Wingdings" panose="05000000000000000000" pitchFamily="2" charset="2"/>
              <a:buChar char="l"/>
            </a:pPr>
            <a:r>
              <a:rPr lang="zh-CN" altLang="en-US" sz="1600"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在新民主主义革命时期，中国共产党带领人民进行了艰苦卓绝的革命斗争，彻底推翻了帝国主义、封建主义、官僚资本主义三座大山，建立了新中国。</a:t>
            </a:r>
            <a:endParaRPr lang="en-US" altLang="zh-CN" sz="1600"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marL="342900" indent="-342900" algn="just">
              <a:lnSpc>
                <a:spcPct val="200000"/>
              </a:lnSpc>
              <a:buFont typeface="Wingdings" panose="05000000000000000000" pitchFamily="2" charset="2"/>
              <a:buChar char="l"/>
            </a:pPr>
            <a:r>
              <a:rPr lang="zh-CN" altLang="en-US" sz="1600"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中国共产党创造性运用马克思主义国家学说，逐步建立并巩固了新中国的国体、政体、根本制度、基本制度和重要制度。</a:t>
            </a:r>
            <a:endParaRPr lang="en-US" altLang="zh-CN" sz="1600"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marL="342900" indent="-342900" algn="just">
              <a:lnSpc>
                <a:spcPct val="200000"/>
              </a:lnSpc>
              <a:buFont typeface="Wingdings" panose="05000000000000000000" pitchFamily="2" charset="2"/>
              <a:buChar char="l"/>
            </a:pPr>
            <a:r>
              <a:rPr lang="zh-CN" altLang="en-US" sz="1600"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根据我国社会主要矛盾的变化，中国共产党提出了社会主义现代化奋斗目标，推动制订和实施国民经济和社会发展五年规划纲要，引领新中国走上了国家富强、人民幸福的正确道路。</a:t>
            </a:r>
          </a:p>
        </p:txBody>
      </p:sp>
      <p:grpSp>
        <p:nvGrpSpPr>
          <p:cNvPr id="12" name="组合 11"/>
          <p:cNvGrpSpPr/>
          <p:nvPr/>
        </p:nvGrpSpPr>
        <p:grpSpPr>
          <a:xfrm>
            <a:off x="914165" y="2114013"/>
            <a:ext cx="2590900" cy="2955167"/>
            <a:chOff x="1502045" y="2722619"/>
            <a:chExt cx="800735" cy="913314"/>
          </a:xfrm>
        </p:grpSpPr>
        <p:sp>
          <p:nvSpPr>
            <p:cNvPr id="13" name="Aitds2-7"/>
            <p:cNvSpPr>
              <a:spLocks noEditPoints="1"/>
            </p:cNvSpPr>
            <p:nvPr/>
          </p:nvSpPr>
          <p:spPr bwMode="auto">
            <a:xfrm>
              <a:off x="2034018" y="2969182"/>
              <a:ext cx="268762" cy="189481"/>
            </a:xfrm>
            <a:custGeom>
              <a:avLst/>
              <a:gdLst>
                <a:gd name="T0" fmla="*/ 124 w 127"/>
                <a:gd name="T1" fmla="*/ 0 h 89"/>
                <a:gd name="T2" fmla="*/ 127 w 127"/>
                <a:gd name="T3" fmla="*/ 86 h 89"/>
                <a:gd name="T4" fmla="*/ 39 w 127"/>
                <a:gd name="T5" fmla="*/ 89 h 89"/>
                <a:gd name="T6" fmla="*/ 118 w 127"/>
                <a:gd name="T7" fmla="*/ 79 h 89"/>
                <a:gd name="T8" fmla="*/ 120 w 127"/>
                <a:gd name="T9" fmla="*/ 8 h 89"/>
                <a:gd name="T10" fmla="*/ 8 w 127"/>
                <a:gd name="T11" fmla="*/ 6 h 89"/>
                <a:gd name="T12" fmla="*/ 7 w 127"/>
                <a:gd name="T13" fmla="*/ 35 h 89"/>
                <a:gd name="T14" fmla="*/ 0 w 127"/>
                <a:gd name="T15" fmla="*/ 2 h 89"/>
                <a:gd name="T16" fmla="*/ 7 w 127"/>
                <a:gd name="T17" fmla="*/ 60 h 89"/>
                <a:gd name="T18" fmla="*/ 0 w 127"/>
                <a:gd name="T19" fmla="*/ 77 h 89"/>
                <a:gd name="T20" fmla="*/ 7 w 127"/>
                <a:gd name="T21" fmla="*/ 60 h 89"/>
                <a:gd name="T22" fmla="*/ 27 w 127"/>
                <a:gd name="T23" fmla="*/ 21 h 89"/>
                <a:gd name="T24" fmla="*/ 61 w 127"/>
                <a:gd name="T25" fmla="*/ 17 h 89"/>
                <a:gd name="T26" fmla="*/ 27 w 127"/>
                <a:gd name="T27" fmla="*/ 24 h 89"/>
                <a:gd name="T28" fmla="*/ 61 w 127"/>
                <a:gd name="T29" fmla="*/ 28 h 89"/>
                <a:gd name="T30" fmla="*/ 27 w 127"/>
                <a:gd name="T31" fmla="*/ 24 h 89"/>
                <a:gd name="T32" fmla="*/ 27 w 127"/>
                <a:gd name="T33" fmla="*/ 36 h 89"/>
                <a:gd name="T34" fmla="*/ 61 w 127"/>
                <a:gd name="T35" fmla="*/ 32 h 89"/>
                <a:gd name="T36" fmla="*/ 27 w 127"/>
                <a:gd name="T37" fmla="*/ 39 h 89"/>
                <a:gd name="T38" fmla="*/ 61 w 127"/>
                <a:gd name="T39" fmla="*/ 44 h 89"/>
                <a:gd name="T40" fmla="*/ 27 w 127"/>
                <a:gd name="T41" fmla="*/ 39 h 89"/>
                <a:gd name="T42" fmla="*/ 27 w 127"/>
                <a:gd name="T43" fmla="*/ 51 h 89"/>
                <a:gd name="T44" fmla="*/ 61 w 127"/>
                <a:gd name="T45" fmla="*/ 47 h 89"/>
                <a:gd name="T46" fmla="*/ 71 w 127"/>
                <a:gd name="T47" fmla="*/ 17 h 89"/>
                <a:gd name="T48" fmla="*/ 104 w 127"/>
                <a:gd name="T49" fmla="*/ 21 h 89"/>
                <a:gd name="T50" fmla="*/ 71 w 127"/>
                <a:gd name="T51" fmla="*/ 17 h 89"/>
                <a:gd name="T52" fmla="*/ 71 w 127"/>
                <a:gd name="T53" fmla="*/ 28 h 89"/>
                <a:gd name="T54" fmla="*/ 104 w 127"/>
                <a:gd name="T55" fmla="*/ 24 h 89"/>
                <a:gd name="T56" fmla="*/ 71 w 127"/>
                <a:gd name="T57" fmla="*/ 32 h 89"/>
                <a:gd name="T58" fmla="*/ 104 w 127"/>
                <a:gd name="T59" fmla="*/ 36 h 89"/>
                <a:gd name="T60" fmla="*/ 71 w 127"/>
                <a:gd name="T61" fmla="*/ 32 h 89"/>
                <a:gd name="T62" fmla="*/ 71 w 127"/>
                <a:gd name="T63" fmla="*/ 44 h 89"/>
                <a:gd name="T64" fmla="*/ 87 w 127"/>
                <a:gd name="T65"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89">
                  <a:moveTo>
                    <a:pt x="3" y="0"/>
                  </a:moveTo>
                  <a:cubicBezTo>
                    <a:pt x="124" y="0"/>
                    <a:pt x="124" y="0"/>
                    <a:pt x="124" y="0"/>
                  </a:cubicBezTo>
                  <a:cubicBezTo>
                    <a:pt x="125" y="0"/>
                    <a:pt x="127" y="1"/>
                    <a:pt x="127" y="2"/>
                  </a:cubicBezTo>
                  <a:cubicBezTo>
                    <a:pt x="127" y="86"/>
                    <a:pt x="127" y="86"/>
                    <a:pt x="127" y="86"/>
                  </a:cubicBezTo>
                  <a:cubicBezTo>
                    <a:pt x="127" y="87"/>
                    <a:pt x="125" y="89"/>
                    <a:pt x="124" y="89"/>
                  </a:cubicBezTo>
                  <a:cubicBezTo>
                    <a:pt x="39" y="89"/>
                    <a:pt x="39" y="89"/>
                    <a:pt x="39" y="89"/>
                  </a:cubicBezTo>
                  <a:cubicBezTo>
                    <a:pt x="35" y="84"/>
                    <a:pt x="31" y="81"/>
                    <a:pt x="25" y="79"/>
                  </a:cubicBezTo>
                  <a:cubicBezTo>
                    <a:pt x="118" y="79"/>
                    <a:pt x="118" y="79"/>
                    <a:pt x="118" y="79"/>
                  </a:cubicBezTo>
                  <a:cubicBezTo>
                    <a:pt x="119" y="79"/>
                    <a:pt x="120" y="78"/>
                    <a:pt x="120" y="78"/>
                  </a:cubicBezTo>
                  <a:cubicBezTo>
                    <a:pt x="120" y="8"/>
                    <a:pt x="120" y="8"/>
                    <a:pt x="120" y="8"/>
                  </a:cubicBezTo>
                  <a:cubicBezTo>
                    <a:pt x="120" y="7"/>
                    <a:pt x="119" y="6"/>
                    <a:pt x="118" y="6"/>
                  </a:cubicBezTo>
                  <a:cubicBezTo>
                    <a:pt x="8" y="6"/>
                    <a:pt x="8" y="6"/>
                    <a:pt x="8" y="6"/>
                  </a:cubicBezTo>
                  <a:cubicBezTo>
                    <a:pt x="7" y="6"/>
                    <a:pt x="7" y="7"/>
                    <a:pt x="7" y="8"/>
                  </a:cubicBezTo>
                  <a:cubicBezTo>
                    <a:pt x="7" y="35"/>
                    <a:pt x="7" y="35"/>
                    <a:pt x="7" y="35"/>
                  </a:cubicBezTo>
                  <a:cubicBezTo>
                    <a:pt x="0" y="35"/>
                    <a:pt x="0" y="35"/>
                    <a:pt x="0" y="35"/>
                  </a:cubicBezTo>
                  <a:cubicBezTo>
                    <a:pt x="0" y="2"/>
                    <a:pt x="0" y="2"/>
                    <a:pt x="0" y="2"/>
                  </a:cubicBezTo>
                  <a:cubicBezTo>
                    <a:pt x="0" y="1"/>
                    <a:pt x="1" y="0"/>
                    <a:pt x="3" y="0"/>
                  </a:cubicBezTo>
                  <a:close/>
                  <a:moveTo>
                    <a:pt x="7" y="60"/>
                  </a:moveTo>
                  <a:cubicBezTo>
                    <a:pt x="0" y="60"/>
                    <a:pt x="0" y="60"/>
                    <a:pt x="0" y="60"/>
                  </a:cubicBezTo>
                  <a:cubicBezTo>
                    <a:pt x="0" y="77"/>
                    <a:pt x="0" y="77"/>
                    <a:pt x="0" y="77"/>
                  </a:cubicBezTo>
                  <a:cubicBezTo>
                    <a:pt x="7" y="77"/>
                    <a:pt x="7" y="77"/>
                    <a:pt x="7" y="77"/>
                  </a:cubicBezTo>
                  <a:cubicBezTo>
                    <a:pt x="7" y="60"/>
                    <a:pt x="7" y="60"/>
                    <a:pt x="7" y="60"/>
                  </a:cubicBezTo>
                  <a:close/>
                  <a:moveTo>
                    <a:pt x="27" y="17"/>
                  </a:moveTo>
                  <a:cubicBezTo>
                    <a:pt x="27" y="21"/>
                    <a:pt x="27" y="21"/>
                    <a:pt x="27" y="21"/>
                  </a:cubicBezTo>
                  <a:cubicBezTo>
                    <a:pt x="61" y="21"/>
                    <a:pt x="61" y="21"/>
                    <a:pt x="61" y="21"/>
                  </a:cubicBezTo>
                  <a:cubicBezTo>
                    <a:pt x="61" y="17"/>
                    <a:pt x="61" y="17"/>
                    <a:pt x="61" y="17"/>
                  </a:cubicBezTo>
                  <a:cubicBezTo>
                    <a:pt x="27" y="17"/>
                    <a:pt x="27" y="17"/>
                    <a:pt x="27" y="17"/>
                  </a:cubicBezTo>
                  <a:close/>
                  <a:moveTo>
                    <a:pt x="27" y="24"/>
                  </a:moveTo>
                  <a:cubicBezTo>
                    <a:pt x="27" y="28"/>
                    <a:pt x="27" y="28"/>
                    <a:pt x="27" y="28"/>
                  </a:cubicBezTo>
                  <a:cubicBezTo>
                    <a:pt x="61" y="28"/>
                    <a:pt x="61" y="28"/>
                    <a:pt x="61" y="28"/>
                  </a:cubicBezTo>
                  <a:cubicBezTo>
                    <a:pt x="61" y="24"/>
                    <a:pt x="61" y="24"/>
                    <a:pt x="61" y="24"/>
                  </a:cubicBezTo>
                  <a:cubicBezTo>
                    <a:pt x="27" y="24"/>
                    <a:pt x="27" y="24"/>
                    <a:pt x="27" y="24"/>
                  </a:cubicBezTo>
                  <a:close/>
                  <a:moveTo>
                    <a:pt x="27" y="32"/>
                  </a:moveTo>
                  <a:cubicBezTo>
                    <a:pt x="27" y="36"/>
                    <a:pt x="27" y="36"/>
                    <a:pt x="27" y="36"/>
                  </a:cubicBezTo>
                  <a:cubicBezTo>
                    <a:pt x="61" y="36"/>
                    <a:pt x="61" y="36"/>
                    <a:pt x="61" y="36"/>
                  </a:cubicBezTo>
                  <a:cubicBezTo>
                    <a:pt x="61" y="32"/>
                    <a:pt x="61" y="32"/>
                    <a:pt x="61" y="32"/>
                  </a:cubicBezTo>
                  <a:cubicBezTo>
                    <a:pt x="27" y="32"/>
                    <a:pt x="27" y="32"/>
                    <a:pt x="27" y="32"/>
                  </a:cubicBezTo>
                  <a:close/>
                  <a:moveTo>
                    <a:pt x="27" y="39"/>
                  </a:moveTo>
                  <a:cubicBezTo>
                    <a:pt x="27" y="44"/>
                    <a:pt x="27" y="44"/>
                    <a:pt x="27" y="44"/>
                  </a:cubicBezTo>
                  <a:cubicBezTo>
                    <a:pt x="61" y="44"/>
                    <a:pt x="61" y="44"/>
                    <a:pt x="61" y="44"/>
                  </a:cubicBezTo>
                  <a:cubicBezTo>
                    <a:pt x="61" y="39"/>
                    <a:pt x="61" y="39"/>
                    <a:pt x="61" y="39"/>
                  </a:cubicBezTo>
                  <a:cubicBezTo>
                    <a:pt x="27" y="39"/>
                    <a:pt x="27" y="39"/>
                    <a:pt x="27" y="39"/>
                  </a:cubicBezTo>
                  <a:close/>
                  <a:moveTo>
                    <a:pt x="27" y="47"/>
                  </a:moveTo>
                  <a:cubicBezTo>
                    <a:pt x="27" y="51"/>
                    <a:pt x="27" y="51"/>
                    <a:pt x="27" y="51"/>
                  </a:cubicBezTo>
                  <a:cubicBezTo>
                    <a:pt x="61" y="51"/>
                    <a:pt x="61" y="51"/>
                    <a:pt x="61" y="51"/>
                  </a:cubicBezTo>
                  <a:cubicBezTo>
                    <a:pt x="61" y="47"/>
                    <a:pt x="61" y="47"/>
                    <a:pt x="61" y="47"/>
                  </a:cubicBezTo>
                  <a:cubicBezTo>
                    <a:pt x="27" y="47"/>
                    <a:pt x="27" y="47"/>
                    <a:pt x="27" y="47"/>
                  </a:cubicBezTo>
                  <a:close/>
                  <a:moveTo>
                    <a:pt x="71" y="17"/>
                  </a:moveTo>
                  <a:cubicBezTo>
                    <a:pt x="71" y="21"/>
                    <a:pt x="71" y="21"/>
                    <a:pt x="71" y="21"/>
                  </a:cubicBezTo>
                  <a:cubicBezTo>
                    <a:pt x="104" y="21"/>
                    <a:pt x="104" y="21"/>
                    <a:pt x="104" y="21"/>
                  </a:cubicBezTo>
                  <a:cubicBezTo>
                    <a:pt x="104" y="17"/>
                    <a:pt x="104" y="17"/>
                    <a:pt x="104" y="17"/>
                  </a:cubicBezTo>
                  <a:cubicBezTo>
                    <a:pt x="71" y="17"/>
                    <a:pt x="71" y="17"/>
                    <a:pt x="71" y="17"/>
                  </a:cubicBezTo>
                  <a:close/>
                  <a:moveTo>
                    <a:pt x="71" y="24"/>
                  </a:moveTo>
                  <a:cubicBezTo>
                    <a:pt x="71" y="28"/>
                    <a:pt x="71" y="28"/>
                    <a:pt x="71" y="28"/>
                  </a:cubicBezTo>
                  <a:cubicBezTo>
                    <a:pt x="104" y="28"/>
                    <a:pt x="104" y="28"/>
                    <a:pt x="104" y="28"/>
                  </a:cubicBezTo>
                  <a:cubicBezTo>
                    <a:pt x="104" y="24"/>
                    <a:pt x="104" y="24"/>
                    <a:pt x="104" y="24"/>
                  </a:cubicBezTo>
                  <a:cubicBezTo>
                    <a:pt x="71" y="24"/>
                    <a:pt x="71" y="24"/>
                    <a:pt x="71" y="24"/>
                  </a:cubicBezTo>
                  <a:close/>
                  <a:moveTo>
                    <a:pt x="71" y="32"/>
                  </a:moveTo>
                  <a:cubicBezTo>
                    <a:pt x="71" y="36"/>
                    <a:pt x="71" y="36"/>
                    <a:pt x="71" y="36"/>
                  </a:cubicBezTo>
                  <a:cubicBezTo>
                    <a:pt x="104" y="36"/>
                    <a:pt x="104" y="36"/>
                    <a:pt x="104" y="36"/>
                  </a:cubicBezTo>
                  <a:cubicBezTo>
                    <a:pt x="104" y="32"/>
                    <a:pt x="104" y="32"/>
                    <a:pt x="104" y="32"/>
                  </a:cubicBezTo>
                  <a:cubicBezTo>
                    <a:pt x="71" y="32"/>
                    <a:pt x="71" y="32"/>
                    <a:pt x="71" y="32"/>
                  </a:cubicBezTo>
                  <a:close/>
                  <a:moveTo>
                    <a:pt x="71" y="39"/>
                  </a:moveTo>
                  <a:cubicBezTo>
                    <a:pt x="71" y="44"/>
                    <a:pt x="71" y="44"/>
                    <a:pt x="71" y="44"/>
                  </a:cubicBezTo>
                  <a:cubicBezTo>
                    <a:pt x="87" y="44"/>
                    <a:pt x="87" y="44"/>
                    <a:pt x="87" y="44"/>
                  </a:cubicBezTo>
                  <a:cubicBezTo>
                    <a:pt x="87" y="39"/>
                    <a:pt x="87" y="39"/>
                    <a:pt x="87" y="39"/>
                  </a:cubicBezTo>
                  <a:lnTo>
                    <a:pt x="71" y="3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Aitds2-9"/>
            <p:cNvSpPr>
              <a:spLocks noEditPoints="1"/>
            </p:cNvSpPr>
            <p:nvPr/>
          </p:nvSpPr>
          <p:spPr bwMode="auto">
            <a:xfrm>
              <a:off x="1821546" y="2888316"/>
              <a:ext cx="355970" cy="387683"/>
            </a:xfrm>
            <a:custGeom>
              <a:avLst/>
              <a:gdLst>
                <a:gd name="T0" fmla="*/ 51 w 168"/>
                <a:gd name="T1" fmla="*/ 34 h 182"/>
                <a:gd name="T2" fmla="*/ 118 w 168"/>
                <a:gd name="T3" fmla="*/ 34 h 182"/>
                <a:gd name="T4" fmla="*/ 112 w 168"/>
                <a:gd name="T5" fmla="*/ 71 h 182"/>
                <a:gd name="T6" fmla="*/ 90 w 168"/>
                <a:gd name="T7" fmla="*/ 87 h 182"/>
                <a:gd name="T8" fmla="*/ 79 w 168"/>
                <a:gd name="T9" fmla="*/ 87 h 182"/>
                <a:gd name="T10" fmla="*/ 56 w 168"/>
                <a:gd name="T11" fmla="*/ 71 h 182"/>
                <a:gd name="T12" fmla="*/ 51 w 168"/>
                <a:gd name="T13" fmla="*/ 34 h 182"/>
                <a:gd name="T14" fmla="*/ 118 w 168"/>
                <a:gd name="T15" fmla="*/ 94 h 182"/>
                <a:gd name="T16" fmla="*/ 162 w 168"/>
                <a:gd name="T17" fmla="*/ 133 h 182"/>
                <a:gd name="T18" fmla="*/ 168 w 168"/>
                <a:gd name="T19" fmla="*/ 159 h 182"/>
                <a:gd name="T20" fmla="*/ 167 w 168"/>
                <a:gd name="T21" fmla="*/ 166 h 182"/>
                <a:gd name="T22" fmla="*/ 152 w 168"/>
                <a:gd name="T23" fmla="*/ 182 h 182"/>
                <a:gd name="T24" fmla="*/ 150 w 168"/>
                <a:gd name="T25" fmla="*/ 153 h 182"/>
                <a:gd name="T26" fmla="*/ 112 w 168"/>
                <a:gd name="T27" fmla="*/ 115 h 182"/>
                <a:gd name="T28" fmla="*/ 56 w 168"/>
                <a:gd name="T29" fmla="*/ 115 h 182"/>
                <a:gd name="T30" fmla="*/ 18 w 168"/>
                <a:gd name="T31" fmla="*/ 153 h 182"/>
                <a:gd name="T32" fmla="*/ 16 w 168"/>
                <a:gd name="T33" fmla="*/ 182 h 182"/>
                <a:gd name="T34" fmla="*/ 2 w 168"/>
                <a:gd name="T35" fmla="*/ 166 h 182"/>
                <a:gd name="T36" fmla="*/ 0 w 168"/>
                <a:gd name="T37" fmla="*/ 159 h 182"/>
                <a:gd name="T38" fmla="*/ 6 w 168"/>
                <a:gd name="T39" fmla="*/ 133 h 182"/>
                <a:gd name="T40" fmla="*/ 51 w 168"/>
                <a:gd name="T41" fmla="*/ 94 h 182"/>
                <a:gd name="T42" fmla="*/ 118 w 168"/>
                <a:gd name="T4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 h="182">
                  <a:moveTo>
                    <a:pt x="51" y="34"/>
                  </a:moveTo>
                  <a:cubicBezTo>
                    <a:pt x="54" y="0"/>
                    <a:pt x="114" y="0"/>
                    <a:pt x="118" y="34"/>
                  </a:cubicBezTo>
                  <a:cubicBezTo>
                    <a:pt x="118" y="43"/>
                    <a:pt x="117" y="63"/>
                    <a:pt x="112" y="71"/>
                  </a:cubicBezTo>
                  <a:cubicBezTo>
                    <a:pt x="108" y="78"/>
                    <a:pt x="99" y="85"/>
                    <a:pt x="90" y="87"/>
                  </a:cubicBezTo>
                  <a:cubicBezTo>
                    <a:pt x="85" y="88"/>
                    <a:pt x="83" y="88"/>
                    <a:pt x="79" y="87"/>
                  </a:cubicBezTo>
                  <a:cubicBezTo>
                    <a:pt x="69" y="85"/>
                    <a:pt x="60" y="78"/>
                    <a:pt x="56" y="71"/>
                  </a:cubicBezTo>
                  <a:cubicBezTo>
                    <a:pt x="52" y="63"/>
                    <a:pt x="50" y="43"/>
                    <a:pt x="51" y="34"/>
                  </a:cubicBezTo>
                  <a:close/>
                  <a:moveTo>
                    <a:pt x="118" y="94"/>
                  </a:moveTo>
                  <a:cubicBezTo>
                    <a:pt x="139" y="94"/>
                    <a:pt x="157" y="112"/>
                    <a:pt x="162" y="133"/>
                  </a:cubicBezTo>
                  <a:cubicBezTo>
                    <a:pt x="168" y="159"/>
                    <a:pt x="168" y="159"/>
                    <a:pt x="168" y="159"/>
                  </a:cubicBezTo>
                  <a:cubicBezTo>
                    <a:pt x="167" y="166"/>
                    <a:pt x="167" y="166"/>
                    <a:pt x="167" y="166"/>
                  </a:cubicBezTo>
                  <a:cubicBezTo>
                    <a:pt x="152" y="182"/>
                    <a:pt x="152" y="182"/>
                    <a:pt x="152" y="182"/>
                  </a:cubicBezTo>
                  <a:cubicBezTo>
                    <a:pt x="150" y="153"/>
                    <a:pt x="150" y="153"/>
                    <a:pt x="150" y="153"/>
                  </a:cubicBezTo>
                  <a:cubicBezTo>
                    <a:pt x="149" y="132"/>
                    <a:pt x="133" y="115"/>
                    <a:pt x="112" y="115"/>
                  </a:cubicBezTo>
                  <a:cubicBezTo>
                    <a:pt x="56" y="115"/>
                    <a:pt x="56" y="115"/>
                    <a:pt x="56" y="115"/>
                  </a:cubicBezTo>
                  <a:cubicBezTo>
                    <a:pt x="35" y="115"/>
                    <a:pt x="19" y="132"/>
                    <a:pt x="18" y="153"/>
                  </a:cubicBezTo>
                  <a:cubicBezTo>
                    <a:pt x="16" y="182"/>
                    <a:pt x="16" y="182"/>
                    <a:pt x="16" y="182"/>
                  </a:cubicBezTo>
                  <a:cubicBezTo>
                    <a:pt x="2" y="166"/>
                    <a:pt x="2" y="166"/>
                    <a:pt x="2" y="166"/>
                  </a:cubicBezTo>
                  <a:cubicBezTo>
                    <a:pt x="0" y="159"/>
                    <a:pt x="0" y="159"/>
                    <a:pt x="0" y="159"/>
                  </a:cubicBezTo>
                  <a:cubicBezTo>
                    <a:pt x="6" y="133"/>
                    <a:pt x="6" y="133"/>
                    <a:pt x="6" y="133"/>
                  </a:cubicBezTo>
                  <a:cubicBezTo>
                    <a:pt x="11" y="112"/>
                    <a:pt x="29" y="94"/>
                    <a:pt x="51" y="94"/>
                  </a:cubicBezTo>
                  <a:lnTo>
                    <a:pt x="118" y="9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Aitds2-10"/>
            <p:cNvSpPr>
              <a:spLocks noEditPoints="1"/>
            </p:cNvSpPr>
            <p:nvPr/>
          </p:nvSpPr>
          <p:spPr bwMode="auto">
            <a:xfrm>
              <a:off x="1878628" y="3444074"/>
              <a:ext cx="244185" cy="145084"/>
            </a:xfrm>
            <a:custGeom>
              <a:avLst/>
              <a:gdLst>
                <a:gd name="T0" fmla="*/ 38 w 115"/>
                <a:gd name="T1" fmla="*/ 12 h 68"/>
                <a:gd name="T2" fmla="*/ 39 w 115"/>
                <a:gd name="T3" fmla="*/ 21 h 68"/>
                <a:gd name="T4" fmla="*/ 39 w 115"/>
                <a:gd name="T5" fmla="*/ 22 h 68"/>
                <a:gd name="T6" fmla="*/ 39 w 115"/>
                <a:gd name="T7" fmla="*/ 22 h 68"/>
                <a:gd name="T8" fmla="*/ 40 w 115"/>
                <a:gd name="T9" fmla="*/ 46 h 68"/>
                <a:gd name="T10" fmla="*/ 40 w 115"/>
                <a:gd name="T11" fmla="*/ 48 h 68"/>
                <a:gd name="T12" fmla="*/ 15 w 115"/>
                <a:gd name="T13" fmla="*/ 62 h 68"/>
                <a:gd name="T14" fmla="*/ 7 w 115"/>
                <a:gd name="T15" fmla="*/ 68 h 68"/>
                <a:gd name="T16" fmla="*/ 2 w 115"/>
                <a:gd name="T17" fmla="*/ 68 h 68"/>
                <a:gd name="T18" fmla="*/ 4 w 115"/>
                <a:gd name="T19" fmla="*/ 55 h 68"/>
                <a:gd name="T20" fmla="*/ 9 w 115"/>
                <a:gd name="T21" fmla="*/ 51 h 68"/>
                <a:gd name="T22" fmla="*/ 1 w 115"/>
                <a:gd name="T23" fmla="*/ 0 h 68"/>
                <a:gd name="T24" fmla="*/ 9 w 115"/>
                <a:gd name="T25" fmla="*/ 12 h 68"/>
                <a:gd name="T26" fmla="*/ 38 w 115"/>
                <a:gd name="T27" fmla="*/ 12 h 68"/>
                <a:gd name="T28" fmla="*/ 76 w 115"/>
                <a:gd name="T29" fmla="*/ 12 h 68"/>
                <a:gd name="T30" fmla="*/ 74 w 115"/>
                <a:gd name="T31" fmla="*/ 46 h 68"/>
                <a:gd name="T32" fmla="*/ 74 w 115"/>
                <a:gd name="T33" fmla="*/ 49 h 68"/>
                <a:gd name="T34" fmla="*/ 99 w 115"/>
                <a:gd name="T35" fmla="*/ 62 h 68"/>
                <a:gd name="T36" fmla="*/ 107 w 115"/>
                <a:gd name="T37" fmla="*/ 68 h 68"/>
                <a:gd name="T38" fmla="*/ 112 w 115"/>
                <a:gd name="T39" fmla="*/ 68 h 68"/>
                <a:gd name="T40" fmla="*/ 111 w 115"/>
                <a:gd name="T41" fmla="*/ 55 h 68"/>
                <a:gd name="T42" fmla="*/ 105 w 115"/>
                <a:gd name="T43" fmla="*/ 51 h 68"/>
                <a:gd name="T44" fmla="*/ 114 w 115"/>
                <a:gd name="T45" fmla="*/ 0 h 68"/>
                <a:gd name="T46" fmla="*/ 105 w 115"/>
                <a:gd name="T47" fmla="*/ 12 h 68"/>
                <a:gd name="T48" fmla="*/ 76 w 115"/>
                <a:gd name="T49"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 h="68">
                  <a:moveTo>
                    <a:pt x="38" y="12"/>
                  </a:moveTo>
                  <a:cubicBezTo>
                    <a:pt x="39" y="21"/>
                    <a:pt x="39" y="21"/>
                    <a:pt x="39" y="21"/>
                  </a:cubicBezTo>
                  <a:cubicBezTo>
                    <a:pt x="39" y="22"/>
                    <a:pt x="39" y="22"/>
                    <a:pt x="39" y="22"/>
                  </a:cubicBezTo>
                  <a:cubicBezTo>
                    <a:pt x="39" y="22"/>
                    <a:pt x="39" y="22"/>
                    <a:pt x="39" y="22"/>
                  </a:cubicBezTo>
                  <a:cubicBezTo>
                    <a:pt x="39" y="30"/>
                    <a:pt x="40" y="38"/>
                    <a:pt x="40" y="46"/>
                  </a:cubicBezTo>
                  <a:cubicBezTo>
                    <a:pt x="40" y="48"/>
                    <a:pt x="40" y="48"/>
                    <a:pt x="40" y="48"/>
                  </a:cubicBezTo>
                  <a:cubicBezTo>
                    <a:pt x="15" y="62"/>
                    <a:pt x="15" y="62"/>
                    <a:pt x="15" y="62"/>
                  </a:cubicBezTo>
                  <a:cubicBezTo>
                    <a:pt x="12" y="64"/>
                    <a:pt x="9" y="66"/>
                    <a:pt x="7" y="68"/>
                  </a:cubicBezTo>
                  <a:cubicBezTo>
                    <a:pt x="2" y="68"/>
                    <a:pt x="2" y="68"/>
                    <a:pt x="2" y="68"/>
                  </a:cubicBezTo>
                  <a:cubicBezTo>
                    <a:pt x="0" y="68"/>
                    <a:pt x="0" y="57"/>
                    <a:pt x="4" y="55"/>
                  </a:cubicBezTo>
                  <a:cubicBezTo>
                    <a:pt x="9" y="51"/>
                    <a:pt x="9" y="51"/>
                    <a:pt x="9" y="51"/>
                  </a:cubicBezTo>
                  <a:cubicBezTo>
                    <a:pt x="1" y="0"/>
                    <a:pt x="1" y="0"/>
                    <a:pt x="1" y="0"/>
                  </a:cubicBezTo>
                  <a:cubicBezTo>
                    <a:pt x="9" y="12"/>
                    <a:pt x="9" y="12"/>
                    <a:pt x="9" y="12"/>
                  </a:cubicBezTo>
                  <a:cubicBezTo>
                    <a:pt x="38" y="12"/>
                    <a:pt x="38" y="12"/>
                    <a:pt x="38" y="12"/>
                  </a:cubicBezTo>
                  <a:close/>
                  <a:moveTo>
                    <a:pt x="76" y="12"/>
                  </a:moveTo>
                  <a:cubicBezTo>
                    <a:pt x="76" y="23"/>
                    <a:pt x="75" y="35"/>
                    <a:pt x="74" y="46"/>
                  </a:cubicBezTo>
                  <a:cubicBezTo>
                    <a:pt x="74" y="49"/>
                    <a:pt x="74" y="49"/>
                    <a:pt x="74" y="49"/>
                  </a:cubicBezTo>
                  <a:cubicBezTo>
                    <a:pt x="99" y="62"/>
                    <a:pt x="99" y="62"/>
                    <a:pt x="99" y="62"/>
                  </a:cubicBezTo>
                  <a:cubicBezTo>
                    <a:pt x="102" y="64"/>
                    <a:pt x="105" y="66"/>
                    <a:pt x="107" y="68"/>
                  </a:cubicBezTo>
                  <a:cubicBezTo>
                    <a:pt x="112" y="68"/>
                    <a:pt x="112" y="68"/>
                    <a:pt x="112" y="68"/>
                  </a:cubicBezTo>
                  <a:cubicBezTo>
                    <a:pt x="114" y="68"/>
                    <a:pt x="115" y="57"/>
                    <a:pt x="111" y="55"/>
                  </a:cubicBezTo>
                  <a:cubicBezTo>
                    <a:pt x="105" y="51"/>
                    <a:pt x="105" y="51"/>
                    <a:pt x="105" y="51"/>
                  </a:cubicBezTo>
                  <a:cubicBezTo>
                    <a:pt x="114" y="0"/>
                    <a:pt x="114" y="0"/>
                    <a:pt x="114" y="0"/>
                  </a:cubicBezTo>
                  <a:cubicBezTo>
                    <a:pt x="105" y="12"/>
                    <a:pt x="105" y="12"/>
                    <a:pt x="105" y="12"/>
                  </a:cubicBezTo>
                  <a:lnTo>
                    <a:pt x="76" y="1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Aitds2-11"/>
            <p:cNvSpPr>
              <a:spLocks noEditPoints="1"/>
            </p:cNvSpPr>
            <p:nvPr/>
          </p:nvSpPr>
          <p:spPr bwMode="auto">
            <a:xfrm>
              <a:off x="1861979" y="3145978"/>
              <a:ext cx="277482" cy="489955"/>
            </a:xfrm>
            <a:custGeom>
              <a:avLst/>
              <a:gdLst>
                <a:gd name="T0" fmla="*/ 93 w 131"/>
                <a:gd name="T1" fmla="*/ 0 h 230"/>
                <a:gd name="T2" fmla="*/ 125 w 131"/>
                <a:gd name="T3" fmla="*/ 32 h 230"/>
                <a:gd name="T4" fmla="*/ 131 w 131"/>
                <a:gd name="T5" fmla="*/ 115 h 230"/>
                <a:gd name="T6" fmla="*/ 129 w 131"/>
                <a:gd name="T7" fmla="*/ 121 h 230"/>
                <a:gd name="T8" fmla="*/ 110 w 131"/>
                <a:gd name="T9" fmla="*/ 146 h 230"/>
                <a:gd name="T10" fmla="*/ 75 w 131"/>
                <a:gd name="T11" fmla="*/ 146 h 230"/>
                <a:gd name="T12" fmla="*/ 75 w 131"/>
                <a:gd name="T13" fmla="*/ 158 h 230"/>
                <a:gd name="T14" fmla="*/ 71 w 131"/>
                <a:gd name="T15" fmla="*/ 161 h 230"/>
                <a:gd name="T16" fmla="*/ 71 w 131"/>
                <a:gd name="T17" fmla="*/ 190 h 230"/>
                <a:gd name="T18" fmla="*/ 104 w 131"/>
                <a:gd name="T19" fmla="*/ 207 h 230"/>
                <a:gd name="T20" fmla="*/ 105 w 131"/>
                <a:gd name="T21" fmla="*/ 209 h 230"/>
                <a:gd name="T22" fmla="*/ 113 w 131"/>
                <a:gd name="T23" fmla="*/ 218 h 230"/>
                <a:gd name="T24" fmla="*/ 95 w 131"/>
                <a:gd name="T25" fmla="*/ 218 h 230"/>
                <a:gd name="T26" fmla="*/ 96 w 131"/>
                <a:gd name="T27" fmla="*/ 215 h 230"/>
                <a:gd name="T28" fmla="*/ 35 w 131"/>
                <a:gd name="T29" fmla="*/ 214 h 230"/>
                <a:gd name="T30" fmla="*/ 35 w 131"/>
                <a:gd name="T31" fmla="*/ 218 h 230"/>
                <a:gd name="T32" fmla="*/ 18 w 131"/>
                <a:gd name="T33" fmla="*/ 218 h 230"/>
                <a:gd name="T34" fmla="*/ 25 w 131"/>
                <a:gd name="T35" fmla="*/ 209 h 230"/>
                <a:gd name="T36" fmla="*/ 26 w 131"/>
                <a:gd name="T37" fmla="*/ 207 h 230"/>
                <a:gd name="T38" fmla="*/ 57 w 131"/>
                <a:gd name="T39" fmla="*/ 190 h 230"/>
                <a:gd name="T40" fmla="*/ 57 w 131"/>
                <a:gd name="T41" fmla="*/ 161 h 230"/>
                <a:gd name="T42" fmla="*/ 52 w 131"/>
                <a:gd name="T43" fmla="*/ 158 h 230"/>
                <a:gd name="T44" fmla="*/ 52 w 131"/>
                <a:gd name="T45" fmla="*/ 146 h 230"/>
                <a:gd name="T46" fmla="*/ 20 w 131"/>
                <a:gd name="T47" fmla="*/ 146 h 230"/>
                <a:gd name="T48" fmla="*/ 1 w 131"/>
                <a:gd name="T49" fmla="*/ 121 h 230"/>
                <a:gd name="T50" fmla="*/ 0 w 131"/>
                <a:gd name="T51" fmla="*/ 115 h 230"/>
                <a:gd name="T52" fmla="*/ 5 w 131"/>
                <a:gd name="T53" fmla="*/ 32 h 230"/>
                <a:gd name="T54" fmla="*/ 37 w 131"/>
                <a:gd name="T55" fmla="*/ 0 h 230"/>
                <a:gd name="T56" fmla="*/ 93 w 131"/>
                <a:gd name="T57" fmla="*/ 0 h 230"/>
                <a:gd name="T58" fmla="*/ 65 w 131"/>
                <a:gd name="T59" fmla="*/ 209 h 230"/>
                <a:gd name="T60" fmla="*/ 57 w 131"/>
                <a:gd name="T61" fmla="*/ 217 h 230"/>
                <a:gd name="T62" fmla="*/ 65 w 131"/>
                <a:gd name="T63" fmla="*/ 226 h 230"/>
                <a:gd name="T64" fmla="*/ 74 w 131"/>
                <a:gd name="T65" fmla="*/ 217 h 230"/>
                <a:gd name="T66" fmla="*/ 65 w 131"/>
                <a:gd name="T67" fmla="*/ 20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230">
                  <a:moveTo>
                    <a:pt x="93" y="0"/>
                  </a:moveTo>
                  <a:cubicBezTo>
                    <a:pt x="111" y="0"/>
                    <a:pt x="124" y="14"/>
                    <a:pt x="125" y="32"/>
                  </a:cubicBezTo>
                  <a:cubicBezTo>
                    <a:pt x="131" y="115"/>
                    <a:pt x="131" y="115"/>
                    <a:pt x="131" y="115"/>
                  </a:cubicBezTo>
                  <a:cubicBezTo>
                    <a:pt x="129" y="121"/>
                    <a:pt x="129" y="121"/>
                    <a:pt x="129" y="121"/>
                  </a:cubicBezTo>
                  <a:cubicBezTo>
                    <a:pt x="110" y="146"/>
                    <a:pt x="110" y="146"/>
                    <a:pt x="110" y="146"/>
                  </a:cubicBezTo>
                  <a:cubicBezTo>
                    <a:pt x="75" y="146"/>
                    <a:pt x="75" y="146"/>
                    <a:pt x="75" y="146"/>
                  </a:cubicBezTo>
                  <a:cubicBezTo>
                    <a:pt x="75" y="158"/>
                    <a:pt x="75" y="158"/>
                    <a:pt x="75" y="158"/>
                  </a:cubicBezTo>
                  <a:cubicBezTo>
                    <a:pt x="71" y="161"/>
                    <a:pt x="71" y="161"/>
                    <a:pt x="71" y="161"/>
                  </a:cubicBezTo>
                  <a:cubicBezTo>
                    <a:pt x="71" y="190"/>
                    <a:pt x="71" y="190"/>
                    <a:pt x="71" y="190"/>
                  </a:cubicBezTo>
                  <a:cubicBezTo>
                    <a:pt x="104" y="207"/>
                    <a:pt x="104" y="207"/>
                    <a:pt x="104" y="207"/>
                  </a:cubicBezTo>
                  <a:cubicBezTo>
                    <a:pt x="105" y="208"/>
                    <a:pt x="105" y="208"/>
                    <a:pt x="105" y="209"/>
                  </a:cubicBezTo>
                  <a:cubicBezTo>
                    <a:pt x="110" y="210"/>
                    <a:pt x="113" y="213"/>
                    <a:pt x="113" y="218"/>
                  </a:cubicBezTo>
                  <a:cubicBezTo>
                    <a:pt x="113" y="230"/>
                    <a:pt x="95" y="228"/>
                    <a:pt x="95" y="218"/>
                  </a:cubicBezTo>
                  <a:cubicBezTo>
                    <a:pt x="95" y="215"/>
                    <a:pt x="95" y="215"/>
                    <a:pt x="96" y="215"/>
                  </a:cubicBezTo>
                  <a:cubicBezTo>
                    <a:pt x="69" y="205"/>
                    <a:pt x="58" y="205"/>
                    <a:pt x="35" y="214"/>
                  </a:cubicBezTo>
                  <a:cubicBezTo>
                    <a:pt x="35" y="215"/>
                    <a:pt x="35" y="215"/>
                    <a:pt x="35" y="218"/>
                  </a:cubicBezTo>
                  <a:cubicBezTo>
                    <a:pt x="35" y="228"/>
                    <a:pt x="18" y="230"/>
                    <a:pt x="18" y="218"/>
                  </a:cubicBezTo>
                  <a:cubicBezTo>
                    <a:pt x="18" y="213"/>
                    <a:pt x="21" y="210"/>
                    <a:pt x="25" y="209"/>
                  </a:cubicBezTo>
                  <a:cubicBezTo>
                    <a:pt x="25" y="208"/>
                    <a:pt x="26" y="208"/>
                    <a:pt x="26" y="207"/>
                  </a:cubicBezTo>
                  <a:cubicBezTo>
                    <a:pt x="57" y="190"/>
                    <a:pt x="57" y="190"/>
                    <a:pt x="57" y="190"/>
                  </a:cubicBezTo>
                  <a:cubicBezTo>
                    <a:pt x="57" y="161"/>
                    <a:pt x="57" y="161"/>
                    <a:pt x="57" y="161"/>
                  </a:cubicBezTo>
                  <a:cubicBezTo>
                    <a:pt x="52" y="158"/>
                    <a:pt x="52" y="158"/>
                    <a:pt x="52" y="158"/>
                  </a:cubicBezTo>
                  <a:cubicBezTo>
                    <a:pt x="52" y="146"/>
                    <a:pt x="52" y="146"/>
                    <a:pt x="52" y="146"/>
                  </a:cubicBezTo>
                  <a:cubicBezTo>
                    <a:pt x="20" y="146"/>
                    <a:pt x="20" y="146"/>
                    <a:pt x="20" y="146"/>
                  </a:cubicBezTo>
                  <a:cubicBezTo>
                    <a:pt x="1" y="121"/>
                    <a:pt x="1" y="121"/>
                    <a:pt x="1" y="121"/>
                  </a:cubicBezTo>
                  <a:cubicBezTo>
                    <a:pt x="0" y="115"/>
                    <a:pt x="0" y="115"/>
                    <a:pt x="0" y="115"/>
                  </a:cubicBezTo>
                  <a:cubicBezTo>
                    <a:pt x="5" y="32"/>
                    <a:pt x="5" y="32"/>
                    <a:pt x="5" y="32"/>
                  </a:cubicBezTo>
                  <a:cubicBezTo>
                    <a:pt x="6" y="14"/>
                    <a:pt x="20" y="0"/>
                    <a:pt x="37" y="0"/>
                  </a:cubicBezTo>
                  <a:cubicBezTo>
                    <a:pt x="93" y="0"/>
                    <a:pt x="93" y="0"/>
                    <a:pt x="93" y="0"/>
                  </a:cubicBezTo>
                  <a:close/>
                  <a:moveTo>
                    <a:pt x="65" y="209"/>
                  </a:moveTo>
                  <a:cubicBezTo>
                    <a:pt x="60" y="209"/>
                    <a:pt x="57" y="213"/>
                    <a:pt x="57" y="217"/>
                  </a:cubicBezTo>
                  <a:cubicBezTo>
                    <a:pt x="57" y="222"/>
                    <a:pt x="60" y="226"/>
                    <a:pt x="65" y="226"/>
                  </a:cubicBezTo>
                  <a:cubicBezTo>
                    <a:pt x="70" y="226"/>
                    <a:pt x="74" y="222"/>
                    <a:pt x="74" y="217"/>
                  </a:cubicBezTo>
                  <a:cubicBezTo>
                    <a:pt x="74" y="213"/>
                    <a:pt x="70" y="209"/>
                    <a:pt x="65" y="20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7" name="Aitds2-13"/>
            <p:cNvSpPr>
              <a:spLocks noEditPoints="1"/>
            </p:cNvSpPr>
            <p:nvPr/>
          </p:nvSpPr>
          <p:spPr bwMode="auto">
            <a:xfrm>
              <a:off x="1502045" y="2722619"/>
              <a:ext cx="455071" cy="904593"/>
            </a:xfrm>
            <a:custGeom>
              <a:avLst/>
              <a:gdLst>
                <a:gd name="T0" fmla="*/ 46 w 215"/>
                <a:gd name="T1" fmla="*/ 32 h 425"/>
                <a:gd name="T2" fmla="*/ 51 w 215"/>
                <a:gd name="T3" fmla="*/ 68 h 425"/>
                <a:gd name="T4" fmla="*/ 73 w 215"/>
                <a:gd name="T5" fmla="*/ 84 h 425"/>
                <a:gd name="T6" fmla="*/ 83 w 215"/>
                <a:gd name="T7" fmla="*/ 84 h 425"/>
                <a:gd name="T8" fmla="*/ 105 w 215"/>
                <a:gd name="T9" fmla="*/ 68 h 425"/>
                <a:gd name="T10" fmla="*/ 111 w 215"/>
                <a:gd name="T11" fmla="*/ 32 h 425"/>
                <a:gd name="T12" fmla="*/ 46 w 215"/>
                <a:gd name="T13" fmla="*/ 32 h 425"/>
                <a:gd name="T14" fmla="*/ 131 w 215"/>
                <a:gd name="T15" fmla="*/ 205 h 425"/>
                <a:gd name="T16" fmla="*/ 138 w 215"/>
                <a:gd name="T17" fmla="*/ 210 h 425"/>
                <a:gd name="T18" fmla="*/ 200 w 215"/>
                <a:gd name="T19" fmla="*/ 225 h 425"/>
                <a:gd name="T20" fmla="*/ 210 w 215"/>
                <a:gd name="T21" fmla="*/ 204 h 425"/>
                <a:gd name="T22" fmla="*/ 157 w 215"/>
                <a:gd name="T23" fmla="*/ 182 h 425"/>
                <a:gd name="T24" fmla="*/ 142 w 215"/>
                <a:gd name="T25" fmla="*/ 122 h 425"/>
                <a:gd name="T26" fmla="*/ 96 w 215"/>
                <a:gd name="T27" fmla="*/ 92 h 425"/>
                <a:gd name="T28" fmla="*/ 56 w 215"/>
                <a:gd name="T29" fmla="*/ 92 h 425"/>
                <a:gd name="T30" fmla="*/ 12 w 215"/>
                <a:gd name="T31" fmla="*/ 122 h 425"/>
                <a:gd name="T32" fmla="*/ 0 w 215"/>
                <a:gd name="T33" fmla="*/ 193 h 425"/>
                <a:gd name="T34" fmla="*/ 0 w 215"/>
                <a:gd name="T35" fmla="*/ 204 h 425"/>
                <a:gd name="T36" fmla="*/ 6 w 215"/>
                <a:gd name="T37" fmla="*/ 274 h 425"/>
                <a:gd name="T38" fmla="*/ 21 w 215"/>
                <a:gd name="T39" fmla="*/ 283 h 425"/>
                <a:gd name="T40" fmla="*/ 26 w 215"/>
                <a:gd name="T41" fmla="*/ 280 h 425"/>
                <a:gd name="T42" fmla="*/ 26 w 215"/>
                <a:gd name="T43" fmla="*/ 205 h 425"/>
                <a:gd name="T44" fmla="*/ 31 w 215"/>
                <a:gd name="T45" fmla="*/ 149 h 425"/>
                <a:gd name="T46" fmla="*/ 33 w 215"/>
                <a:gd name="T47" fmla="*/ 149 h 425"/>
                <a:gd name="T48" fmla="*/ 34 w 215"/>
                <a:gd name="T49" fmla="*/ 213 h 425"/>
                <a:gd name="T50" fmla="*/ 33 w 215"/>
                <a:gd name="T51" fmla="*/ 245 h 425"/>
                <a:gd name="T52" fmla="*/ 36 w 215"/>
                <a:gd name="T53" fmla="*/ 407 h 425"/>
                <a:gd name="T54" fmla="*/ 28 w 215"/>
                <a:gd name="T55" fmla="*/ 411 h 425"/>
                <a:gd name="T56" fmla="*/ 28 w 215"/>
                <a:gd name="T57" fmla="*/ 425 h 425"/>
                <a:gd name="T58" fmla="*/ 65 w 215"/>
                <a:gd name="T59" fmla="*/ 425 h 425"/>
                <a:gd name="T60" fmla="*/ 67 w 215"/>
                <a:gd name="T61" fmla="*/ 413 h 425"/>
                <a:gd name="T62" fmla="*/ 76 w 215"/>
                <a:gd name="T63" fmla="*/ 263 h 425"/>
                <a:gd name="T64" fmla="*/ 80 w 215"/>
                <a:gd name="T65" fmla="*/ 263 h 425"/>
                <a:gd name="T66" fmla="*/ 89 w 215"/>
                <a:gd name="T67" fmla="*/ 413 h 425"/>
                <a:gd name="T68" fmla="*/ 91 w 215"/>
                <a:gd name="T69" fmla="*/ 425 h 425"/>
                <a:gd name="T70" fmla="*/ 129 w 215"/>
                <a:gd name="T71" fmla="*/ 425 h 425"/>
                <a:gd name="T72" fmla="*/ 128 w 215"/>
                <a:gd name="T73" fmla="*/ 411 h 425"/>
                <a:gd name="T74" fmla="*/ 120 w 215"/>
                <a:gd name="T75" fmla="*/ 407 h 425"/>
                <a:gd name="T76" fmla="*/ 124 w 215"/>
                <a:gd name="T77" fmla="*/ 245 h 425"/>
                <a:gd name="T78" fmla="*/ 121 w 215"/>
                <a:gd name="T79" fmla="*/ 151 h 425"/>
                <a:gd name="T80" fmla="*/ 122 w 215"/>
                <a:gd name="T81" fmla="*/ 151 h 425"/>
                <a:gd name="T82" fmla="*/ 131 w 215"/>
                <a:gd name="T83" fmla="*/ 20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5" h="425">
                  <a:moveTo>
                    <a:pt x="46" y="32"/>
                  </a:moveTo>
                  <a:cubicBezTo>
                    <a:pt x="45" y="41"/>
                    <a:pt x="47" y="61"/>
                    <a:pt x="51" y="68"/>
                  </a:cubicBezTo>
                  <a:cubicBezTo>
                    <a:pt x="55" y="75"/>
                    <a:pt x="64" y="81"/>
                    <a:pt x="73" y="84"/>
                  </a:cubicBezTo>
                  <a:cubicBezTo>
                    <a:pt x="77" y="84"/>
                    <a:pt x="79" y="84"/>
                    <a:pt x="83" y="84"/>
                  </a:cubicBezTo>
                  <a:cubicBezTo>
                    <a:pt x="93" y="81"/>
                    <a:pt x="102" y="75"/>
                    <a:pt x="105" y="68"/>
                  </a:cubicBezTo>
                  <a:cubicBezTo>
                    <a:pt x="109" y="61"/>
                    <a:pt x="111" y="41"/>
                    <a:pt x="111" y="32"/>
                  </a:cubicBezTo>
                  <a:cubicBezTo>
                    <a:pt x="107" y="0"/>
                    <a:pt x="49" y="0"/>
                    <a:pt x="46" y="32"/>
                  </a:cubicBezTo>
                  <a:close/>
                  <a:moveTo>
                    <a:pt x="131" y="205"/>
                  </a:moveTo>
                  <a:cubicBezTo>
                    <a:pt x="138" y="210"/>
                    <a:pt x="138" y="210"/>
                    <a:pt x="138" y="210"/>
                  </a:cubicBezTo>
                  <a:cubicBezTo>
                    <a:pt x="200" y="225"/>
                    <a:pt x="200" y="225"/>
                    <a:pt x="200" y="225"/>
                  </a:cubicBezTo>
                  <a:cubicBezTo>
                    <a:pt x="203" y="227"/>
                    <a:pt x="215" y="209"/>
                    <a:pt x="210" y="204"/>
                  </a:cubicBezTo>
                  <a:cubicBezTo>
                    <a:pt x="157" y="182"/>
                    <a:pt x="157" y="182"/>
                    <a:pt x="157" y="182"/>
                  </a:cubicBezTo>
                  <a:cubicBezTo>
                    <a:pt x="154" y="160"/>
                    <a:pt x="148" y="133"/>
                    <a:pt x="142" y="122"/>
                  </a:cubicBezTo>
                  <a:cubicBezTo>
                    <a:pt x="135" y="107"/>
                    <a:pt x="112" y="95"/>
                    <a:pt x="96" y="92"/>
                  </a:cubicBezTo>
                  <a:cubicBezTo>
                    <a:pt x="78" y="90"/>
                    <a:pt x="74" y="90"/>
                    <a:pt x="56" y="92"/>
                  </a:cubicBezTo>
                  <a:cubicBezTo>
                    <a:pt x="39" y="95"/>
                    <a:pt x="20" y="107"/>
                    <a:pt x="12" y="122"/>
                  </a:cubicBezTo>
                  <a:cubicBezTo>
                    <a:pt x="5" y="135"/>
                    <a:pt x="2" y="172"/>
                    <a:pt x="0" y="193"/>
                  </a:cubicBezTo>
                  <a:cubicBezTo>
                    <a:pt x="0" y="196"/>
                    <a:pt x="0" y="201"/>
                    <a:pt x="0" y="204"/>
                  </a:cubicBezTo>
                  <a:cubicBezTo>
                    <a:pt x="6" y="274"/>
                    <a:pt x="6" y="274"/>
                    <a:pt x="6" y="274"/>
                  </a:cubicBezTo>
                  <a:cubicBezTo>
                    <a:pt x="6" y="277"/>
                    <a:pt x="17" y="281"/>
                    <a:pt x="21" y="283"/>
                  </a:cubicBezTo>
                  <a:cubicBezTo>
                    <a:pt x="24" y="285"/>
                    <a:pt x="26" y="283"/>
                    <a:pt x="26" y="280"/>
                  </a:cubicBezTo>
                  <a:cubicBezTo>
                    <a:pt x="26" y="205"/>
                    <a:pt x="26" y="205"/>
                    <a:pt x="26" y="205"/>
                  </a:cubicBezTo>
                  <a:cubicBezTo>
                    <a:pt x="31" y="149"/>
                    <a:pt x="31" y="149"/>
                    <a:pt x="31" y="149"/>
                  </a:cubicBezTo>
                  <a:cubicBezTo>
                    <a:pt x="33" y="149"/>
                    <a:pt x="33" y="149"/>
                    <a:pt x="33" y="149"/>
                  </a:cubicBezTo>
                  <a:cubicBezTo>
                    <a:pt x="34" y="213"/>
                    <a:pt x="34" y="213"/>
                    <a:pt x="34" y="213"/>
                  </a:cubicBezTo>
                  <a:cubicBezTo>
                    <a:pt x="33" y="245"/>
                    <a:pt x="33" y="245"/>
                    <a:pt x="33" y="245"/>
                  </a:cubicBezTo>
                  <a:cubicBezTo>
                    <a:pt x="36" y="407"/>
                    <a:pt x="36" y="407"/>
                    <a:pt x="36" y="407"/>
                  </a:cubicBezTo>
                  <a:cubicBezTo>
                    <a:pt x="28" y="411"/>
                    <a:pt x="28" y="411"/>
                    <a:pt x="28" y="411"/>
                  </a:cubicBezTo>
                  <a:cubicBezTo>
                    <a:pt x="24" y="413"/>
                    <a:pt x="25" y="425"/>
                    <a:pt x="28" y="425"/>
                  </a:cubicBezTo>
                  <a:cubicBezTo>
                    <a:pt x="65" y="425"/>
                    <a:pt x="65" y="425"/>
                    <a:pt x="65" y="425"/>
                  </a:cubicBezTo>
                  <a:cubicBezTo>
                    <a:pt x="67" y="425"/>
                    <a:pt x="67" y="416"/>
                    <a:pt x="67" y="413"/>
                  </a:cubicBezTo>
                  <a:cubicBezTo>
                    <a:pt x="76" y="263"/>
                    <a:pt x="76" y="263"/>
                    <a:pt x="76" y="263"/>
                  </a:cubicBezTo>
                  <a:cubicBezTo>
                    <a:pt x="80" y="263"/>
                    <a:pt x="80" y="263"/>
                    <a:pt x="80" y="263"/>
                  </a:cubicBezTo>
                  <a:cubicBezTo>
                    <a:pt x="89" y="413"/>
                    <a:pt x="89" y="413"/>
                    <a:pt x="89" y="413"/>
                  </a:cubicBezTo>
                  <a:cubicBezTo>
                    <a:pt x="89" y="416"/>
                    <a:pt x="90" y="425"/>
                    <a:pt x="91" y="425"/>
                  </a:cubicBezTo>
                  <a:cubicBezTo>
                    <a:pt x="129" y="425"/>
                    <a:pt x="129" y="425"/>
                    <a:pt x="129" y="425"/>
                  </a:cubicBezTo>
                  <a:cubicBezTo>
                    <a:pt x="131" y="425"/>
                    <a:pt x="133" y="413"/>
                    <a:pt x="128" y="411"/>
                  </a:cubicBezTo>
                  <a:cubicBezTo>
                    <a:pt x="120" y="407"/>
                    <a:pt x="120" y="407"/>
                    <a:pt x="120" y="407"/>
                  </a:cubicBezTo>
                  <a:cubicBezTo>
                    <a:pt x="124" y="245"/>
                    <a:pt x="124" y="245"/>
                    <a:pt x="124" y="245"/>
                  </a:cubicBezTo>
                  <a:cubicBezTo>
                    <a:pt x="121" y="151"/>
                    <a:pt x="121" y="151"/>
                    <a:pt x="121" y="151"/>
                  </a:cubicBezTo>
                  <a:cubicBezTo>
                    <a:pt x="122" y="151"/>
                    <a:pt x="122" y="151"/>
                    <a:pt x="122" y="151"/>
                  </a:cubicBezTo>
                  <a:lnTo>
                    <a:pt x="131" y="20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itds3"/>
          <p:cNvGrpSpPr/>
          <p:nvPr/>
        </p:nvGrpSpPr>
        <p:grpSpPr>
          <a:xfrm>
            <a:off x="999577" y="1806545"/>
            <a:ext cx="501650" cy="330200"/>
            <a:chOff x="2762976" y="2497837"/>
            <a:chExt cx="501650" cy="330200"/>
          </a:xfrm>
        </p:grpSpPr>
        <p:sp>
          <p:nvSpPr>
            <p:cNvPr id="3"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6" name="Aitds4"/>
          <p:cNvGrpSpPr/>
          <p:nvPr/>
        </p:nvGrpSpPr>
        <p:grpSpPr bwMode="auto">
          <a:xfrm>
            <a:off x="1507577" y="1693220"/>
            <a:ext cx="4340334" cy="2000609"/>
            <a:chOff x="0" y="190604"/>
            <a:chExt cx="4338980" cy="1998339"/>
          </a:xfrm>
        </p:grpSpPr>
        <p:sp>
          <p:nvSpPr>
            <p:cNvPr id="7" name="Aitds4-1"/>
            <p:cNvSpPr>
              <a:spLocks noChangeArrowheads="1"/>
            </p:cNvSpPr>
            <p:nvPr/>
          </p:nvSpPr>
          <p:spPr bwMode="auto">
            <a:xfrm>
              <a:off x="81385" y="190604"/>
              <a:ext cx="4257595" cy="1998339"/>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9" name="Aitds3"/>
          <p:cNvSpPr/>
          <p:nvPr/>
        </p:nvSpPr>
        <p:spPr>
          <a:xfrm>
            <a:off x="1683570" y="1700976"/>
            <a:ext cx="4026117" cy="1815882"/>
          </a:xfrm>
          <a:prstGeom prst="rect">
            <a:avLst/>
          </a:prstGeom>
        </p:spPr>
        <p:txBody>
          <a:bodyPr wrap="square">
            <a:spAutoFit/>
          </a:bodyPr>
          <a:lstStyle/>
          <a:p>
            <a:pPr algn="just">
              <a:lnSpc>
                <a:spcPct val="200000"/>
              </a:lnSpc>
            </a:pPr>
            <a:r>
              <a:rPr lang="zh-CN" altLang="en-US" sz="14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以邓小平同志为主要代表的中国共产党人，确立了社会主义初级阶段基本路线，制定了到二十一世纪中叶分三步走、基本实现社会主义现代化的发展战略。</a:t>
            </a:r>
          </a:p>
        </p:txBody>
      </p:sp>
      <p:grpSp>
        <p:nvGrpSpPr>
          <p:cNvPr id="10" name="Aitds3"/>
          <p:cNvGrpSpPr/>
          <p:nvPr/>
        </p:nvGrpSpPr>
        <p:grpSpPr>
          <a:xfrm>
            <a:off x="6272221" y="1798789"/>
            <a:ext cx="501650" cy="330200"/>
            <a:chOff x="2762976" y="2497837"/>
            <a:chExt cx="501650" cy="330200"/>
          </a:xfrm>
        </p:grpSpPr>
        <p:sp>
          <p:nvSpPr>
            <p:cNvPr id="11"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2"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3"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14" name="Aitds4"/>
          <p:cNvGrpSpPr/>
          <p:nvPr/>
        </p:nvGrpSpPr>
        <p:grpSpPr bwMode="auto">
          <a:xfrm>
            <a:off x="6780221" y="1685464"/>
            <a:ext cx="4340334" cy="2000609"/>
            <a:chOff x="0" y="190604"/>
            <a:chExt cx="4338980" cy="1998339"/>
          </a:xfrm>
        </p:grpSpPr>
        <p:sp>
          <p:nvSpPr>
            <p:cNvPr id="15" name="Aitds4-1"/>
            <p:cNvSpPr>
              <a:spLocks noChangeArrowheads="1"/>
            </p:cNvSpPr>
            <p:nvPr/>
          </p:nvSpPr>
          <p:spPr bwMode="auto">
            <a:xfrm>
              <a:off x="81385" y="190604"/>
              <a:ext cx="4257595" cy="1998339"/>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6"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17" name="Aitds3"/>
          <p:cNvSpPr/>
          <p:nvPr/>
        </p:nvSpPr>
        <p:spPr>
          <a:xfrm>
            <a:off x="6956214" y="1895242"/>
            <a:ext cx="4026117" cy="1384995"/>
          </a:xfrm>
          <a:prstGeom prst="rect">
            <a:avLst/>
          </a:prstGeom>
        </p:spPr>
        <p:txBody>
          <a:bodyPr wrap="square">
            <a:spAutoFit/>
          </a:bodyPr>
          <a:lstStyle/>
          <a:p>
            <a:pPr algn="just">
              <a:lnSpc>
                <a:spcPct val="200000"/>
              </a:lnSpc>
            </a:pPr>
            <a:r>
              <a:rPr lang="zh-CN" altLang="en-US" sz="14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以江泽民同志为主要代表的中国共产党人，确立了社会主义市场经济体制的改革目标和基本框架，开创了全面改革开放新局面。</a:t>
            </a:r>
          </a:p>
        </p:txBody>
      </p:sp>
      <p:grpSp>
        <p:nvGrpSpPr>
          <p:cNvPr id="18" name="Aitds3"/>
          <p:cNvGrpSpPr/>
          <p:nvPr/>
        </p:nvGrpSpPr>
        <p:grpSpPr>
          <a:xfrm>
            <a:off x="993227" y="4138619"/>
            <a:ext cx="501650" cy="330200"/>
            <a:chOff x="2762976" y="2497837"/>
            <a:chExt cx="501650" cy="330200"/>
          </a:xfrm>
        </p:grpSpPr>
        <p:sp>
          <p:nvSpPr>
            <p:cNvPr id="19"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0"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1"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22" name="Aitds4"/>
          <p:cNvGrpSpPr/>
          <p:nvPr/>
        </p:nvGrpSpPr>
        <p:grpSpPr bwMode="auto">
          <a:xfrm>
            <a:off x="1501227" y="4025294"/>
            <a:ext cx="4340334" cy="2000609"/>
            <a:chOff x="0" y="190604"/>
            <a:chExt cx="4338980" cy="1998339"/>
          </a:xfrm>
        </p:grpSpPr>
        <p:sp>
          <p:nvSpPr>
            <p:cNvPr id="23" name="Aitds4-1"/>
            <p:cNvSpPr>
              <a:spLocks noChangeArrowheads="1"/>
            </p:cNvSpPr>
            <p:nvPr/>
          </p:nvSpPr>
          <p:spPr bwMode="auto">
            <a:xfrm>
              <a:off x="81385" y="190604"/>
              <a:ext cx="4257595" cy="1998339"/>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4"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25" name="Aitds3"/>
          <p:cNvSpPr/>
          <p:nvPr/>
        </p:nvSpPr>
        <p:spPr>
          <a:xfrm>
            <a:off x="1677220" y="4213806"/>
            <a:ext cx="4026117" cy="1384995"/>
          </a:xfrm>
          <a:prstGeom prst="rect">
            <a:avLst/>
          </a:prstGeom>
        </p:spPr>
        <p:txBody>
          <a:bodyPr wrap="square">
            <a:spAutoFit/>
          </a:bodyPr>
          <a:lstStyle/>
          <a:p>
            <a:pPr algn="just">
              <a:lnSpc>
                <a:spcPct val="200000"/>
              </a:lnSpc>
            </a:pPr>
            <a:r>
              <a:rPr lang="zh-CN" altLang="en-US" sz="14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以胡锦涛同志为主要代表的中国共产党人， 强调坚持以人为本、全面协调可持续发展，形成了中国特色社会主义事业总体布局。</a:t>
            </a:r>
          </a:p>
        </p:txBody>
      </p:sp>
      <p:grpSp>
        <p:nvGrpSpPr>
          <p:cNvPr id="26" name="Aitds3"/>
          <p:cNvGrpSpPr/>
          <p:nvPr/>
        </p:nvGrpSpPr>
        <p:grpSpPr>
          <a:xfrm>
            <a:off x="6265871" y="4130863"/>
            <a:ext cx="501650" cy="330200"/>
            <a:chOff x="2762976" y="2497837"/>
            <a:chExt cx="501650" cy="330200"/>
          </a:xfrm>
        </p:grpSpPr>
        <p:sp>
          <p:nvSpPr>
            <p:cNvPr id="27"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8"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9"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30" name="Aitds4"/>
          <p:cNvGrpSpPr/>
          <p:nvPr/>
        </p:nvGrpSpPr>
        <p:grpSpPr bwMode="auto">
          <a:xfrm>
            <a:off x="6773871" y="4017538"/>
            <a:ext cx="4340334" cy="2000609"/>
            <a:chOff x="0" y="190604"/>
            <a:chExt cx="4338980" cy="1998339"/>
          </a:xfrm>
        </p:grpSpPr>
        <p:sp>
          <p:nvSpPr>
            <p:cNvPr id="31" name="Aitds4-1"/>
            <p:cNvSpPr>
              <a:spLocks noChangeArrowheads="1"/>
            </p:cNvSpPr>
            <p:nvPr/>
          </p:nvSpPr>
          <p:spPr bwMode="auto">
            <a:xfrm>
              <a:off x="81385" y="190604"/>
              <a:ext cx="4257595" cy="1998339"/>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2"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33" name="Aitds3"/>
          <p:cNvSpPr/>
          <p:nvPr/>
        </p:nvSpPr>
        <p:spPr>
          <a:xfrm>
            <a:off x="6949864" y="4035927"/>
            <a:ext cx="4026117" cy="1708160"/>
          </a:xfrm>
          <a:prstGeom prst="rect">
            <a:avLst/>
          </a:prstGeom>
        </p:spPr>
        <p:txBody>
          <a:bodyPr wrap="square">
            <a:spAutoFit/>
          </a:bodyPr>
          <a:lstStyle/>
          <a:p>
            <a:pPr algn="just">
              <a:lnSpc>
                <a:spcPct val="150000"/>
              </a:lnSpc>
            </a:pPr>
            <a:r>
              <a:rPr lang="zh-CN" altLang="en-US" sz="14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党的十八大以来，以习近平同志为核心的党中央着力推进实现全面建成小康社会的奋斗目标，正确判断新时代我国社会主要矛盾，统筹推进“五位一体”总体布局、协调推进“四个全面”战略布局，使党和国家事业取得了历史性成就。</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ppt_w*1.125000"/>
                                          </p:val>
                                        </p:tav>
                                        <p:tav tm="100000">
                                          <p:val>
                                            <p:strVal val="#ppt_x"/>
                                          </p:val>
                                        </p:tav>
                                      </p:tavLst>
                                    </p:anim>
                                    <p:animEffect transition="in" filter="wipe(right)">
                                      <p:cBhvr>
                                        <p:cTn id="21" dur="500"/>
                                        <p:tgtEl>
                                          <p:spTgt spid="10"/>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ppt_x</p:attrName>
                                        </p:attrNameLst>
                                      </p:cBhvr>
                                      <p:tavLst>
                                        <p:tav tm="0">
                                          <p:val>
                                            <p:strVal val="#ppt_x-#ppt_w*1.125000"/>
                                          </p:val>
                                        </p:tav>
                                        <p:tav tm="100000">
                                          <p:val>
                                            <p:strVal val="#ppt_x"/>
                                          </p:val>
                                        </p:tav>
                                      </p:tavLst>
                                    </p:anim>
                                    <p:animEffect transition="in" filter="wipe(right)">
                                      <p:cBhvr>
                                        <p:cTn id="34" dur="500"/>
                                        <p:tgtEl>
                                          <p:spTgt spid="18"/>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up)">
                                      <p:cBhvr>
                                        <p:cTn id="42" dur="500"/>
                                        <p:tgtEl>
                                          <p:spTgt spid="25"/>
                                        </p:tgtEl>
                                      </p:cBhvr>
                                    </p:animEffect>
                                  </p:childTnLst>
                                </p:cTn>
                              </p:par>
                            </p:childTnLst>
                          </p:cTn>
                        </p:par>
                        <p:par>
                          <p:cTn id="43" fill="hold">
                            <p:stCondLst>
                              <p:cond delay="4500"/>
                            </p:stCondLst>
                            <p:childTnLst>
                              <p:par>
                                <p:cTn id="44" presetID="12" presetClass="entr" presetSubtype="8"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p:tgtEl>
                                          <p:spTgt spid="26"/>
                                        </p:tgtEl>
                                        <p:attrNameLst>
                                          <p:attrName>ppt_x</p:attrName>
                                        </p:attrNameLst>
                                      </p:cBhvr>
                                      <p:tavLst>
                                        <p:tav tm="0">
                                          <p:val>
                                            <p:strVal val="#ppt_x-#ppt_w*1.125000"/>
                                          </p:val>
                                        </p:tav>
                                        <p:tav tm="100000">
                                          <p:val>
                                            <p:strVal val="#ppt_x"/>
                                          </p:val>
                                        </p:tav>
                                      </p:tavLst>
                                    </p:anim>
                                    <p:animEffect transition="in" filter="wipe(right)">
                                      <p:cBhvr>
                                        <p:cTn id="47" dur="500"/>
                                        <p:tgtEl>
                                          <p:spTgt spid="26"/>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p:stCondLst>
                              <p:cond delay="5500"/>
                            </p:stCondLst>
                            <p:childTnLst>
                              <p:par>
                                <p:cTn id="53" presetID="22" presetClass="entr" presetSubtype="1"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5"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09"/>
            <a:ext cx="12192000" cy="6858000"/>
          </a:xfrm>
          <a:prstGeom prst="rect">
            <a:avLst/>
          </a:prstGeom>
        </p:spPr>
      </p:pic>
      <p:grpSp>
        <p:nvGrpSpPr>
          <p:cNvPr id="44" name="组合 43"/>
          <p:cNvGrpSpPr/>
          <p:nvPr/>
        </p:nvGrpSpPr>
        <p:grpSpPr>
          <a:xfrm>
            <a:off x="5201728" y="1465347"/>
            <a:ext cx="2135589" cy="668733"/>
            <a:chOff x="2089456" y="2299053"/>
            <a:chExt cx="2135589" cy="668733"/>
          </a:xfrm>
        </p:grpSpPr>
        <p:sp>
          <p:nvSpPr>
            <p:cNvPr id="48" name="任意多边形 29"/>
            <p:cNvSpPr/>
            <p:nvPr/>
          </p:nvSpPr>
          <p:spPr>
            <a:xfrm>
              <a:off x="2089457" y="2299053"/>
              <a:ext cx="2031990" cy="668733"/>
            </a:xfrm>
            <a:prstGeom prst="roundRect">
              <a:avLst>
                <a:gd name="adj" fmla="val 35937"/>
              </a:avLst>
            </a:prstGeom>
            <a:solidFill>
              <a:srgbClr val="ECB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9" name="矩形 48"/>
            <p:cNvSpPr/>
            <p:nvPr/>
          </p:nvSpPr>
          <p:spPr>
            <a:xfrm>
              <a:off x="2089456" y="2321455"/>
              <a:ext cx="2135589" cy="646331"/>
            </a:xfrm>
            <a:prstGeom prst="rect">
              <a:avLst/>
            </a:prstGeom>
          </p:spPr>
          <p:txBody>
            <a:bodyPr wrap="square">
              <a:spAutoFit/>
            </a:bodyPr>
            <a:lstStyle/>
            <a:p>
              <a:pPr lvl="0" algn="ctr" defTabSz="914400">
                <a:defRPr/>
              </a:pPr>
              <a:r>
                <a:rPr lang="zh-CN" altLang="en-US" sz="36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第三章 </a:t>
              </a:r>
              <a:endParaRPr kumimoji="0" lang="zh-CN" altLang="en-US" sz="3600" b="1" i="0" u="none" strike="noStrike" kern="120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51" name="矩形 50"/>
          <p:cNvSpPr/>
          <p:nvPr/>
        </p:nvSpPr>
        <p:spPr>
          <a:xfrm>
            <a:off x="1455537" y="2490148"/>
            <a:ext cx="9280926" cy="2308324"/>
          </a:xfrm>
          <a:prstGeom prst="rect">
            <a:avLst/>
          </a:prstGeom>
        </p:spPr>
        <p:txBody>
          <a:bodyPr wrap="square">
            <a:spAutoFit/>
          </a:bodyPr>
          <a:lstStyle/>
          <a:p>
            <a:pPr algn="ctr" fontAlgn="base">
              <a:spcBef>
                <a:spcPct val="0"/>
              </a:spcBef>
              <a:spcAft>
                <a:spcPct val="0"/>
              </a:spcAft>
              <a:defRPr/>
            </a:pPr>
            <a:r>
              <a:rPr lang="zh-CN" altLang="en-US" sz="4800" kern="1600" spc="630" dirty="0">
                <a:solidFill>
                  <a:srgbClr val="ECBFA1"/>
                </a:solidFill>
                <a:latin typeface="字魂152号-机甲超级黑" panose="00000500000000000000" pitchFamily="2" charset="-122"/>
                <a:ea typeface="字魂152号-机甲超级黑" panose="00000500000000000000" pitchFamily="2" charset="-122"/>
                <a:sym typeface="思源黑体 CN Normal" panose="020B0400000000000000" pitchFamily="34" charset="-122"/>
              </a:rPr>
              <a:t>改革开放史是中国共产党推进社会主义制度自我完善和发展的实践史</a:t>
            </a: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t="55260"/>
          <a:stretch>
            <a:fillRect/>
          </a:stretch>
        </p:blipFill>
        <p:spPr>
          <a:xfrm>
            <a:off x="0" y="4866237"/>
            <a:ext cx="12210970" cy="19917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barn(inVertical)">
                                      <p:cBhvr>
                                        <p:cTn id="11" dur="11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我图网QQF4D2CD6C74639原创"/>
          <p:cNvSpPr txBox="1"/>
          <p:nvPr/>
        </p:nvSpPr>
        <p:spPr>
          <a:xfrm>
            <a:off x="1848334" y="1802549"/>
            <a:ext cx="8421122" cy="615553"/>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charset="-122"/>
                <a:ea typeface="微软雅黑" panose="020B0503020204020204" charset="-122"/>
              </a:defRPr>
            </a:lvl1pPr>
          </a:lstStyle>
          <a:p>
            <a:pPr algn="l"/>
            <a:r>
              <a:rPr lang="zh-CN" altLang="en-US" sz="3400" b="0"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改革开放</a:t>
            </a:r>
          </a:p>
        </p:txBody>
      </p:sp>
      <p:grpSp>
        <p:nvGrpSpPr>
          <p:cNvPr id="68" name="组合 67"/>
          <p:cNvGrpSpPr/>
          <p:nvPr/>
        </p:nvGrpSpPr>
        <p:grpSpPr>
          <a:xfrm>
            <a:off x="895786" y="1915394"/>
            <a:ext cx="903606" cy="461665"/>
            <a:chOff x="869474" y="1944008"/>
            <a:chExt cx="903606" cy="461665"/>
          </a:xfrm>
        </p:grpSpPr>
        <p:sp>
          <p:nvSpPr>
            <p:cNvPr id="69"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0" name="Rectangle 6"/>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71" name="Aitds4"/>
          <p:cNvSpPr txBox="1"/>
          <p:nvPr/>
        </p:nvSpPr>
        <p:spPr>
          <a:xfrm>
            <a:off x="1380734" y="2313873"/>
            <a:ext cx="6630629" cy="568210"/>
          </a:xfrm>
          <a:prstGeom prst="rect">
            <a:avLst/>
          </a:prstGeom>
          <a:noFill/>
        </p:spPr>
        <p:txBody>
          <a:bodyPr wrap="square" lIns="91422" tIns="45709" rIns="91422" bIns="45709" rtlCol="0">
            <a:spAutoFit/>
          </a:bodyPr>
          <a:lstStyle/>
          <a:p>
            <a:pPr lvl="0" indent="457200" algn="just">
              <a:lnSpc>
                <a:spcPct val="150000"/>
              </a:lnSpc>
              <a:defRPr/>
            </a:pPr>
            <a:r>
              <a:rPr lang="zh-CN" altLang="en-US" sz="2300"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是中国共产党带领人民开启的一次伟大革命</a:t>
            </a:r>
          </a:p>
        </p:txBody>
      </p:sp>
      <p:grpSp>
        <p:nvGrpSpPr>
          <p:cNvPr id="91" name="组合 90"/>
          <p:cNvGrpSpPr/>
          <p:nvPr/>
        </p:nvGrpSpPr>
        <p:grpSpPr>
          <a:xfrm>
            <a:off x="768346" y="3249868"/>
            <a:ext cx="7621555" cy="1055101"/>
            <a:chOff x="768346" y="3249868"/>
            <a:chExt cx="7621555" cy="1055101"/>
          </a:xfrm>
        </p:grpSpPr>
        <p:grpSp>
          <p:nvGrpSpPr>
            <p:cNvPr id="78" name="组合 77"/>
            <p:cNvGrpSpPr/>
            <p:nvPr/>
          </p:nvGrpSpPr>
          <p:grpSpPr>
            <a:xfrm>
              <a:off x="1588803" y="3249868"/>
              <a:ext cx="6801098" cy="1055101"/>
              <a:chOff x="2868881" y="1609800"/>
              <a:chExt cx="6801098" cy="1055101"/>
            </a:xfrm>
          </p:grpSpPr>
          <p:cxnSp>
            <p:nvCxnSpPr>
              <p:cNvPr id="79" name="Aitds2"/>
              <p:cNvCxnSpPr/>
              <p:nvPr/>
            </p:nvCxnSpPr>
            <p:spPr>
              <a:xfrm>
                <a:off x="3403354" y="1685671"/>
                <a:ext cx="0" cy="77550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0" name="Aitds3"/>
              <p:cNvGrpSpPr/>
              <p:nvPr/>
            </p:nvGrpSpPr>
            <p:grpSpPr>
              <a:xfrm>
                <a:off x="3401536" y="1609800"/>
                <a:ext cx="3230479" cy="173986"/>
                <a:chOff x="2977032" y="4682325"/>
                <a:chExt cx="3230479" cy="173986"/>
              </a:xfrm>
            </p:grpSpPr>
            <p:cxnSp>
              <p:nvCxnSpPr>
                <p:cNvPr id="88" name="Aitds3-1"/>
                <p:cNvCxnSpPr/>
                <p:nvPr/>
              </p:nvCxnSpPr>
              <p:spPr>
                <a:xfrm>
                  <a:off x="2977032" y="4758196"/>
                  <a:ext cx="309864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9" name="Aitds3-2"/>
                <p:cNvSpPr/>
                <p:nvPr/>
              </p:nvSpPr>
              <p:spPr>
                <a:xfrm>
                  <a:off x="603352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cxnSp>
            <p:nvCxnSpPr>
              <p:cNvPr id="81" name="Aitds4"/>
              <p:cNvCxnSpPr/>
              <p:nvPr/>
            </p:nvCxnSpPr>
            <p:spPr>
              <a:xfrm>
                <a:off x="9127429" y="1703615"/>
                <a:ext cx="0" cy="9612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Aitds5"/>
              <p:cNvCxnSpPr/>
              <p:nvPr/>
            </p:nvCxnSpPr>
            <p:spPr>
              <a:xfrm>
                <a:off x="5550794" y="2664901"/>
                <a:ext cx="357663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Aitds6"/>
              <p:cNvSpPr/>
              <p:nvPr/>
            </p:nvSpPr>
            <p:spPr>
              <a:xfrm>
                <a:off x="3537078" y="1870290"/>
                <a:ext cx="6132901" cy="523220"/>
              </a:xfrm>
              <a:prstGeom prst="rect">
                <a:avLst/>
              </a:prstGeom>
            </p:spPr>
            <p:txBody>
              <a:bodyPr wrap="square">
                <a:spAutoFit/>
              </a:bodyPr>
              <a:lstStyle/>
              <a:p>
                <a:r>
                  <a:rPr lang="zh-CN" altLang="en-US" sz="28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是社会主义制度的自我完善和发展</a:t>
                </a:r>
                <a:endParaRPr lang="zh-CN" altLang="en-US" sz="2800" dirty="0">
                  <a:solidFill>
                    <a:schemeClr val="accent2">
                      <a:lumMod val="50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4" name="任意多边形 83"/>
              <p:cNvSpPr/>
              <p:nvPr/>
            </p:nvSpPr>
            <p:spPr>
              <a:xfrm rot="18900000" flipH="1">
                <a:off x="2868881" y="2093528"/>
                <a:ext cx="224000" cy="22400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6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90" name="我图网QQF4D2CD6C74639原创"/>
            <p:cNvSpPr txBox="1"/>
            <p:nvPr/>
          </p:nvSpPr>
          <p:spPr>
            <a:xfrm>
              <a:off x="768346" y="3547774"/>
              <a:ext cx="1208084" cy="523220"/>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charset="-122"/>
                  <a:ea typeface="微软雅黑" panose="020B0503020204020204" charset="-122"/>
                </a:defRPr>
              </a:lvl1pPr>
            </a:lstStyle>
            <a:p>
              <a:pPr algn="l"/>
              <a:r>
                <a:rPr lang="zh-CN" altLang="en-US" sz="2800" b="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实质</a:t>
              </a:r>
            </a:p>
          </p:txBody>
        </p:sp>
      </p:grpSp>
      <p:grpSp>
        <p:nvGrpSpPr>
          <p:cNvPr id="92" name="组合 91"/>
          <p:cNvGrpSpPr/>
          <p:nvPr/>
        </p:nvGrpSpPr>
        <p:grpSpPr>
          <a:xfrm>
            <a:off x="768346" y="4744407"/>
            <a:ext cx="7079005" cy="1055108"/>
            <a:chOff x="768346" y="3249868"/>
            <a:chExt cx="7079005" cy="1055108"/>
          </a:xfrm>
        </p:grpSpPr>
        <p:grpSp>
          <p:nvGrpSpPr>
            <p:cNvPr id="93" name="组合 92"/>
            <p:cNvGrpSpPr/>
            <p:nvPr/>
          </p:nvGrpSpPr>
          <p:grpSpPr>
            <a:xfrm>
              <a:off x="1588803" y="3249868"/>
              <a:ext cx="6258548" cy="1055108"/>
              <a:chOff x="2868881" y="1609800"/>
              <a:chExt cx="6258548" cy="1055108"/>
            </a:xfrm>
          </p:grpSpPr>
          <p:cxnSp>
            <p:nvCxnSpPr>
              <p:cNvPr id="95" name="Aitds2"/>
              <p:cNvCxnSpPr/>
              <p:nvPr/>
            </p:nvCxnSpPr>
            <p:spPr>
              <a:xfrm>
                <a:off x="3403354" y="1685671"/>
                <a:ext cx="0" cy="77550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6" name="Aitds3"/>
              <p:cNvGrpSpPr/>
              <p:nvPr/>
            </p:nvGrpSpPr>
            <p:grpSpPr>
              <a:xfrm>
                <a:off x="3401536" y="1609800"/>
                <a:ext cx="3230479" cy="173986"/>
                <a:chOff x="2977032" y="4682325"/>
                <a:chExt cx="3230479" cy="173986"/>
              </a:xfrm>
            </p:grpSpPr>
            <p:cxnSp>
              <p:nvCxnSpPr>
                <p:cNvPr id="101" name="Aitds3-1"/>
                <p:cNvCxnSpPr/>
                <p:nvPr/>
              </p:nvCxnSpPr>
              <p:spPr>
                <a:xfrm>
                  <a:off x="2977032" y="4758196"/>
                  <a:ext cx="309864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2" name="Aitds3-2"/>
                <p:cNvSpPr/>
                <p:nvPr/>
              </p:nvSpPr>
              <p:spPr>
                <a:xfrm>
                  <a:off x="603352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cxnSp>
            <p:nvCxnSpPr>
              <p:cNvPr id="97" name="Aitds4"/>
              <p:cNvCxnSpPr/>
              <p:nvPr/>
            </p:nvCxnSpPr>
            <p:spPr>
              <a:xfrm>
                <a:off x="9127429" y="1703615"/>
                <a:ext cx="0" cy="9612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Aitds5"/>
              <p:cNvCxnSpPr/>
              <p:nvPr/>
            </p:nvCxnSpPr>
            <p:spPr>
              <a:xfrm>
                <a:off x="5550794" y="2664901"/>
                <a:ext cx="357663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9" name="Aitds6"/>
              <p:cNvSpPr/>
              <p:nvPr/>
            </p:nvSpPr>
            <p:spPr>
              <a:xfrm>
                <a:off x="3537079" y="1710801"/>
                <a:ext cx="5443504" cy="954107"/>
              </a:xfrm>
              <a:prstGeom prst="rect">
                <a:avLst/>
              </a:prstGeom>
            </p:spPr>
            <p:txBody>
              <a:bodyPr wrap="square">
                <a:spAutoFit/>
              </a:bodyPr>
              <a:lstStyle/>
              <a:p>
                <a:r>
                  <a:rPr lang="zh-CN" altLang="en-US" sz="28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是在新的历史条件下为人民谋幸福、为民族谋复兴</a:t>
                </a:r>
                <a:endParaRPr lang="zh-CN" altLang="en-US" sz="2800" dirty="0">
                  <a:solidFill>
                    <a:schemeClr val="accent2">
                      <a:lumMod val="50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0" name="任意多边形 99"/>
              <p:cNvSpPr/>
              <p:nvPr/>
            </p:nvSpPr>
            <p:spPr>
              <a:xfrm rot="18900000" flipH="1">
                <a:off x="2868881" y="2093528"/>
                <a:ext cx="224000" cy="22400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6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94" name="我图网QQF4D2CD6C74639原创"/>
            <p:cNvSpPr txBox="1"/>
            <p:nvPr/>
          </p:nvSpPr>
          <p:spPr>
            <a:xfrm>
              <a:off x="768346" y="3547774"/>
              <a:ext cx="1208084" cy="523220"/>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charset="-122"/>
                  <a:ea typeface="微软雅黑" panose="020B0503020204020204" charset="-122"/>
                </a:defRPr>
              </a:lvl1pPr>
            </a:lstStyle>
            <a:p>
              <a:pPr algn="l"/>
              <a:r>
                <a:rPr lang="zh-CN" altLang="en-US" sz="2800" b="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目的</a:t>
              </a:r>
            </a:p>
          </p:txBody>
        </p:sp>
      </p:grpSp>
      <p:pic>
        <p:nvPicPr>
          <p:cNvPr id="103" name="图片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14345" y="1802549"/>
            <a:ext cx="3374797" cy="5095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grpId="0" nodeType="afterEffect">
                                  <p:stCondLst>
                                    <p:cond delay="0"/>
                                  </p:stCondLst>
                                  <p:iterate type="lt">
                                    <p:tmPct val="10000"/>
                                  </p:iterate>
                                  <p:childTnLst>
                                    <p:set>
                                      <p:cBhvr>
                                        <p:cTn id="11" dur="1" fill="hold">
                                          <p:stCondLst>
                                            <p:cond delay="0"/>
                                          </p:stCondLst>
                                        </p:cTn>
                                        <p:tgtEl>
                                          <p:spTgt spid="67"/>
                                        </p:tgtEl>
                                        <p:attrNameLst>
                                          <p:attrName>style.visibility</p:attrName>
                                        </p:attrNameLst>
                                      </p:cBhvr>
                                      <p:to>
                                        <p:strVal val="visible"/>
                                      </p:to>
                                    </p:set>
                                    <p:anim calcmode="lin" valueType="num">
                                      <p:cBhvr>
                                        <p:cTn id="12" dur="500" fill="hold"/>
                                        <p:tgtEl>
                                          <p:spTgt spid="67"/>
                                        </p:tgtEl>
                                        <p:attrNameLst>
                                          <p:attrName>ppt_w</p:attrName>
                                        </p:attrNameLst>
                                      </p:cBhvr>
                                      <p:tavLst>
                                        <p:tav tm="0">
                                          <p:val>
                                            <p:fltVal val="0"/>
                                          </p:val>
                                        </p:tav>
                                        <p:tav tm="100000">
                                          <p:val>
                                            <p:strVal val="#ppt_w"/>
                                          </p:val>
                                        </p:tav>
                                      </p:tavLst>
                                    </p:anim>
                                    <p:anim calcmode="lin" valueType="num">
                                      <p:cBhvr>
                                        <p:cTn id="13" dur="500" fill="hold"/>
                                        <p:tgtEl>
                                          <p:spTgt spid="67"/>
                                        </p:tgtEl>
                                        <p:attrNameLst>
                                          <p:attrName>ppt_h</p:attrName>
                                        </p:attrNameLst>
                                      </p:cBhvr>
                                      <p:tavLst>
                                        <p:tav tm="0">
                                          <p:val>
                                            <p:fltVal val="0"/>
                                          </p:val>
                                        </p:tav>
                                        <p:tav tm="100000">
                                          <p:val>
                                            <p:strVal val="#ppt_h"/>
                                          </p:val>
                                        </p:tav>
                                      </p:tavLst>
                                    </p:anim>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fltVal val="0.5"/>
                                          </p:val>
                                        </p:tav>
                                        <p:tav tm="100000">
                                          <p:val>
                                            <p:strVal val="#ppt_x"/>
                                          </p:val>
                                        </p:tav>
                                      </p:tavLst>
                                    </p:anim>
                                    <p:anim calcmode="lin" valueType="num">
                                      <p:cBhvr>
                                        <p:cTn id="16" dur="500" fill="hold"/>
                                        <p:tgtEl>
                                          <p:spTgt spid="67"/>
                                        </p:tgtEl>
                                        <p:attrNameLst>
                                          <p:attrName>ppt_y</p:attrName>
                                        </p:attrNameLst>
                                      </p:cBhvr>
                                      <p:tavLst>
                                        <p:tav tm="0">
                                          <p:val>
                                            <p:fltVal val="0.5"/>
                                          </p:val>
                                        </p:tav>
                                        <p:tav tm="100000">
                                          <p:val>
                                            <p:strVal val="#ppt_y"/>
                                          </p:val>
                                        </p:tav>
                                      </p:tavLst>
                                    </p:anim>
                                  </p:childTnLst>
                                </p:cTn>
                              </p:par>
                            </p:childTnLst>
                          </p:cTn>
                        </p:par>
                        <p:par>
                          <p:cTn id="17" fill="hold">
                            <p:stCondLst>
                              <p:cond delay="1149"/>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71"/>
                                        </p:tgtEl>
                                        <p:attrNameLst>
                                          <p:attrName>style.visibility</p:attrName>
                                        </p:attrNameLst>
                                      </p:cBhvr>
                                      <p:to>
                                        <p:strVal val="visible"/>
                                      </p:to>
                                    </p:set>
                                    <p:animEffect transition="in" filter="wipe(left)">
                                      <p:cBhvr>
                                        <p:cTn id="20" dur="200"/>
                                        <p:tgtEl>
                                          <p:spTgt spid="71"/>
                                        </p:tgtEl>
                                      </p:cBhvr>
                                    </p:animEffect>
                                  </p:childTnLst>
                                </p:cTn>
                              </p:par>
                            </p:childTnLst>
                          </p:cTn>
                        </p:par>
                        <p:par>
                          <p:cTn id="21" fill="hold">
                            <p:stCondLst>
                              <p:cond delay="2429"/>
                            </p:stCondLst>
                            <p:childTnLst>
                              <p:par>
                                <p:cTn id="22" presetID="52" presetClass="entr" presetSubtype="0" fill="hold" nodeType="afterEffect">
                                  <p:stCondLst>
                                    <p:cond delay="0"/>
                                  </p:stCondLst>
                                  <p:childTnLst>
                                    <p:set>
                                      <p:cBhvr>
                                        <p:cTn id="23" dur="1" fill="hold">
                                          <p:stCondLst>
                                            <p:cond delay="0"/>
                                          </p:stCondLst>
                                        </p:cTn>
                                        <p:tgtEl>
                                          <p:spTgt spid="91"/>
                                        </p:tgtEl>
                                        <p:attrNameLst>
                                          <p:attrName>style.visibility</p:attrName>
                                        </p:attrNameLst>
                                      </p:cBhvr>
                                      <p:to>
                                        <p:strVal val="visible"/>
                                      </p:to>
                                    </p:set>
                                    <p:animScale>
                                      <p:cBhvr>
                                        <p:cTn id="24" dur="1000" decel="50000" fill="hold">
                                          <p:stCondLst>
                                            <p:cond delay="0"/>
                                          </p:stCondLst>
                                        </p:cTn>
                                        <p:tgtEl>
                                          <p:spTgt spid="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91"/>
                                        </p:tgtEl>
                                        <p:attrNameLst>
                                          <p:attrName>ppt_x</p:attrName>
                                          <p:attrName>ppt_y</p:attrName>
                                        </p:attrNameLst>
                                      </p:cBhvr>
                                    </p:animMotion>
                                    <p:animEffect transition="in" filter="fade">
                                      <p:cBhvr>
                                        <p:cTn id="26" dur="1000"/>
                                        <p:tgtEl>
                                          <p:spTgt spid="91"/>
                                        </p:tgtEl>
                                      </p:cBhvr>
                                    </p:animEffect>
                                  </p:childTnLst>
                                </p:cTn>
                              </p:par>
                            </p:childTnLst>
                          </p:cTn>
                        </p:par>
                        <p:par>
                          <p:cTn id="27" fill="hold">
                            <p:stCondLst>
                              <p:cond delay="3429"/>
                            </p:stCondLst>
                            <p:childTnLst>
                              <p:par>
                                <p:cTn id="28" presetID="52" presetClass="entr" presetSubtype="0" fill="hold" nodeType="afterEffect">
                                  <p:stCondLst>
                                    <p:cond delay="0"/>
                                  </p:stCondLst>
                                  <p:childTnLst>
                                    <p:set>
                                      <p:cBhvr>
                                        <p:cTn id="29" dur="1" fill="hold">
                                          <p:stCondLst>
                                            <p:cond delay="0"/>
                                          </p:stCondLst>
                                        </p:cTn>
                                        <p:tgtEl>
                                          <p:spTgt spid="92"/>
                                        </p:tgtEl>
                                        <p:attrNameLst>
                                          <p:attrName>style.visibility</p:attrName>
                                        </p:attrNameLst>
                                      </p:cBhvr>
                                      <p:to>
                                        <p:strVal val="visible"/>
                                      </p:to>
                                    </p:set>
                                    <p:animScale>
                                      <p:cBhvr>
                                        <p:cTn id="30" dur="1000" decel="50000" fill="hold">
                                          <p:stCondLst>
                                            <p:cond delay="0"/>
                                          </p:stCondLst>
                                        </p:cTn>
                                        <p:tgtEl>
                                          <p:spTgt spid="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92"/>
                                        </p:tgtEl>
                                        <p:attrNameLst>
                                          <p:attrName>ppt_x</p:attrName>
                                          <p:attrName>ppt_y</p:attrName>
                                        </p:attrNameLst>
                                      </p:cBhvr>
                                    </p:animMotion>
                                    <p:animEffect transition="in" filter="fade">
                                      <p:cBhvr>
                                        <p:cTn id="32" dur="1000"/>
                                        <p:tgtEl>
                                          <p:spTgt spid="92"/>
                                        </p:tgtEl>
                                      </p:cBhvr>
                                    </p:animEffect>
                                  </p:childTnLst>
                                </p:cTn>
                              </p:par>
                            </p:childTnLst>
                          </p:cTn>
                        </p:par>
                        <p:par>
                          <p:cTn id="33" fill="hold">
                            <p:stCondLst>
                              <p:cond delay="4429"/>
                            </p:stCondLst>
                            <p:childTnLst>
                              <p:par>
                                <p:cTn id="34" presetID="2" presetClass="entr" presetSubtype="4" fill="hold" nodeType="afterEffect">
                                  <p:stCondLst>
                                    <p:cond delay="0"/>
                                  </p:stCondLst>
                                  <p:childTnLst>
                                    <p:set>
                                      <p:cBhvr>
                                        <p:cTn id="35" dur="1" fill="hold">
                                          <p:stCondLst>
                                            <p:cond delay="0"/>
                                          </p:stCondLst>
                                        </p:cTn>
                                        <p:tgtEl>
                                          <p:spTgt spid="103"/>
                                        </p:tgtEl>
                                        <p:attrNameLst>
                                          <p:attrName>style.visibility</p:attrName>
                                        </p:attrNameLst>
                                      </p:cBhvr>
                                      <p:to>
                                        <p:strVal val="visible"/>
                                      </p:to>
                                    </p:set>
                                    <p:anim calcmode="lin" valueType="num">
                                      <p:cBhvr additive="base">
                                        <p:cTn id="36" dur="500" fill="hold"/>
                                        <p:tgtEl>
                                          <p:spTgt spid="103"/>
                                        </p:tgtEl>
                                        <p:attrNameLst>
                                          <p:attrName>ppt_x</p:attrName>
                                        </p:attrNameLst>
                                      </p:cBhvr>
                                      <p:tavLst>
                                        <p:tav tm="0">
                                          <p:val>
                                            <p:strVal val="#ppt_x"/>
                                          </p:val>
                                        </p:tav>
                                        <p:tav tm="100000">
                                          <p:val>
                                            <p:strVal val="#ppt_x"/>
                                          </p:val>
                                        </p:tav>
                                      </p:tavLst>
                                    </p:anim>
                                    <p:anim calcmode="lin" valueType="num">
                                      <p:cBhvr additive="base">
                                        <p:cTn id="37"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tds4"/>
          <p:cNvSpPr txBox="1"/>
          <p:nvPr/>
        </p:nvSpPr>
        <p:spPr>
          <a:xfrm>
            <a:off x="4178592" y="2789600"/>
            <a:ext cx="7410894" cy="2977909"/>
          </a:xfrm>
          <a:prstGeom prst="rect">
            <a:avLst/>
          </a:prstGeom>
          <a:noFill/>
        </p:spPr>
        <p:txBody>
          <a:bodyPr wrap="square" lIns="91422" tIns="45709" rIns="91422" bIns="45709" rtlCol="0">
            <a:spAutoFit/>
          </a:bodyPr>
          <a:lstStyle/>
          <a:p>
            <a:pPr lvl="0" indent="457200" algn="just">
              <a:lnSpc>
                <a:spcPct val="200000"/>
              </a:lnSpc>
              <a:defRPr/>
            </a:pPr>
            <a:r>
              <a:rPr lang="zh-CN" altLang="en-US" sz="1600"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基于对党和国家前途命运的深刻把握，对历史发展趋势的科学洞察，党中央做出实行改革开放的历史性决策，开启了改革开放和社会主义现代化建设历史新时期。中国共产党抓住完善和发展中国特色社会主义制度这个关键，带领人民攻坚克难，以经济体系改革为牵引统筹推进各个领域的体制改革，快速提升了国家综合实力，有效抵御了“苏东剧变”对我国的负面冲击，不断推进我国各项事业的健康发展，使社会主义中国巍然屹立在世界东方。</a:t>
            </a:r>
          </a:p>
        </p:txBody>
      </p:sp>
      <p:sp>
        <p:nvSpPr>
          <p:cNvPr id="54" name="Aitds6"/>
          <p:cNvSpPr txBox="1"/>
          <p:nvPr/>
        </p:nvSpPr>
        <p:spPr>
          <a:xfrm>
            <a:off x="4178592" y="2077788"/>
            <a:ext cx="6443331" cy="523220"/>
          </a:xfrm>
          <a:prstGeom prst="rect">
            <a:avLst/>
          </a:prstGeom>
          <a:noFill/>
        </p:spPr>
        <p:txBody>
          <a:bodyPr wrap="square" rtlCol="0">
            <a:spAutoFit/>
          </a:bodyPr>
          <a:lstStyle/>
          <a:p>
            <a:pPr lvl="0">
              <a:defRPr/>
            </a:pPr>
            <a:r>
              <a:rPr lang="zh-CN" altLang="en-US" sz="28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党的十一届三中全会以后</a:t>
            </a:r>
            <a:endParaRPr kumimoji="0" lang="en-US" sz="2800" b="1" i="0" u="none" strike="noStrike" kern="120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66380"/>
            <a:ext cx="4505612" cy="45056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2"/>
                                        </p:tgtEl>
                                        <p:attrNameLst>
                                          <p:attrName>style.visibility</p:attrName>
                                        </p:attrNameLst>
                                      </p:cBhvr>
                                      <p:to>
                                        <p:strVal val="visible"/>
                                      </p:to>
                                    </p:set>
                                    <p:animEffect transition="in" filter="wipe(left)">
                                      <p:cBhvr>
                                        <p:cTn id="19"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itds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6972300" y="1771650"/>
            <a:ext cx="5219700" cy="5219700"/>
          </a:xfrm>
          <a:prstGeom prst="rect">
            <a:avLst/>
          </a:prstGeom>
        </p:spPr>
      </p:pic>
      <p:grpSp>
        <p:nvGrpSpPr>
          <p:cNvPr id="2" name="组合 1"/>
          <p:cNvGrpSpPr/>
          <p:nvPr/>
        </p:nvGrpSpPr>
        <p:grpSpPr>
          <a:xfrm>
            <a:off x="659385" y="1485186"/>
            <a:ext cx="10894496" cy="4854847"/>
            <a:chOff x="648752" y="1485186"/>
            <a:chExt cx="10894496" cy="4854847"/>
          </a:xfrm>
        </p:grpSpPr>
        <p:grpSp>
          <p:nvGrpSpPr>
            <p:cNvPr id="3" name="Aitds2"/>
            <p:cNvGrpSpPr/>
            <p:nvPr/>
          </p:nvGrpSpPr>
          <p:grpSpPr>
            <a:xfrm>
              <a:off x="648752" y="1802823"/>
              <a:ext cx="10894496" cy="4537210"/>
              <a:chOff x="648752" y="1802823"/>
              <a:chExt cx="10894496" cy="4537210"/>
            </a:xfrm>
          </p:grpSpPr>
          <p:pic>
            <p:nvPicPr>
              <p:cNvPr id="5" name="Aitds2-1"/>
              <p:cNvPicPr>
                <a:picLocks noChangeAspect="1"/>
              </p:cNvPicPr>
              <p:nvPr/>
            </p:nvPicPr>
            <p:blipFill>
              <a:blip r:embed="rId4"/>
              <a:srcRect/>
              <a:stretch>
                <a:fillRect/>
              </a:stretch>
            </p:blipFill>
            <p:spPr>
              <a:xfrm>
                <a:off x="648752" y="1889567"/>
                <a:ext cx="10894496" cy="4450466"/>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6" name="组合 5"/>
              <p:cNvGrpSpPr/>
              <p:nvPr/>
            </p:nvGrpSpPr>
            <p:grpSpPr>
              <a:xfrm>
                <a:off x="2684260" y="1802823"/>
                <a:ext cx="6880669" cy="185895"/>
                <a:chOff x="2670774" y="2985930"/>
                <a:chExt cx="6880669" cy="185895"/>
              </a:xfrm>
            </p:grpSpPr>
            <p:sp>
              <p:nvSpPr>
                <p:cNvPr id="7" name="Aitds2-2"/>
                <p:cNvSpPr/>
                <p:nvPr/>
              </p:nvSpPr>
              <p:spPr>
                <a:xfrm>
                  <a:off x="2670774" y="2985930"/>
                  <a:ext cx="185895" cy="185895"/>
                </a:xfrm>
                <a:prstGeom prst="ellipse">
                  <a:avLst/>
                </a:prstGeom>
                <a:solidFill>
                  <a:srgbClr val="D6161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 name="Aitds2-3"/>
                <p:cNvSpPr/>
                <p:nvPr/>
              </p:nvSpPr>
              <p:spPr>
                <a:xfrm>
                  <a:off x="9365548" y="2985930"/>
                  <a:ext cx="185895" cy="185895"/>
                </a:xfrm>
                <a:prstGeom prst="ellipse">
                  <a:avLst/>
                </a:prstGeom>
                <a:solidFill>
                  <a:srgbClr val="D6161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4" name="Aitds3"/>
            <p:cNvSpPr/>
            <p:nvPr/>
          </p:nvSpPr>
          <p:spPr>
            <a:xfrm>
              <a:off x="3194836" y="1485186"/>
              <a:ext cx="5829300" cy="825403"/>
            </a:xfrm>
            <a:prstGeom prst="parallelogram">
              <a:avLst>
                <a:gd name="adj" fmla="val 43464"/>
              </a:avLst>
            </a:prstGeom>
            <a:solidFill>
              <a:srgbClr val="D6161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1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10" name="矩形 9"/>
          <p:cNvSpPr/>
          <p:nvPr/>
        </p:nvSpPr>
        <p:spPr>
          <a:xfrm>
            <a:off x="1078989" y="2470283"/>
            <a:ext cx="7955780" cy="3470374"/>
          </a:xfrm>
          <a:prstGeom prst="rect">
            <a:avLst/>
          </a:prstGeom>
          <a:noFill/>
        </p:spPr>
        <p:txBody>
          <a:bodyPr wrap="square">
            <a:spAutoFit/>
          </a:bodyPr>
          <a:lstStyle/>
          <a:p>
            <a:pPr marL="285750" indent="-285750" algn="just" defTabSz="914400">
              <a:lnSpc>
                <a:spcPct val="200000"/>
              </a:lnSpc>
              <a:buFont typeface="Wingdings" panose="05000000000000000000" pitchFamily="2" charset="2"/>
              <a:buChar char="l"/>
              <a:defRPr/>
            </a:pPr>
            <a:r>
              <a:rPr lang="zh-CN" altLang="en-US" sz="1600" kern="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中国共产党以巨大的政治勇气和智慧，提出了完善和发展中国特色社会主义制度、推进国家治理体系和治理能力现代化总目标，开启了全面深化改革、系统整体设计推进改革的新时代，开创了我国改革开放的新局面。</a:t>
            </a:r>
            <a:endParaRPr lang="en-US" altLang="zh-CN" sz="1600" kern="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marL="285750" indent="-285750" algn="just" defTabSz="914400">
              <a:lnSpc>
                <a:spcPct val="200000"/>
              </a:lnSpc>
              <a:buFont typeface="Wingdings" panose="05000000000000000000" pitchFamily="2" charset="2"/>
              <a:buChar char="l"/>
              <a:defRPr/>
            </a:pPr>
            <a:r>
              <a:rPr lang="zh-CN" altLang="en-US" sz="1600" kern="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中国共产党勇于冲破思想观念的障碍和利益固化的藩篱，重点加强了人民当家作主制度建设，深化了经济体制改革，深化了司法体制综合改革，深化了生态文明体制改革，深化了国防和军队改革，建立了国家监察制度，中国特色社会主义制度日趋成熟定型，为推动党和国家事业取得历史性成就发挥了重大作用。</a:t>
            </a:r>
            <a:endParaRPr lang="zh-CN" altLang="en-US" sz="1600" b="1" kern="0" dirty="0">
              <a:solidFill>
                <a:srgbClr val="FF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矩形 10"/>
          <p:cNvSpPr/>
          <p:nvPr/>
        </p:nvSpPr>
        <p:spPr>
          <a:xfrm>
            <a:off x="4477580" y="1643767"/>
            <a:ext cx="3214342" cy="553998"/>
          </a:xfrm>
          <a:prstGeom prst="rect">
            <a:avLst/>
          </a:prstGeom>
        </p:spPr>
        <p:txBody>
          <a:bodyPr wrap="none">
            <a:spAutoFit/>
          </a:bodyPr>
          <a:lstStyle/>
          <a:p>
            <a:pPr lvl="0" algn="ctr"/>
            <a:r>
              <a:rPr lang="zh-CN" altLang="en-US" sz="30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党的十八大以来</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09"/>
            <a:ext cx="12192000" cy="6858000"/>
          </a:xfrm>
          <a:prstGeom prst="rect">
            <a:avLst/>
          </a:prstGeom>
        </p:spPr>
      </p:pic>
      <p:grpSp>
        <p:nvGrpSpPr>
          <p:cNvPr id="44" name="组合 43"/>
          <p:cNvGrpSpPr/>
          <p:nvPr/>
        </p:nvGrpSpPr>
        <p:grpSpPr>
          <a:xfrm>
            <a:off x="5201728" y="1465347"/>
            <a:ext cx="2135589" cy="668733"/>
            <a:chOff x="2089456" y="2299053"/>
            <a:chExt cx="2135589" cy="668733"/>
          </a:xfrm>
        </p:grpSpPr>
        <p:sp>
          <p:nvSpPr>
            <p:cNvPr id="48" name="任意多边形 29"/>
            <p:cNvSpPr/>
            <p:nvPr/>
          </p:nvSpPr>
          <p:spPr>
            <a:xfrm>
              <a:off x="2089457" y="2299053"/>
              <a:ext cx="2031990" cy="668733"/>
            </a:xfrm>
            <a:prstGeom prst="roundRect">
              <a:avLst>
                <a:gd name="adj" fmla="val 35937"/>
              </a:avLst>
            </a:prstGeom>
            <a:solidFill>
              <a:srgbClr val="ECB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9" name="矩形 48"/>
            <p:cNvSpPr/>
            <p:nvPr/>
          </p:nvSpPr>
          <p:spPr>
            <a:xfrm>
              <a:off x="2089456" y="2321455"/>
              <a:ext cx="2135589" cy="646331"/>
            </a:xfrm>
            <a:prstGeom prst="rect">
              <a:avLst/>
            </a:prstGeom>
          </p:spPr>
          <p:txBody>
            <a:bodyPr wrap="square">
              <a:spAutoFit/>
            </a:bodyPr>
            <a:lstStyle/>
            <a:p>
              <a:pPr lvl="0" algn="ctr" defTabSz="914400">
                <a:defRPr/>
              </a:pPr>
              <a:r>
                <a:rPr lang="zh-CN" altLang="en-US" sz="36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第四章 </a:t>
              </a:r>
              <a:endParaRPr kumimoji="0" lang="zh-CN" altLang="en-US" sz="3600" b="1" i="0" u="none" strike="noStrike" kern="120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51" name="矩形 50"/>
          <p:cNvSpPr/>
          <p:nvPr/>
        </p:nvSpPr>
        <p:spPr>
          <a:xfrm>
            <a:off x="1455537" y="2490148"/>
            <a:ext cx="9280926" cy="1569660"/>
          </a:xfrm>
          <a:prstGeom prst="rect">
            <a:avLst/>
          </a:prstGeom>
        </p:spPr>
        <p:txBody>
          <a:bodyPr wrap="square">
            <a:spAutoFit/>
          </a:bodyPr>
          <a:lstStyle/>
          <a:p>
            <a:pPr algn="ctr" fontAlgn="base">
              <a:spcBef>
                <a:spcPct val="0"/>
              </a:spcBef>
              <a:spcAft>
                <a:spcPct val="0"/>
              </a:spcAft>
              <a:defRPr/>
            </a:pPr>
            <a:r>
              <a:rPr lang="zh-CN" altLang="en-US" sz="4800" kern="1600" spc="630" dirty="0">
                <a:solidFill>
                  <a:srgbClr val="ECBFA1"/>
                </a:solidFill>
                <a:latin typeface="字魂152号-机甲超级黑" panose="00000500000000000000" pitchFamily="2" charset="-122"/>
                <a:ea typeface="字魂152号-机甲超级黑" panose="00000500000000000000" pitchFamily="2" charset="-122"/>
                <a:sym typeface="思源黑体 CN Normal" panose="020B0400000000000000" pitchFamily="34" charset="-122"/>
              </a:rPr>
              <a:t>中国共产党是引领世界社会主义发展的重要政治力量</a:t>
            </a: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t="55260"/>
          <a:stretch>
            <a:fillRect/>
          </a:stretch>
        </p:blipFill>
        <p:spPr>
          <a:xfrm>
            <a:off x="0" y="4866237"/>
            <a:ext cx="12210970" cy="19917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barn(inVertical)">
                                      <p:cBhvr>
                                        <p:cTn id="11" dur="11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56" y="1582539"/>
            <a:ext cx="3710293" cy="4357042"/>
          </a:xfrm>
          <a:prstGeom prst="rect">
            <a:avLst/>
          </a:prstGeom>
        </p:spPr>
      </p:pic>
      <p:grpSp>
        <p:nvGrpSpPr>
          <p:cNvPr id="72" name="组合 71"/>
          <p:cNvGrpSpPr/>
          <p:nvPr/>
        </p:nvGrpSpPr>
        <p:grpSpPr>
          <a:xfrm>
            <a:off x="4653091" y="1808782"/>
            <a:ext cx="6746534" cy="1125803"/>
            <a:chOff x="4642458" y="1808782"/>
            <a:chExt cx="6746534" cy="1125803"/>
          </a:xfrm>
        </p:grpSpPr>
        <p:grpSp>
          <p:nvGrpSpPr>
            <p:cNvPr id="63" name="组合 62"/>
            <p:cNvGrpSpPr/>
            <p:nvPr/>
          </p:nvGrpSpPr>
          <p:grpSpPr>
            <a:xfrm>
              <a:off x="4642458" y="1808782"/>
              <a:ext cx="6746534" cy="1125803"/>
              <a:chOff x="4661019" y="1097051"/>
              <a:chExt cx="2993973" cy="2155218"/>
            </a:xfrm>
          </p:grpSpPr>
          <p:sp>
            <p:nvSpPr>
              <p:cNvPr id="69" name="圆角矩形 36"/>
              <p:cNvSpPr/>
              <p:nvPr/>
            </p:nvSpPr>
            <p:spPr>
              <a:xfrm>
                <a:off x="4661019" y="1097051"/>
                <a:ext cx="2993973" cy="2155218"/>
              </a:xfrm>
              <a:prstGeom prst="roundRect">
                <a:avLst>
                  <a:gd name="adj" fmla="val 2416"/>
                </a:avLst>
              </a:prstGeom>
              <a:solidFill>
                <a:schemeClr val="bg1">
                  <a:alpha val="38824"/>
                </a:schemeClr>
              </a:solidFill>
              <a:ln w="6350" cap="flat" cmpd="sng" algn="ctr">
                <a:solidFill>
                  <a:sysClr val="window" lastClr="FFFFFF">
                    <a:lumMod val="65000"/>
                  </a:sys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285" b="1"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0" name="圆角矩形 36"/>
              <p:cNvSpPr/>
              <p:nvPr/>
            </p:nvSpPr>
            <p:spPr>
              <a:xfrm>
                <a:off x="4696565" y="1277855"/>
                <a:ext cx="2919377" cy="1857679"/>
              </a:xfrm>
              <a:prstGeom prst="roundRect">
                <a:avLst>
                  <a:gd name="adj" fmla="val 2416"/>
                </a:avLst>
              </a:prstGeom>
              <a:noFill/>
              <a:ln w="6350" cap="flat" cmpd="sng" algn="ctr">
                <a:solidFill>
                  <a:schemeClr val="bg2">
                    <a:lumMod val="75000"/>
                  </a:scheme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285" b="1"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71" name="矩形 70"/>
            <p:cNvSpPr/>
            <p:nvPr/>
          </p:nvSpPr>
          <p:spPr>
            <a:xfrm>
              <a:off x="4803569" y="2006120"/>
              <a:ext cx="6497428" cy="773448"/>
            </a:xfrm>
            <a:prstGeom prst="rect">
              <a:avLst/>
            </a:prstGeom>
          </p:spPr>
          <p:txBody>
            <a:bodyPr wrap="square" lIns="105571" tIns="52784" rIns="105571" bIns="52784">
              <a:spAutoFit/>
            </a:bodyPr>
            <a:lstStyle/>
            <a:p>
              <a:pPr>
                <a:lnSpc>
                  <a:spcPts val="2600"/>
                </a:lnSpc>
                <a:buClr>
                  <a:srgbClr val="C00000"/>
                </a:buClr>
                <a:defRPr/>
              </a:pPr>
              <a:r>
                <a:rPr lang="zh-CN" altLang="en-US" sz="20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中国共产党一直是社会主义发展史最重要的参与者和最强大的引领力量。</a:t>
              </a:r>
              <a:endParaRPr lang="zh-CN" altLang="en-US" sz="20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73" name="组合 72"/>
          <p:cNvGrpSpPr/>
          <p:nvPr/>
        </p:nvGrpSpPr>
        <p:grpSpPr>
          <a:xfrm>
            <a:off x="4649142" y="3147257"/>
            <a:ext cx="6746534" cy="1125803"/>
            <a:chOff x="4642458" y="1808782"/>
            <a:chExt cx="6746534" cy="1125803"/>
          </a:xfrm>
        </p:grpSpPr>
        <p:grpSp>
          <p:nvGrpSpPr>
            <p:cNvPr id="74" name="组合 73"/>
            <p:cNvGrpSpPr/>
            <p:nvPr/>
          </p:nvGrpSpPr>
          <p:grpSpPr>
            <a:xfrm>
              <a:off x="4642458" y="1808782"/>
              <a:ext cx="6746534" cy="1125803"/>
              <a:chOff x="4661019" y="1097051"/>
              <a:chExt cx="2993973" cy="2155218"/>
            </a:xfrm>
          </p:grpSpPr>
          <p:sp>
            <p:nvSpPr>
              <p:cNvPr id="76" name="圆角矩形 36"/>
              <p:cNvSpPr/>
              <p:nvPr/>
            </p:nvSpPr>
            <p:spPr>
              <a:xfrm>
                <a:off x="4661019" y="1097051"/>
                <a:ext cx="2993973" cy="2155218"/>
              </a:xfrm>
              <a:prstGeom prst="roundRect">
                <a:avLst>
                  <a:gd name="adj" fmla="val 2416"/>
                </a:avLst>
              </a:prstGeom>
              <a:solidFill>
                <a:schemeClr val="bg1">
                  <a:alpha val="38824"/>
                </a:schemeClr>
              </a:solidFill>
              <a:ln w="6350" cap="flat" cmpd="sng" algn="ctr">
                <a:solidFill>
                  <a:sysClr val="window" lastClr="FFFFFF">
                    <a:lumMod val="65000"/>
                  </a:sys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285" b="1"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7" name="圆角矩形 36"/>
              <p:cNvSpPr/>
              <p:nvPr/>
            </p:nvSpPr>
            <p:spPr>
              <a:xfrm>
                <a:off x="4696565" y="1277855"/>
                <a:ext cx="2919377" cy="1857679"/>
              </a:xfrm>
              <a:prstGeom prst="roundRect">
                <a:avLst>
                  <a:gd name="adj" fmla="val 2416"/>
                </a:avLst>
              </a:prstGeom>
              <a:noFill/>
              <a:ln w="6350" cap="flat" cmpd="sng" algn="ctr">
                <a:solidFill>
                  <a:schemeClr val="bg2">
                    <a:lumMod val="75000"/>
                  </a:scheme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285" b="1"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75" name="矩形 74"/>
            <p:cNvSpPr/>
            <p:nvPr/>
          </p:nvSpPr>
          <p:spPr>
            <a:xfrm>
              <a:off x="4803569" y="2006120"/>
              <a:ext cx="6497428" cy="773448"/>
            </a:xfrm>
            <a:prstGeom prst="rect">
              <a:avLst/>
            </a:prstGeom>
          </p:spPr>
          <p:txBody>
            <a:bodyPr wrap="square" lIns="105571" tIns="52784" rIns="105571" bIns="52784">
              <a:spAutoFit/>
            </a:bodyPr>
            <a:lstStyle/>
            <a:p>
              <a:pPr>
                <a:lnSpc>
                  <a:spcPts val="2600"/>
                </a:lnSpc>
                <a:buClr>
                  <a:srgbClr val="C00000"/>
                </a:buClr>
                <a:defRPr/>
              </a:pPr>
              <a:r>
                <a:rPr lang="zh-CN" altLang="en-US" sz="2000"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中国共产党领导的新民主主义革命，是二十世纪上半叶世界社会主义革命的重要组成部分。</a:t>
              </a:r>
              <a:endParaRPr lang="zh-CN" altLang="en-US" sz="20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78" name="组合 77"/>
          <p:cNvGrpSpPr/>
          <p:nvPr/>
        </p:nvGrpSpPr>
        <p:grpSpPr>
          <a:xfrm>
            <a:off x="4645193" y="4489913"/>
            <a:ext cx="6746534" cy="1294958"/>
            <a:chOff x="4642458" y="1808782"/>
            <a:chExt cx="6746534" cy="1294958"/>
          </a:xfrm>
        </p:grpSpPr>
        <p:grpSp>
          <p:nvGrpSpPr>
            <p:cNvPr id="79" name="组合 78"/>
            <p:cNvGrpSpPr/>
            <p:nvPr/>
          </p:nvGrpSpPr>
          <p:grpSpPr>
            <a:xfrm>
              <a:off x="4642458" y="1808782"/>
              <a:ext cx="6746534" cy="1294958"/>
              <a:chOff x="4661019" y="1097051"/>
              <a:chExt cx="2993973" cy="2479045"/>
            </a:xfrm>
          </p:grpSpPr>
          <p:sp>
            <p:nvSpPr>
              <p:cNvPr id="81" name="圆角矩形 36"/>
              <p:cNvSpPr/>
              <p:nvPr/>
            </p:nvSpPr>
            <p:spPr>
              <a:xfrm>
                <a:off x="4661019" y="1097051"/>
                <a:ext cx="2993973" cy="2479045"/>
              </a:xfrm>
              <a:prstGeom prst="roundRect">
                <a:avLst>
                  <a:gd name="adj" fmla="val 2416"/>
                </a:avLst>
              </a:prstGeom>
              <a:solidFill>
                <a:schemeClr val="bg1">
                  <a:alpha val="38824"/>
                </a:schemeClr>
              </a:solidFill>
              <a:ln w="6350" cap="flat" cmpd="sng" algn="ctr">
                <a:solidFill>
                  <a:sysClr val="window" lastClr="FFFFFF">
                    <a:lumMod val="65000"/>
                  </a:sys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285" b="1"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2" name="圆角矩形 36"/>
              <p:cNvSpPr/>
              <p:nvPr/>
            </p:nvSpPr>
            <p:spPr>
              <a:xfrm>
                <a:off x="4696565" y="1277855"/>
                <a:ext cx="2919377" cy="2136799"/>
              </a:xfrm>
              <a:prstGeom prst="roundRect">
                <a:avLst>
                  <a:gd name="adj" fmla="val 2416"/>
                </a:avLst>
              </a:prstGeom>
              <a:noFill/>
              <a:ln w="6350" cap="flat" cmpd="sng" algn="ctr">
                <a:solidFill>
                  <a:schemeClr val="bg2">
                    <a:lumMod val="75000"/>
                  </a:scheme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285" b="1"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80" name="矩形 79"/>
            <p:cNvSpPr/>
            <p:nvPr/>
          </p:nvSpPr>
          <p:spPr>
            <a:xfrm>
              <a:off x="4803569" y="1899793"/>
              <a:ext cx="6497428" cy="1106873"/>
            </a:xfrm>
            <a:prstGeom prst="rect">
              <a:avLst/>
            </a:prstGeom>
          </p:spPr>
          <p:txBody>
            <a:bodyPr wrap="square" lIns="105571" tIns="52784" rIns="105571" bIns="52784">
              <a:spAutoFit/>
            </a:bodyPr>
            <a:lstStyle/>
            <a:p>
              <a:pPr>
                <a:lnSpc>
                  <a:spcPts val="2600"/>
                </a:lnSpc>
                <a:buClr>
                  <a:srgbClr val="C00000"/>
                </a:buClr>
                <a:defRPr/>
              </a:pPr>
              <a:r>
                <a:rPr lang="zh-CN" altLang="en-US"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中国共产党带领人民彻底粉碎了日本军国主义殖民奴役中国的图谋，与苏联社会主义等进步力量一道，为第二次世界大战反法西斯战争的胜利做出了重大牺牲和伟大贡献。</a:t>
              </a:r>
              <a:endParaRPr lang="zh-CN" altLang="en-US"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83" name="Aitds6"/>
          <p:cNvSpPr txBox="1"/>
          <p:nvPr/>
        </p:nvSpPr>
        <p:spPr>
          <a:xfrm>
            <a:off x="1419057" y="2435233"/>
            <a:ext cx="2467144" cy="600164"/>
          </a:xfrm>
          <a:prstGeom prst="rect">
            <a:avLst/>
          </a:prstGeom>
          <a:noFill/>
        </p:spPr>
        <p:txBody>
          <a:bodyPr wrap="square" rtlCol="0">
            <a:spAutoFit/>
          </a:bodyPr>
          <a:lstStyle/>
          <a:p>
            <a:pPr lvl="0">
              <a:defRPr/>
            </a:pPr>
            <a:r>
              <a:rPr kumimoji="0" lang="zh-CN" altLang="en-US" sz="3300" b="1" i="0" u="none" strike="noStrike" kern="120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中国共产党</a:t>
            </a:r>
            <a:endParaRPr kumimoji="0" lang="en-US" sz="3300" b="1" i="0" u="none" strike="noStrike" kern="120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1000"/>
                                        <p:tgtEl>
                                          <p:spTgt spid="83"/>
                                        </p:tgtEl>
                                      </p:cBhvr>
                                    </p:animEffect>
                                    <p:anim calcmode="lin" valueType="num">
                                      <p:cBhvr>
                                        <p:cTn id="13" dur="1000" fill="hold"/>
                                        <p:tgtEl>
                                          <p:spTgt spid="83"/>
                                        </p:tgtEl>
                                        <p:attrNameLst>
                                          <p:attrName>ppt_x</p:attrName>
                                        </p:attrNameLst>
                                      </p:cBhvr>
                                      <p:tavLst>
                                        <p:tav tm="0">
                                          <p:val>
                                            <p:strVal val="#ppt_x"/>
                                          </p:val>
                                        </p:tav>
                                        <p:tav tm="100000">
                                          <p:val>
                                            <p:strVal val="#ppt_x"/>
                                          </p:val>
                                        </p:tav>
                                      </p:tavLst>
                                    </p:anim>
                                    <p:anim calcmode="lin" valueType="num">
                                      <p:cBhvr>
                                        <p:cTn id="14" dur="1000" fill="hold"/>
                                        <p:tgtEl>
                                          <p:spTgt spid="8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500"/>
                                        <p:tgtEl>
                                          <p:spTgt spid="72"/>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left)">
                                      <p:cBhvr>
                                        <p:cTn id="22" dur="500"/>
                                        <p:tgtEl>
                                          <p:spTgt spid="73"/>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wipe(left)">
                                      <p:cBhvr>
                                        <p:cTn id="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2032158" y="3082876"/>
            <a:ext cx="910941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sz="2600" dirty="0">
                <a:solidFill>
                  <a:schemeClr val="bg2">
                    <a:lumMod val="10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是世界社会主义阵营的有生力量</a:t>
            </a:r>
            <a:endParaRPr lang="zh-CN" altLang="en-US" sz="2600"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矩形 83"/>
          <p:cNvSpPr>
            <a:spLocks noChangeArrowheads="1"/>
          </p:cNvSpPr>
          <p:nvPr/>
        </p:nvSpPr>
        <p:spPr bwMode="auto">
          <a:xfrm>
            <a:off x="1518716" y="2941651"/>
            <a:ext cx="9109410" cy="749564"/>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4D4D4D"/>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 name="平行四边形 3"/>
          <p:cNvSpPr/>
          <p:nvPr/>
        </p:nvSpPr>
        <p:spPr>
          <a:xfrm>
            <a:off x="899848" y="1720011"/>
            <a:ext cx="8361110" cy="877359"/>
          </a:xfrm>
          <a:prstGeom prst="parallelogram">
            <a:avLst/>
          </a:prstGeom>
          <a:solidFill>
            <a:srgbClr val="C000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 name="文本框 4"/>
          <p:cNvSpPr txBox="1"/>
          <p:nvPr/>
        </p:nvSpPr>
        <p:spPr>
          <a:xfrm>
            <a:off x="1489781" y="1836646"/>
            <a:ext cx="7228706" cy="600164"/>
          </a:xfrm>
          <a:prstGeom prst="rect">
            <a:avLst/>
          </a:prstGeom>
          <a:noFill/>
        </p:spPr>
        <p:txBody>
          <a:bodyPr wrap="square" rtlCol="0">
            <a:spAutoFit/>
          </a:bodyPr>
          <a:lstStyle/>
          <a:p>
            <a:pPr defTabSz="457200"/>
            <a:r>
              <a:rPr lang="zh-CN" altLang="en-US" sz="3300" b="1" dirty="0">
                <a:ln w="15875">
                  <a:noFill/>
                </a:ln>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中国共产党领导下的中华人民共和国</a:t>
            </a:r>
          </a:p>
        </p:txBody>
      </p:sp>
      <p:sp>
        <p:nvSpPr>
          <p:cNvPr id="6" name="Freeform 9"/>
          <p:cNvSpPr/>
          <p:nvPr/>
        </p:nvSpPr>
        <p:spPr bwMode="auto">
          <a:xfrm>
            <a:off x="1331031" y="2084147"/>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7" name="组合 6"/>
          <p:cNvGrpSpPr/>
          <p:nvPr/>
        </p:nvGrpSpPr>
        <p:grpSpPr>
          <a:xfrm>
            <a:off x="880181" y="1948581"/>
            <a:ext cx="404813" cy="404812"/>
            <a:chOff x="1296847" y="1742267"/>
            <a:chExt cx="404813" cy="404812"/>
          </a:xfrm>
        </p:grpSpPr>
        <p:sp>
          <p:nvSpPr>
            <p:cNvPr id="8"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 </a:t>
              </a:r>
              <a:endParaRPr kumimoji="0" lang="zh-CN" altLang="en-US" sz="1800" b="0" i="0" u="none" strike="noStrike" kern="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TextBox 7"/>
            <p:cNvSpPr txBox="1">
              <a:spLocks noChangeArrowheads="1"/>
            </p:cNvSpPr>
            <p:nvPr/>
          </p:nvSpPr>
          <p:spPr bwMode="auto">
            <a:xfrm>
              <a:off x="1332578" y="175893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0" name="TextBox 7"/>
          <p:cNvSpPr txBox="1">
            <a:spLocks noChangeArrowheads="1"/>
          </p:cNvSpPr>
          <p:nvPr/>
        </p:nvSpPr>
        <p:spPr bwMode="auto">
          <a:xfrm>
            <a:off x="2032158" y="4064614"/>
            <a:ext cx="9109410" cy="41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sz="2000" dirty="0">
                <a:solidFill>
                  <a:schemeClr val="bg2">
                    <a:lumMod val="10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是支持亚、非、拉第三世界国家反帝反殖民、争取民族独立运动的坚强后盾</a:t>
            </a:r>
            <a:endParaRPr lang="zh-CN" altLang="en-US" sz="2000"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矩形 83"/>
          <p:cNvSpPr>
            <a:spLocks noChangeArrowheads="1"/>
          </p:cNvSpPr>
          <p:nvPr/>
        </p:nvSpPr>
        <p:spPr bwMode="auto">
          <a:xfrm>
            <a:off x="1518716" y="3923389"/>
            <a:ext cx="9109410" cy="749564"/>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4D4D4D"/>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 name="Aitds4"/>
          <p:cNvSpPr txBox="1"/>
          <p:nvPr/>
        </p:nvSpPr>
        <p:spPr>
          <a:xfrm>
            <a:off x="1489780" y="4899240"/>
            <a:ext cx="9138345" cy="1055395"/>
          </a:xfrm>
          <a:prstGeom prst="rect">
            <a:avLst/>
          </a:prstGeom>
          <a:noFill/>
        </p:spPr>
        <p:txBody>
          <a:bodyPr wrap="square" lIns="91422" tIns="45709" rIns="91422" bIns="45709" rtlCol="0">
            <a:spAutoFit/>
          </a:bodyPr>
          <a:lstStyle/>
          <a:p>
            <a:pPr lvl="0" algn="just">
              <a:lnSpc>
                <a:spcPct val="150000"/>
              </a:lnSpc>
              <a:defRPr/>
            </a:pPr>
            <a:r>
              <a:rPr lang="zh-CN" altLang="en-US" sz="2200"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中国共产党坚持把马克思主义基本原理与中国实际相结合，摆脱了模仿苏联模式的传统思路，成功开辟了中国特色社会主义道路。</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48000">
                                          <p:cBhvr additive="base">
                                            <p:cTn id="19" dur="500" fill="hold"/>
                                            <p:tgtEl>
                                              <p:spTgt spid="4"/>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2049"/>
                                </p:stCondLst>
                                <p:childTnLst>
                                  <p:par>
                                    <p:cTn id="29" presetID="22" presetClass="entr" presetSubtype="1"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par>
                              <p:cTn id="32" fill="hold">
                                <p:stCondLst>
                                  <p:cond delay="2549"/>
                                </p:stCondLst>
                                <p:childTnLst>
                                  <p:par>
                                    <p:cTn id="33" presetID="22" presetClass="entr" presetSubtype="8"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3049"/>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3549"/>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404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12"/>
                                            </p:tgtEl>
                                            <p:attrNameLst>
                                              <p:attrName>style.visibility</p:attrName>
                                            </p:attrNameLst>
                                          </p:cBhvr>
                                          <p:to>
                                            <p:strVal val="visible"/>
                                          </p:to>
                                        </p:set>
                                        <p:animEffect transition="in" filter="wipe(left)">
                                          <p:cBhvr>
                                            <p:cTn id="47"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p:bldP spid="6" grpId="0" animBg="1"/>
          <p:bldP spid="10" grpId="0" autoUpdateAnimBg="0"/>
          <p:bldP spid="11"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2049"/>
                                </p:stCondLst>
                                <p:childTnLst>
                                  <p:par>
                                    <p:cTn id="29" presetID="22" presetClass="entr" presetSubtype="1"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par>
                              <p:cTn id="32" fill="hold">
                                <p:stCondLst>
                                  <p:cond delay="2549"/>
                                </p:stCondLst>
                                <p:childTnLst>
                                  <p:par>
                                    <p:cTn id="33" presetID="22" presetClass="entr" presetSubtype="8"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3049"/>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3549"/>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4049"/>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12"/>
                                            </p:tgtEl>
                                            <p:attrNameLst>
                                              <p:attrName>style.visibility</p:attrName>
                                            </p:attrNameLst>
                                          </p:cBhvr>
                                          <p:to>
                                            <p:strVal val="visible"/>
                                          </p:to>
                                        </p:set>
                                        <p:animEffect transition="in" filter="wipe(left)">
                                          <p:cBhvr>
                                            <p:cTn id="47"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p:bldP spid="6" grpId="0" animBg="1"/>
          <p:bldP spid="10" grpId="0" autoUpdateAnimBg="0"/>
          <p:bldP spid="11" grpId="0" animBg="1"/>
          <p:bldP spid="1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a:xfrm>
            <a:off x="1164470" y="4179470"/>
            <a:ext cx="1843314" cy="1843314"/>
          </a:xfrm>
          <a:prstGeom prst="arc">
            <a:avLst>
              <a:gd name="adj1" fmla="val 13337330"/>
              <a:gd name="adj2" fmla="val 8932735"/>
            </a:avLst>
          </a:prstGeom>
          <a:ln w="76200">
            <a:solidFill>
              <a:srgbClr val="F42F3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3" name="组合 2"/>
          <p:cNvGrpSpPr/>
          <p:nvPr/>
        </p:nvGrpSpPr>
        <p:grpSpPr>
          <a:xfrm>
            <a:off x="1526634" y="4738995"/>
            <a:ext cx="1118986" cy="724264"/>
            <a:chOff x="1793081" y="328613"/>
            <a:chExt cx="490537" cy="317500"/>
          </a:xfrm>
        </p:grpSpPr>
        <p:sp>
          <p:nvSpPr>
            <p:cNvPr id="4" name="Freeform 588"/>
            <p:cNvSpPr/>
            <p:nvPr/>
          </p:nvSpPr>
          <p:spPr bwMode="auto">
            <a:xfrm>
              <a:off x="2143918" y="452437"/>
              <a:ext cx="84137" cy="101600"/>
            </a:xfrm>
            <a:custGeom>
              <a:avLst/>
              <a:gdLst>
                <a:gd name="T0" fmla="*/ 2 w 11"/>
                <a:gd name="T1" fmla="*/ 0 h 13"/>
                <a:gd name="T2" fmla="*/ 9 w 11"/>
                <a:gd name="T3" fmla="*/ 0 h 13"/>
                <a:gd name="T4" fmla="*/ 10 w 11"/>
                <a:gd name="T5" fmla="*/ 9 h 13"/>
                <a:gd name="T6" fmla="*/ 11 w 11"/>
                <a:gd name="T7" fmla="*/ 10 h 13"/>
                <a:gd name="T8" fmla="*/ 11 w 11"/>
                <a:gd name="T9" fmla="*/ 10 h 13"/>
                <a:gd name="T10" fmla="*/ 10 w 11"/>
                <a:gd name="T11" fmla="*/ 13 h 13"/>
                <a:gd name="T12" fmla="*/ 0 w 11"/>
                <a:gd name="T13" fmla="*/ 12 h 13"/>
                <a:gd name="T14" fmla="*/ 0 w 11"/>
                <a:gd name="T15" fmla="*/ 10 h 13"/>
                <a:gd name="T16" fmla="*/ 0 w 11"/>
                <a:gd name="T17" fmla="*/ 10 h 13"/>
                <a:gd name="T18" fmla="*/ 1 w 11"/>
                <a:gd name="T19" fmla="*/ 8 h 13"/>
                <a:gd name="T20" fmla="*/ 2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0" y="12"/>
                    <a:pt x="0" y="12"/>
                    <a:pt x="0" y="12"/>
                  </a:cubicBezTo>
                  <a:cubicBezTo>
                    <a:pt x="0" y="10"/>
                    <a:pt x="0" y="10"/>
                    <a:pt x="0" y="10"/>
                  </a:cubicBezTo>
                  <a:cubicBezTo>
                    <a:pt x="0" y="10"/>
                    <a:pt x="0" y="10"/>
                    <a:pt x="0" y="10"/>
                  </a:cubicBezTo>
                  <a:cubicBezTo>
                    <a:pt x="0" y="9"/>
                    <a:pt x="1" y="9"/>
                    <a:pt x="1" y="8"/>
                  </a:cubicBezTo>
                  <a:lnTo>
                    <a:pt x="2"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 name="Freeform 589"/>
            <p:cNvSpPr/>
            <p:nvPr/>
          </p:nvSpPr>
          <p:spPr bwMode="auto">
            <a:xfrm>
              <a:off x="2143918" y="476250"/>
              <a:ext cx="38100" cy="69850"/>
            </a:xfrm>
            <a:custGeom>
              <a:avLst/>
              <a:gdLst>
                <a:gd name="T0" fmla="*/ 5 w 5"/>
                <a:gd name="T1" fmla="*/ 9 h 9"/>
                <a:gd name="T2" fmla="*/ 0 w 5"/>
                <a:gd name="T3" fmla="*/ 9 h 9"/>
                <a:gd name="T4" fmla="*/ 0 w 5"/>
                <a:gd name="T5" fmla="*/ 7 h 9"/>
                <a:gd name="T6" fmla="*/ 0 w 5"/>
                <a:gd name="T7" fmla="*/ 7 h 9"/>
                <a:gd name="T8" fmla="*/ 1 w 5"/>
                <a:gd name="T9" fmla="*/ 5 h 9"/>
                <a:gd name="T10" fmla="*/ 1 w 5"/>
                <a:gd name="T11" fmla="*/ 0 h 9"/>
                <a:gd name="T12" fmla="*/ 5 w 5"/>
                <a:gd name="T13" fmla="*/ 0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0" y="9"/>
                    <a:pt x="0" y="9"/>
                    <a:pt x="0" y="9"/>
                  </a:cubicBezTo>
                  <a:cubicBezTo>
                    <a:pt x="0" y="7"/>
                    <a:pt x="0" y="7"/>
                    <a:pt x="0" y="7"/>
                  </a:cubicBezTo>
                  <a:cubicBezTo>
                    <a:pt x="0" y="7"/>
                    <a:pt x="0" y="7"/>
                    <a:pt x="0" y="7"/>
                  </a:cubicBezTo>
                  <a:cubicBezTo>
                    <a:pt x="0" y="6"/>
                    <a:pt x="1" y="6"/>
                    <a:pt x="1" y="5"/>
                  </a:cubicBezTo>
                  <a:cubicBezTo>
                    <a:pt x="1" y="0"/>
                    <a:pt x="1" y="0"/>
                    <a:pt x="1" y="0"/>
                  </a:cubicBezTo>
                  <a:cubicBezTo>
                    <a:pt x="5" y="0"/>
                    <a:pt x="5" y="0"/>
                    <a:pt x="5" y="0"/>
                  </a:cubicBezTo>
                  <a:lnTo>
                    <a:pt x="5" y="9"/>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 name="Freeform 590"/>
            <p:cNvSpPr/>
            <p:nvPr/>
          </p:nvSpPr>
          <p:spPr bwMode="auto">
            <a:xfrm>
              <a:off x="2150268" y="452437"/>
              <a:ext cx="63500" cy="77788"/>
            </a:xfrm>
            <a:custGeom>
              <a:avLst/>
              <a:gdLst>
                <a:gd name="T0" fmla="*/ 1 w 8"/>
                <a:gd name="T1" fmla="*/ 0 h 10"/>
                <a:gd name="T2" fmla="*/ 8 w 8"/>
                <a:gd name="T3" fmla="*/ 0 h 10"/>
                <a:gd name="T4" fmla="*/ 8 w 8"/>
                <a:gd name="T5" fmla="*/ 6 h 10"/>
                <a:gd name="T6" fmla="*/ 8 w 8"/>
                <a:gd name="T7" fmla="*/ 7 h 10"/>
                <a:gd name="T8" fmla="*/ 4 w 8"/>
                <a:gd name="T9" fmla="*/ 10 h 10"/>
                <a:gd name="T10" fmla="*/ 1 w 8"/>
                <a:gd name="T11" fmla="*/ 7 h 10"/>
                <a:gd name="T12" fmla="*/ 0 w 8"/>
                <a:gd name="T13" fmla="*/ 6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8" y="0"/>
                    <a:pt x="8" y="0"/>
                    <a:pt x="8" y="0"/>
                  </a:cubicBezTo>
                  <a:cubicBezTo>
                    <a:pt x="8" y="6"/>
                    <a:pt x="8" y="6"/>
                    <a:pt x="8" y="6"/>
                  </a:cubicBezTo>
                  <a:cubicBezTo>
                    <a:pt x="8" y="7"/>
                    <a:pt x="8" y="7"/>
                    <a:pt x="8" y="7"/>
                  </a:cubicBezTo>
                  <a:cubicBezTo>
                    <a:pt x="7" y="9"/>
                    <a:pt x="6" y="10"/>
                    <a:pt x="4" y="10"/>
                  </a:cubicBezTo>
                  <a:cubicBezTo>
                    <a:pt x="3" y="10"/>
                    <a:pt x="2" y="9"/>
                    <a:pt x="1" y="7"/>
                  </a:cubicBezTo>
                  <a:cubicBezTo>
                    <a:pt x="0" y="7"/>
                    <a:pt x="0" y="7"/>
                    <a:pt x="0" y="6"/>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 name="Freeform 591"/>
            <p:cNvSpPr/>
            <p:nvPr/>
          </p:nvSpPr>
          <p:spPr bwMode="auto">
            <a:xfrm>
              <a:off x="2128043" y="366712"/>
              <a:ext cx="115887" cy="139700"/>
            </a:xfrm>
            <a:custGeom>
              <a:avLst/>
              <a:gdLst>
                <a:gd name="T0" fmla="*/ 7 w 15"/>
                <a:gd name="T1" fmla="*/ 18 h 18"/>
                <a:gd name="T2" fmla="*/ 3 w 15"/>
                <a:gd name="T3" fmla="*/ 16 h 18"/>
                <a:gd name="T4" fmla="*/ 0 w 15"/>
                <a:gd name="T5" fmla="*/ 10 h 18"/>
                <a:gd name="T6" fmla="*/ 0 w 15"/>
                <a:gd name="T7" fmla="*/ 10 h 18"/>
                <a:gd name="T8" fmla="*/ 0 w 15"/>
                <a:gd name="T9" fmla="*/ 10 h 18"/>
                <a:gd name="T10" fmla="*/ 0 w 15"/>
                <a:gd name="T11" fmla="*/ 9 h 18"/>
                <a:gd name="T12" fmla="*/ 7 w 15"/>
                <a:gd name="T13" fmla="*/ 0 h 18"/>
                <a:gd name="T14" fmla="*/ 14 w 15"/>
                <a:gd name="T15" fmla="*/ 9 h 18"/>
                <a:gd name="T16" fmla="*/ 14 w 15"/>
                <a:gd name="T17" fmla="*/ 10 h 18"/>
                <a:gd name="T18" fmla="*/ 14 w 15"/>
                <a:gd name="T19" fmla="*/ 10 h 18"/>
                <a:gd name="T20" fmla="*/ 14 w 15"/>
                <a:gd name="T21" fmla="*/ 10 h 18"/>
                <a:gd name="T22" fmla="*/ 12 w 15"/>
                <a:gd name="T23" fmla="*/ 16 h 18"/>
                <a:gd name="T24" fmla="*/ 7 w 1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7" y="18"/>
                  </a:moveTo>
                  <a:cubicBezTo>
                    <a:pt x="6" y="18"/>
                    <a:pt x="4" y="17"/>
                    <a:pt x="3" y="16"/>
                  </a:cubicBezTo>
                  <a:cubicBezTo>
                    <a:pt x="1" y="14"/>
                    <a:pt x="0" y="12"/>
                    <a:pt x="0" y="10"/>
                  </a:cubicBezTo>
                  <a:cubicBezTo>
                    <a:pt x="0" y="10"/>
                    <a:pt x="0" y="10"/>
                    <a:pt x="0" y="10"/>
                  </a:cubicBezTo>
                  <a:cubicBezTo>
                    <a:pt x="0" y="10"/>
                    <a:pt x="0" y="10"/>
                    <a:pt x="0" y="10"/>
                  </a:cubicBezTo>
                  <a:cubicBezTo>
                    <a:pt x="0" y="10"/>
                    <a:pt x="0" y="9"/>
                    <a:pt x="0" y="9"/>
                  </a:cubicBezTo>
                  <a:cubicBezTo>
                    <a:pt x="0"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 name="Freeform 592"/>
            <p:cNvSpPr/>
            <p:nvPr/>
          </p:nvSpPr>
          <p:spPr bwMode="auto">
            <a:xfrm>
              <a:off x="2080418" y="522287"/>
              <a:ext cx="203200" cy="93663"/>
            </a:xfrm>
            <a:custGeom>
              <a:avLst/>
              <a:gdLst>
                <a:gd name="T0" fmla="*/ 14 w 26"/>
                <a:gd name="T1" fmla="*/ 2 h 12"/>
                <a:gd name="T2" fmla="*/ 12 w 26"/>
                <a:gd name="T3" fmla="*/ 2 h 12"/>
                <a:gd name="T4" fmla="*/ 9 w 26"/>
                <a:gd name="T5" fmla="*/ 0 h 12"/>
                <a:gd name="T6" fmla="*/ 8 w 26"/>
                <a:gd name="T7" fmla="*/ 1 h 12"/>
                <a:gd name="T8" fmla="*/ 0 w 26"/>
                <a:gd name="T9" fmla="*/ 6 h 12"/>
                <a:gd name="T10" fmla="*/ 0 w 26"/>
                <a:gd name="T11" fmla="*/ 10 h 12"/>
                <a:gd name="T12" fmla="*/ 3 w 26"/>
                <a:gd name="T13" fmla="*/ 12 h 12"/>
                <a:gd name="T14" fmla="*/ 7 w 26"/>
                <a:gd name="T15" fmla="*/ 12 h 12"/>
                <a:gd name="T16" fmla="*/ 12 w 26"/>
                <a:gd name="T17" fmla="*/ 12 h 12"/>
                <a:gd name="T18" fmla="*/ 15 w 26"/>
                <a:gd name="T19" fmla="*/ 12 h 12"/>
                <a:gd name="T20" fmla="*/ 19 w 26"/>
                <a:gd name="T21" fmla="*/ 12 h 12"/>
                <a:gd name="T22" fmla="*/ 24 w 26"/>
                <a:gd name="T23" fmla="*/ 12 h 12"/>
                <a:gd name="T24" fmla="*/ 26 w 26"/>
                <a:gd name="T25" fmla="*/ 10 h 12"/>
                <a:gd name="T26" fmla="*/ 26 w 26"/>
                <a:gd name="T27" fmla="*/ 6 h 12"/>
                <a:gd name="T28" fmla="*/ 19 w 26"/>
                <a:gd name="T29" fmla="*/ 1 h 12"/>
                <a:gd name="T30" fmla="*/ 18 w 26"/>
                <a:gd name="T31" fmla="*/ 0 h 12"/>
                <a:gd name="T32" fmla="*/ 14 w 26"/>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2">
                  <a:moveTo>
                    <a:pt x="14" y="2"/>
                  </a:moveTo>
                  <a:cubicBezTo>
                    <a:pt x="12" y="2"/>
                    <a:pt x="12" y="2"/>
                    <a:pt x="12" y="2"/>
                  </a:cubicBezTo>
                  <a:cubicBezTo>
                    <a:pt x="9" y="0"/>
                    <a:pt x="9" y="0"/>
                    <a:pt x="9" y="0"/>
                  </a:cubicBezTo>
                  <a:cubicBezTo>
                    <a:pt x="8" y="1"/>
                    <a:pt x="8" y="1"/>
                    <a:pt x="8" y="1"/>
                  </a:cubicBezTo>
                  <a:cubicBezTo>
                    <a:pt x="4" y="1"/>
                    <a:pt x="0" y="3"/>
                    <a:pt x="0" y="6"/>
                  </a:cubicBezTo>
                  <a:cubicBezTo>
                    <a:pt x="0" y="7"/>
                    <a:pt x="0" y="9"/>
                    <a:pt x="0" y="10"/>
                  </a:cubicBezTo>
                  <a:cubicBezTo>
                    <a:pt x="0" y="11"/>
                    <a:pt x="1" y="12"/>
                    <a:pt x="3" y="12"/>
                  </a:cubicBezTo>
                  <a:cubicBezTo>
                    <a:pt x="7" y="12"/>
                    <a:pt x="7" y="12"/>
                    <a:pt x="7" y="12"/>
                  </a:cubicBezTo>
                  <a:cubicBezTo>
                    <a:pt x="12" y="12"/>
                    <a:pt x="12" y="12"/>
                    <a:pt x="12" y="12"/>
                  </a:cubicBezTo>
                  <a:cubicBezTo>
                    <a:pt x="15" y="12"/>
                    <a:pt x="15" y="12"/>
                    <a:pt x="15" y="12"/>
                  </a:cubicBezTo>
                  <a:cubicBezTo>
                    <a:pt x="19" y="12"/>
                    <a:pt x="19" y="12"/>
                    <a:pt x="19" y="12"/>
                  </a:cubicBezTo>
                  <a:cubicBezTo>
                    <a:pt x="24" y="12"/>
                    <a:pt x="24" y="12"/>
                    <a:pt x="24" y="12"/>
                  </a:cubicBezTo>
                  <a:cubicBezTo>
                    <a:pt x="25" y="12"/>
                    <a:pt x="26" y="11"/>
                    <a:pt x="26" y="10"/>
                  </a:cubicBezTo>
                  <a:cubicBezTo>
                    <a:pt x="26" y="6"/>
                    <a:pt x="26" y="6"/>
                    <a:pt x="26" y="6"/>
                  </a:cubicBezTo>
                  <a:cubicBezTo>
                    <a:pt x="26" y="3"/>
                    <a:pt x="23" y="1"/>
                    <a:pt x="19" y="1"/>
                  </a:cubicBezTo>
                  <a:cubicBezTo>
                    <a:pt x="18" y="0"/>
                    <a:pt x="18" y="0"/>
                    <a:pt x="18" y="0"/>
                  </a:cubicBezTo>
                  <a:lnTo>
                    <a:pt x="14" y="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Freeform 593"/>
            <p:cNvSpPr/>
            <p:nvPr/>
          </p:nvSpPr>
          <p:spPr bwMode="auto">
            <a:xfrm>
              <a:off x="2143918" y="522287"/>
              <a:ext cx="84137" cy="93663"/>
            </a:xfrm>
            <a:custGeom>
              <a:avLst/>
              <a:gdLst>
                <a:gd name="T0" fmla="*/ 29 w 53"/>
                <a:gd name="T1" fmla="*/ 10 h 59"/>
                <a:gd name="T2" fmla="*/ 19 w 53"/>
                <a:gd name="T3" fmla="*/ 10 h 59"/>
                <a:gd name="T4" fmla="*/ 4 w 53"/>
                <a:gd name="T5" fmla="*/ 0 h 59"/>
                <a:gd name="T6" fmla="*/ 0 w 53"/>
                <a:gd name="T7" fmla="*/ 5 h 59"/>
                <a:gd name="T8" fmla="*/ 29 w 53"/>
                <a:gd name="T9" fmla="*/ 34 h 59"/>
                <a:gd name="T10" fmla="*/ 34 w 53"/>
                <a:gd name="T11" fmla="*/ 59 h 59"/>
                <a:gd name="T12" fmla="*/ 34 w 53"/>
                <a:gd name="T13" fmla="*/ 59 h 59"/>
                <a:gd name="T14" fmla="*/ 29 w 53"/>
                <a:gd name="T15" fmla="*/ 29 h 59"/>
                <a:gd name="T16" fmla="*/ 53 w 53"/>
                <a:gd name="T17" fmla="*/ 5 h 59"/>
                <a:gd name="T18" fmla="*/ 53 w 53"/>
                <a:gd name="T19" fmla="*/ 5 h 59"/>
                <a:gd name="T20" fmla="*/ 48 w 53"/>
                <a:gd name="T21" fmla="*/ 0 h 59"/>
                <a:gd name="T22" fmla="*/ 29 w 53"/>
                <a:gd name="T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9">
                  <a:moveTo>
                    <a:pt x="29" y="10"/>
                  </a:moveTo>
                  <a:lnTo>
                    <a:pt x="19" y="10"/>
                  </a:lnTo>
                  <a:lnTo>
                    <a:pt x="4" y="0"/>
                  </a:lnTo>
                  <a:lnTo>
                    <a:pt x="0" y="5"/>
                  </a:lnTo>
                  <a:lnTo>
                    <a:pt x="29" y="34"/>
                  </a:lnTo>
                  <a:lnTo>
                    <a:pt x="34" y="59"/>
                  </a:lnTo>
                  <a:lnTo>
                    <a:pt x="34" y="59"/>
                  </a:lnTo>
                  <a:lnTo>
                    <a:pt x="29" y="29"/>
                  </a:lnTo>
                  <a:lnTo>
                    <a:pt x="53" y="5"/>
                  </a:lnTo>
                  <a:lnTo>
                    <a:pt x="53" y="5"/>
                  </a:lnTo>
                  <a:lnTo>
                    <a:pt x="48" y="0"/>
                  </a:lnTo>
                  <a:lnTo>
                    <a:pt x="29" y="10"/>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Freeform 594"/>
            <p:cNvSpPr/>
            <p:nvPr/>
          </p:nvSpPr>
          <p:spPr bwMode="auto">
            <a:xfrm>
              <a:off x="2135981" y="398462"/>
              <a:ext cx="100012" cy="115888"/>
            </a:xfrm>
            <a:custGeom>
              <a:avLst/>
              <a:gdLst>
                <a:gd name="T0" fmla="*/ 2 w 13"/>
                <a:gd name="T1" fmla="*/ 13 h 15"/>
                <a:gd name="T2" fmla="*/ 6 w 13"/>
                <a:gd name="T3" fmla="*/ 15 h 15"/>
                <a:gd name="T4" fmla="*/ 11 w 13"/>
                <a:gd name="T5" fmla="*/ 13 h 15"/>
                <a:gd name="T6" fmla="*/ 13 w 13"/>
                <a:gd name="T7" fmla="*/ 7 h 15"/>
                <a:gd name="T8" fmla="*/ 13 w 13"/>
                <a:gd name="T9" fmla="*/ 5 h 15"/>
                <a:gd name="T10" fmla="*/ 12 w 13"/>
                <a:gd name="T11" fmla="*/ 3 h 15"/>
                <a:gd name="T12" fmla="*/ 12 w 13"/>
                <a:gd name="T13" fmla="*/ 1 h 15"/>
                <a:gd name="T14" fmla="*/ 9 w 13"/>
                <a:gd name="T15" fmla="*/ 1 h 15"/>
                <a:gd name="T16" fmla="*/ 6 w 13"/>
                <a:gd name="T17" fmla="*/ 1 h 15"/>
                <a:gd name="T18" fmla="*/ 4 w 13"/>
                <a:gd name="T19" fmla="*/ 1 h 15"/>
                <a:gd name="T20" fmla="*/ 4 w 13"/>
                <a:gd name="T21" fmla="*/ 1 h 15"/>
                <a:gd name="T22" fmla="*/ 1 w 13"/>
                <a:gd name="T23" fmla="*/ 1 h 15"/>
                <a:gd name="T24" fmla="*/ 0 w 13"/>
                <a:gd name="T25" fmla="*/ 3 h 15"/>
                <a:gd name="T26" fmla="*/ 0 w 13"/>
                <a:gd name="T27" fmla="*/ 5 h 15"/>
                <a:gd name="T28" fmla="*/ 0 w 13"/>
                <a:gd name="T29" fmla="*/ 7 h 15"/>
                <a:gd name="T30" fmla="*/ 2 w 13"/>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2" y="4"/>
                    <a:pt x="12" y="4"/>
                    <a:pt x="12" y="3"/>
                  </a:cubicBezTo>
                  <a:cubicBezTo>
                    <a:pt x="12" y="2"/>
                    <a:pt x="12" y="2"/>
                    <a:pt x="12" y="1"/>
                  </a:cubicBezTo>
                  <a:cubicBezTo>
                    <a:pt x="11" y="0"/>
                    <a:pt x="10" y="1"/>
                    <a:pt x="9" y="1"/>
                  </a:cubicBezTo>
                  <a:cubicBezTo>
                    <a:pt x="8" y="1"/>
                    <a:pt x="7"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Freeform 595"/>
            <p:cNvSpPr/>
            <p:nvPr/>
          </p:nvSpPr>
          <p:spPr bwMode="auto">
            <a:xfrm>
              <a:off x="2135981" y="398462"/>
              <a:ext cx="46037" cy="115888"/>
            </a:xfrm>
            <a:custGeom>
              <a:avLst/>
              <a:gdLst>
                <a:gd name="T0" fmla="*/ 2 w 6"/>
                <a:gd name="T1" fmla="*/ 13 h 15"/>
                <a:gd name="T2" fmla="*/ 6 w 6"/>
                <a:gd name="T3" fmla="*/ 15 h 15"/>
                <a:gd name="T4" fmla="*/ 6 w 6"/>
                <a:gd name="T5" fmla="*/ 1 h 15"/>
                <a:gd name="T6" fmla="*/ 4 w 6"/>
                <a:gd name="T7" fmla="*/ 1 h 15"/>
                <a:gd name="T8" fmla="*/ 4 w 6"/>
                <a:gd name="T9" fmla="*/ 1 h 15"/>
                <a:gd name="T10" fmla="*/ 1 w 6"/>
                <a:gd name="T11" fmla="*/ 1 h 15"/>
                <a:gd name="T12" fmla="*/ 0 w 6"/>
                <a:gd name="T13" fmla="*/ 3 h 15"/>
                <a:gd name="T14" fmla="*/ 0 w 6"/>
                <a:gd name="T15" fmla="*/ 5 h 15"/>
                <a:gd name="T16" fmla="*/ 0 w 6"/>
                <a:gd name="T17" fmla="*/ 7 h 15"/>
                <a:gd name="T18" fmla="*/ 2 w 6"/>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2" y="13"/>
                  </a:moveTo>
                  <a:cubicBezTo>
                    <a:pt x="3" y="14"/>
                    <a:pt x="5" y="15"/>
                    <a:pt x="6" y="15"/>
                  </a:cubicBezTo>
                  <a:cubicBezTo>
                    <a:pt x="6" y="1"/>
                    <a:pt x="6"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 name="Freeform 596"/>
            <p:cNvSpPr/>
            <p:nvPr/>
          </p:nvSpPr>
          <p:spPr bwMode="auto">
            <a:xfrm>
              <a:off x="2174081" y="538162"/>
              <a:ext cx="23812" cy="77788"/>
            </a:xfrm>
            <a:custGeom>
              <a:avLst/>
              <a:gdLst>
                <a:gd name="T0" fmla="*/ 0 w 3"/>
                <a:gd name="T1" fmla="*/ 10 h 10"/>
                <a:gd name="T2" fmla="*/ 3 w 3"/>
                <a:gd name="T3" fmla="*/ 10 h 10"/>
                <a:gd name="T4" fmla="*/ 2 w 3"/>
                <a:gd name="T5" fmla="*/ 3 h 10"/>
                <a:gd name="T6" fmla="*/ 2 w 3"/>
                <a:gd name="T7" fmla="*/ 3 h 10"/>
                <a:gd name="T8" fmla="*/ 3 w 3"/>
                <a:gd name="T9" fmla="*/ 1 h 10"/>
                <a:gd name="T10" fmla="*/ 3 w 3"/>
                <a:gd name="T11" fmla="*/ 0 h 10"/>
                <a:gd name="T12" fmla="*/ 2 w 3"/>
                <a:gd name="T13" fmla="*/ 0 h 10"/>
                <a:gd name="T14" fmla="*/ 0 w 3"/>
                <a:gd name="T15" fmla="*/ 0 h 10"/>
                <a:gd name="T16" fmla="*/ 0 w 3"/>
                <a:gd name="T17" fmla="*/ 0 h 10"/>
                <a:gd name="T18" fmla="*/ 0 w 3"/>
                <a:gd name="T19" fmla="*/ 1 h 10"/>
                <a:gd name="T20" fmla="*/ 1 w 3"/>
                <a:gd name="T21" fmla="*/ 3 h 10"/>
                <a:gd name="T22" fmla="*/ 1 w 3"/>
                <a:gd name="T23" fmla="*/ 3 h 10"/>
                <a:gd name="T24" fmla="*/ 0 w 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0" y="10"/>
                  </a:moveTo>
                  <a:cubicBezTo>
                    <a:pt x="3" y="10"/>
                    <a:pt x="3" y="10"/>
                    <a:pt x="3" y="10"/>
                  </a:cubicBezTo>
                  <a:cubicBezTo>
                    <a:pt x="2" y="7"/>
                    <a:pt x="2" y="5"/>
                    <a:pt x="2" y="3"/>
                  </a:cubicBez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0" y="5"/>
                    <a:pt x="0" y="7"/>
                    <a:pt x="0" y="10"/>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Freeform 597"/>
            <p:cNvSpPr/>
            <p:nvPr/>
          </p:nvSpPr>
          <p:spPr bwMode="auto">
            <a:xfrm>
              <a:off x="2174081" y="538162"/>
              <a:ext cx="23812" cy="38100"/>
            </a:xfrm>
            <a:custGeom>
              <a:avLst/>
              <a:gdLst>
                <a:gd name="T0" fmla="*/ 2 w 3"/>
                <a:gd name="T1" fmla="*/ 3 h 5"/>
                <a:gd name="T2" fmla="*/ 2 w 3"/>
                <a:gd name="T3" fmla="*/ 3 h 5"/>
                <a:gd name="T4" fmla="*/ 3 w 3"/>
                <a:gd name="T5" fmla="*/ 1 h 5"/>
                <a:gd name="T6" fmla="*/ 3 w 3"/>
                <a:gd name="T7" fmla="*/ 0 h 5"/>
                <a:gd name="T8" fmla="*/ 2 w 3"/>
                <a:gd name="T9" fmla="*/ 0 h 5"/>
                <a:gd name="T10" fmla="*/ 0 w 3"/>
                <a:gd name="T11" fmla="*/ 0 h 5"/>
                <a:gd name="T12" fmla="*/ 0 w 3"/>
                <a:gd name="T13" fmla="*/ 0 h 5"/>
                <a:gd name="T14" fmla="*/ 0 w 3"/>
                <a:gd name="T15" fmla="*/ 1 h 5"/>
                <a:gd name="T16" fmla="*/ 1 w 3"/>
                <a:gd name="T17" fmla="*/ 3 h 5"/>
                <a:gd name="T18" fmla="*/ 1 w 3"/>
                <a:gd name="T19" fmla="*/ 3 h 5"/>
                <a:gd name="T20" fmla="*/ 1 w 3"/>
                <a:gd name="T21" fmla="*/ 4 h 5"/>
                <a:gd name="T22" fmla="*/ 2 w 3"/>
                <a:gd name="T23" fmla="*/ 5 h 5"/>
                <a:gd name="T24" fmla="*/ 2 w 3"/>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3"/>
                  </a:move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Freeform 598"/>
            <p:cNvSpPr/>
            <p:nvPr/>
          </p:nvSpPr>
          <p:spPr bwMode="auto">
            <a:xfrm>
              <a:off x="2143918" y="522287"/>
              <a:ext cx="38100" cy="38100"/>
            </a:xfrm>
            <a:custGeom>
              <a:avLst/>
              <a:gdLst>
                <a:gd name="T0" fmla="*/ 24 w 24"/>
                <a:gd name="T1" fmla="*/ 10 h 24"/>
                <a:gd name="T2" fmla="*/ 4 w 24"/>
                <a:gd name="T3" fmla="*/ 0 h 24"/>
                <a:gd name="T4" fmla="*/ 0 w 24"/>
                <a:gd name="T5" fmla="*/ 5 h 24"/>
                <a:gd name="T6" fmla="*/ 19 w 24"/>
                <a:gd name="T7" fmla="*/ 24 h 24"/>
                <a:gd name="T8" fmla="*/ 24 w 24"/>
                <a:gd name="T9" fmla="*/ 10 h 24"/>
              </a:gdLst>
              <a:ahLst/>
              <a:cxnLst>
                <a:cxn ang="0">
                  <a:pos x="T0" y="T1"/>
                </a:cxn>
                <a:cxn ang="0">
                  <a:pos x="T2" y="T3"/>
                </a:cxn>
                <a:cxn ang="0">
                  <a:pos x="T4" y="T5"/>
                </a:cxn>
                <a:cxn ang="0">
                  <a:pos x="T6" y="T7"/>
                </a:cxn>
                <a:cxn ang="0">
                  <a:pos x="T8" y="T9"/>
                </a:cxn>
              </a:cxnLst>
              <a:rect l="0" t="0" r="r" b="b"/>
              <a:pathLst>
                <a:path w="24" h="24">
                  <a:moveTo>
                    <a:pt x="24" y="10"/>
                  </a:moveTo>
                  <a:lnTo>
                    <a:pt x="4" y="0"/>
                  </a:lnTo>
                  <a:lnTo>
                    <a:pt x="0" y="5"/>
                  </a:lnTo>
                  <a:lnTo>
                    <a:pt x="19" y="24"/>
                  </a:lnTo>
                  <a:lnTo>
                    <a:pt x="24"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Freeform 599"/>
            <p:cNvSpPr/>
            <p:nvPr/>
          </p:nvSpPr>
          <p:spPr bwMode="auto">
            <a:xfrm>
              <a:off x="2182018" y="522287"/>
              <a:ext cx="46037" cy="38100"/>
            </a:xfrm>
            <a:custGeom>
              <a:avLst/>
              <a:gdLst>
                <a:gd name="T0" fmla="*/ 0 w 29"/>
                <a:gd name="T1" fmla="*/ 10 h 24"/>
                <a:gd name="T2" fmla="*/ 24 w 29"/>
                <a:gd name="T3" fmla="*/ 0 h 24"/>
                <a:gd name="T4" fmla="*/ 29 w 29"/>
                <a:gd name="T5" fmla="*/ 5 h 24"/>
                <a:gd name="T6" fmla="*/ 10 w 29"/>
                <a:gd name="T7" fmla="*/ 24 h 24"/>
                <a:gd name="T8" fmla="*/ 0 w 29"/>
                <a:gd name="T9" fmla="*/ 10 h 24"/>
              </a:gdLst>
              <a:ahLst/>
              <a:cxnLst>
                <a:cxn ang="0">
                  <a:pos x="T0" y="T1"/>
                </a:cxn>
                <a:cxn ang="0">
                  <a:pos x="T2" y="T3"/>
                </a:cxn>
                <a:cxn ang="0">
                  <a:pos x="T4" y="T5"/>
                </a:cxn>
                <a:cxn ang="0">
                  <a:pos x="T6" y="T7"/>
                </a:cxn>
                <a:cxn ang="0">
                  <a:pos x="T8" y="T9"/>
                </a:cxn>
              </a:cxnLst>
              <a:rect l="0" t="0" r="r" b="b"/>
              <a:pathLst>
                <a:path w="29" h="24">
                  <a:moveTo>
                    <a:pt x="0" y="10"/>
                  </a:moveTo>
                  <a:lnTo>
                    <a:pt x="24" y="0"/>
                  </a:lnTo>
                  <a:lnTo>
                    <a:pt x="29" y="5"/>
                  </a:lnTo>
                  <a:lnTo>
                    <a:pt x="10" y="24"/>
                  </a:lnTo>
                  <a:lnTo>
                    <a:pt x="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Freeform 600"/>
            <p:cNvSpPr/>
            <p:nvPr/>
          </p:nvSpPr>
          <p:spPr bwMode="auto">
            <a:xfrm>
              <a:off x="1847056" y="452437"/>
              <a:ext cx="85725" cy="101600"/>
            </a:xfrm>
            <a:custGeom>
              <a:avLst/>
              <a:gdLst>
                <a:gd name="T0" fmla="*/ 2 w 11"/>
                <a:gd name="T1" fmla="*/ 0 h 13"/>
                <a:gd name="T2" fmla="*/ 9 w 11"/>
                <a:gd name="T3" fmla="*/ 0 h 13"/>
                <a:gd name="T4" fmla="*/ 10 w 11"/>
                <a:gd name="T5" fmla="*/ 9 h 13"/>
                <a:gd name="T6" fmla="*/ 11 w 11"/>
                <a:gd name="T7" fmla="*/ 10 h 13"/>
                <a:gd name="T8" fmla="*/ 11 w 11"/>
                <a:gd name="T9" fmla="*/ 10 h 13"/>
                <a:gd name="T10" fmla="*/ 10 w 11"/>
                <a:gd name="T11" fmla="*/ 13 h 13"/>
                <a:gd name="T12" fmla="*/ 1 w 11"/>
                <a:gd name="T13" fmla="*/ 12 h 13"/>
                <a:gd name="T14" fmla="*/ 0 w 11"/>
                <a:gd name="T15" fmla="*/ 10 h 13"/>
                <a:gd name="T16" fmla="*/ 0 w 11"/>
                <a:gd name="T17" fmla="*/ 10 h 13"/>
                <a:gd name="T18" fmla="*/ 1 w 11"/>
                <a:gd name="T19" fmla="*/ 8 h 13"/>
                <a:gd name="T20" fmla="*/ 2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1" y="12"/>
                    <a:pt x="1" y="12"/>
                    <a:pt x="1" y="12"/>
                  </a:cubicBezTo>
                  <a:cubicBezTo>
                    <a:pt x="0" y="10"/>
                    <a:pt x="0" y="10"/>
                    <a:pt x="0" y="10"/>
                  </a:cubicBezTo>
                  <a:cubicBezTo>
                    <a:pt x="0" y="10"/>
                    <a:pt x="0" y="10"/>
                    <a:pt x="0" y="10"/>
                  </a:cubicBezTo>
                  <a:cubicBezTo>
                    <a:pt x="1" y="9"/>
                    <a:pt x="1" y="9"/>
                    <a:pt x="1" y="8"/>
                  </a:cubicBezTo>
                  <a:lnTo>
                    <a:pt x="2"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7" name="Freeform 601"/>
            <p:cNvSpPr/>
            <p:nvPr/>
          </p:nvSpPr>
          <p:spPr bwMode="auto">
            <a:xfrm>
              <a:off x="1847056" y="476250"/>
              <a:ext cx="39687" cy="69850"/>
            </a:xfrm>
            <a:custGeom>
              <a:avLst/>
              <a:gdLst>
                <a:gd name="T0" fmla="*/ 5 w 5"/>
                <a:gd name="T1" fmla="*/ 9 h 9"/>
                <a:gd name="T2" fmla="*/ 1 w 5"/>
                <a:gd name="T3" fmla="*/ 9 h 9"/>
                <a:gd name="T4" fmla="*/ 0 w 5"/>
                <a:gd name="T5" fmla="*/ 7 h 9"/>
                <a:gd name="T6" fmla="*/ 0 w 5"/>
                <a:gd name="T7" fmla="*/ 7 h 9"/>
                <a:gd name="T8" fmla="*/ 1 w 5"/>
                <a:gd name="T9" fmla="*/ 5 h 9"/>
                <a:gd name="T10" fmla="*/ 2 w 5"/>
                <a:gd name="T11" fmla="*/ 0 h 9"/>
                <a:gd name="T12" fmla="*/ 5 w 5"/>
                <a:gd name="T13" fmla="*/ 0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1" y="9"/>
                    <a:pt x="1" y="9"/>
                    <a:pt x="1" y="9"/>
                  </a:cubicBezTo>
                  <a:cubicBezTo>
                    <a:pt x="0" y="7"/>
                    <a:pt x="0" y="7"/>
                    <a:pt x="0" y="7"/>
                  </a:cubicBezTo>
                  <a:cubicBezTo>
                    <a:pt x="0" y="7"/>
                    <a:pt x="0" y="7"/>
                    <a:pt x="0" y="7"/>
                  </a:cubicBezTo>
                  <a:cubicBezTo>
                    <a:pt x="1" y="6"/>
                    <a:pt x="1" y="6"/>
                    <a:pt x="1" y="5"/>
                  </a:cubicBezTo>
                  <a:cubicBezTo>
                    <a:pt x="2" y="0"/>
                    <a:pt x="2" y="0"/>
                    <a:pt x="2" y="0"/>
                  </a:cubicBezTo>
                  <a:cubicBezTo>
                    <a:pt x="5" y="0"/>
                    <a:pt x="5" y="0"/>
                    <a:pt x="5" y="0"/>
                  </a:cubicBezTo>
                  <a:lnTo>
                    <a:pt x="5" y="9"/>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Freeform 602"/>
            <p:cNvSpPr/>
            <p:nvPr/>
          </p:nvSpPr>
          <p:spPr bwMode="auto">
            <a:xfrm>
              <a:off x="1854993" y="452437"/>
              <a:ext cx="69850" cy="77788"/>
            </a:xfrm>
            <a:custGeom>
              <a:avLst/>
              <a:gdLst>
                <a:gd name="T0" fmla="*/ 1 w 9"/>
                <a:gd name="T1" fmla="*/ 0 h 10"/>
                <a:gd name="T2" fmla="*/ 8 w 9"/>
                <a:gd name="T3" fmla="*/ 0 h 10"/>
                <a:gd name="T4" fmla="*/ 9 w 9"/>
                <a:gd name="T5" fmla="*/ 6 h 10"/>
                <a:gd name="T6" fmla="*/ 8 w 9"/>
                <a:gd name="T7" fmla="*/ 7 h 10"/>
                <a:gd name="T8" fmla="*/ 4 w 9"/>
                <a:gd name="T9" fmla="*/ 10 h 10"/>
                <a:gd name="T10" fmla="*/ 1 w 9"/>
                <a:gd name="T11" fmla="*/ 7 h 10"/>
                <a:gd name="T12" fmla="*/ 0 w 9"/>
                <a:gd name="T13" fmla="*/ 6 h 10"/>
                <a:gd name="T14" fmla="*/ 1 w 9"/>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0"/>
                  </a:moveTo>
                  <a:cubicBezTo>
                    <a:pt x="8" y="0"/>
                    <a:pt x="8" y="0"/>
                    <a:pt x="8" y="0"/>
                  </a:cubicBezTo>
                  <a:cubicBezTo>
                    <a:pt x="9" y="6"/>
                    <a:pt x="9" y="6"/>
                    <a:pt x="9" y="6"/>
                  </a:cubicBezTo>
                  <a:cubicBezTo>
                    <a:pt x="9" y="7"/>
                    <a:pt x="8" y="7"/>
                    <a:pt x="8" y="7"/>
                  </a:cubicBezTo>
                  <a:cubicBezTo>
                    <a:pt x="7" y="9"/>
                    <a:pt x="6" y="10"/>
                    <a:pt x="4" y="10"/>
                  </a:cubicBezTo>
                  <a:cubicBezTo>
                    <a:pt x="3" y="10"/>
                    <a:pt x="2" y="9"/>
                    <a:pt x="1" y="7"/>
                  </a:cubicBezTo>
                  <a:cubicBezTo>
                    <a:pt x="1" y="7"/>
                    <a:pt x="0" y="7"/>
                    <a:pt x="0" y="6"/>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Freeform 603"/>
            <p:cNvSpPr/>
            <p:nvPr/>
          </p:nvSpPr>
          <p:spPr bwMode="auto">
            <a:xfrm>
              <a:off x="1832768" y="366712"/>
              <a:ext cx="115887" cy="139700"/>
            </a:xfrm>
            <a:custGeom>
              <a:avLst/>
              <a:gdLst>
                <a:gd name="T0" fmla="*/ 7 w 15"/>
                <a:gd name="T1" fmla="*/ 18 h 18"/>
                <a:gd name="T2" fmla="*/ 3 w 15"/>
                <a:gd name="T3" fmla="*/ 16 h 18"/>
                <a:gd name="T4" fmla="*/ 1 w 15"/>
                <a:gd name="T5" fmla="*/ 10 h 18"/>
                <a:gd name="T6" fmla="*/ 1 w 15"/>
                <a:gd name="T7" fmla="*/ 10 h 18"/>
                <a:gd name="T8" fmla="*/ 1 w 15"/>
                <a:gd name="T9" fmla="*/ 10 h 18"/>
                <a:gd name="T10" fmla="*/ 1 w 15"/>
                <a:gd name="T11" fmla="*/ 9 h 18"/>
                <a:gd name="T12" fmla="*/ 7 w 15"/>
                <a:gd name="T13" fmla="*/ 0 h 18"/>
                <a:gd name="T14" fmla="*/ 14 w 15"/>
                <a:gd name="T15" fmla="*/ 9 h 18"/>
                <a:gd name="T16" fmla="*/ 14 w 15"/>
                <a:gd name="T17" fmla="*/ 10 h 18"/>
                <a:gd name="T18" fmla="*/ 14 w 15"/>
                <a:gd name="T19" fmla="*/ 10 h 18"/>
                <a:gd name="T20" fmla="*/ 14 w 15"/>
                <a:gd name="T21" fmla="*/ 10 h 18"/>
                <a:gd name="T22" fmla="*/ 12 w 15"/>
                <a:gd name="T23" fmla="*/ 16 h 18"/>
                <a:gd name="T24" fmla="*/ 7 w 1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7" y="18"/>
                  </a:moveTo>
                  <a:cubicBezTo>
                    <a:pt x="6" y="18"/>
                    <a:pt x="4" y="17"/>
                    <a:pt x="3" y="16"/>
                  </a:cubicBezTo>
                  <a:cubicBezTo>
                    <a:pt x="2" y="14"/>
                    <a:pt x="1" y="12"/>
                    <a:pt x="1" y="10"/>
                  </a:cubicBezTo>
                  <a:cubicBezTo>
                    <a:pt x="1" y="10"/>
                    <a:pt x="1" y="10"/>
                    <a:pt x="1" y="10"/>
                  </a:cubicBezTo>
                  <a:cubicBezTo>
                    <a:pt x="1" y="10"/>
                    <a:pt x="1" y="10"/>
                    <a:pt x="1" y="10"/>
                  </a:cubicBezTo>
                  <a:cubicBezTo>
                    <a:pt x="1" y="10"/>
                    <a:pt x="1" y="9"/>
                    <a:pt x="1" y="9"/>
                  </a:cubicBezTo>
                  <a:cubicBezTo>
                    <a:pt x="1"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0" name="Freeform 604"/>
            <p:cNvSpPr/>
            <p:nvPr/>
          </p:nvSpPr>
          <p:spPr bwMode="auto">
            <a:xfrm>
              <a:off x="1793081" y="522287"/>
              <a:ext cx="195262" cy="93663"/>
            </a:xfrm>
            <a:custGeom>
              <a:avLst/>
              <a:gdLst>
                <a:gd name="T0" fmla="*/ 14 w 25"/>
                <a:gd name="T1" fmla="*/ 2 h 12"/>
                <a:gd name="T2" fmla="*/ 11 w 25"/>
                <a:gd name="T3" fmla="*/ 2 h 12"/>
                <a:gd name="T4" fmla="*/ 8 w 25"/>
                <a:gd name="T5" fmla="*/ 0 h 12"/>
                <a:gd name="T6" fmla="*/ 7 w 25"/>
                <a:gd name="T7" fmla="*/ 1 h 12"/>
                <a:gd name="T8" fmla="*/ 0 w 25"/>
                <a:gd name="T9" fmla="*/ 6 h 12"/>
                <a:gd name="T10" fmla="*/ 0 w 25"/>
                <a:gd name="T11" fmla="*/ 10 h 12"/>
                <a:gd name="T12" fmla="*/ 2 w 25"/>
                <a:gd name="T13" fmla="*/ 12 h 12"/>
                <a:gd name="T14" fmla="*/ 6 w 25"/>
                <a:gd name="T15" fmla="*/ 12 h 12"/>
                <a:gd name="T16" fmla="*/ 11 w 25"/>
                <a:gd name="T17" fmla="*/ 12 h 12"/>
                <a:gd name="T18" fmla="*/ 14 w 25"/>
                <a:gd name="T19" fmla="*/ 12 h 12"/>
                <a:gd name="T20" fmla="*/ 19 w 25"/>
                <a:gd name="T21" fmla="*/ 12 h 12"/>
                <a:gd name="T22" fmla="*/ 23 w 25"/>
                <a:gd name="T23" fmla="*/ 12 h 12"/>
                <a:gd name="T24" fmla="*/ 25 w 25"/>
                <a:gd name="T25" fmla="*/ 10 h 12"/>
                <a:gd name="T26" fmla="*/ 25 w 25"/>
                <a:gd name="T27" fmla="*/ 6 h 12"/>
                <a:gd name="T28" fmla="*/ 18 w 25"/>
                <a:gd name="T29" fmla="*/ 1 h 12"/>
                <a:gd name="T30" fmla="*/ 17 w 25"/>
                <a:gd name="T31" fmla="*/ 0 h 12"/>
                <a:gd name="T32" fmla="*/ 14 w 25"/>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2">
                  <a:moveTo>
                    <a:pt x="14" y="2"/>
                  </a:moveTo>
                  <a:cubicBezTo>
                    <a:pt x="11" y="2"/>
                    <a:pt x="11" y="2"/>
                    <a:pt x="11" y="2"/>
                  </a:cubicBezTo>
                  <a:cubicBezTo>
                    <a:pt x="8" y="0"/>
                    <a:pt x="8" y="0"/>
                    <a:pt x="8" y="0"/>
                  </a:cubicBezTo>
                  <a:cubicBezTo>
                    <a:pt x="7" y="1"/>
                    <a:pt x="7" y="1"/>
                    <a:pt x="7" y="1"/>
                  </a:cubicBezTo>
                  <a:cubicBezTo>
                    <a:pt x="3" y="1"/>
                    <a:pt x="0" y="3"/>
                    <a:pt x="0" y="6"/>
                  </a:cubicBezTo>
                  <a:cubicBezTo>
                    <a:pt x="0" y="7"/>
                    <a:pt x="0" y="9"/>
                    <a:pt x="0" y="10"/>
                  </a:cubicBezTo>
                  <a:cubicBezTo>
                    <a:pt x="0" y="11"/>
                    <a:pt x="1" y="12"/>
                    <a:pt x="2" y="12"/>
                  </a:cubicBezTo>
                  <a:cubicBezTo>
                    <a:pt x="6" y="12"/>
                    <a:pt x="6" y="12"/>
                    <a:pt x="6" y="12"/>
                  </a:cubicBezTo>
                  <a:cubicBezTo>
                    <a:pt x="11" y="12"/>
                    <a:pt x="11" y="12"/>
                    <a:pt x="11" y="12"/>
                  </a:cubicBezTo>
                  <a:cubicBezTo>
                    <a:pt x="14" y="12"/>
                    <a:pt x="14" y="12"/>
                    <a:pt x="14" y="12"/>
                  </a:cubicBezTo>
                  <a:cubicBezTo>
                    <a:pt x="19" y="12"/>
                    <a:pt x="19" y="12"/>
                    <a:pt x="19" y="12"/>
                  </a:cubicBezTo>
                  <a:cubicBezTo>
                    <a:pt x="23" y="12"/>
                    <a:pt x="23" y="12"/>
                    <a:pt x="23" y="12"/>
                  </a:cubicBezTo>
                  <a:cubicBezTo>
                    <a:pt x="24" y="12"/>
                    <a:pt x="25" y="11"/>
                    <a:pt x="25" y="10"/>
                  </a:cubicBezTo>
                  <a:cubicBezTo>
                    <a:pt x="25" y="6"/>
                    <a:pt x="25" y="6"/>
                    <a:pt x="25" y="6"/>
                  </a:cubicBezTo>
                  <a:cubicBezTo>
                    <a:pt x="25" y="3"/>
                    <a:pt x="22" y="1"/>
                    <a:pt x="18" y="1"/>
                  </a:cubicBezTo>
                  <a:cubicBezTo>
                    <a:pt x="17" y="0"/>
                    <a:pt x="17" y="0"/>
                    <a:pt x="17" y="0"/>
                  </a:cubicBezTo>
                  <a:lnTo>
                    <a:pt x="14" y="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1" name="Freeform 605"/>
            <p:cNvSpPr/>
            <p:nvPr/>
          </p:nvSpPr>
          <p:spPr bwMode="auto">
            <a:xfrm>
              <a:off x="1847056" y="522287"/>
              <a:ext cx="93662" cy="93663"/>
            </a:xfrm>
            <a:custGeom>
              <a:avLst/>
              <a:gdLst>
                <a:gd name="T0" fmla="*/ 35 w 59"/>
                <a:gd name="T1" fmla="*/ 10 h 59"/>
                <a:gd name="T2" fmla="*/ 20 w 59"/>
                <a:gd name="T3" fmla="*/ 10 h 59"/>
                <a:gd name="T4" fmla="*/ 5 w 59"/>
                <a:gd name="T5" fmla="*/ 0 h 59"/>
                <a:gd name="T6" fmla="*/ 0 w 59"/>
                <a:gd name="T7" fmla="*/ 5 h 59"/>
                <a:gd name="T8" fmla="*/ 30 w 59"/>
                <a:gd name="T9" fmla="*/ 34 h 59"/>
                <a:gd name="T10" fmla="*/ 35 w 59"/>
                <a:gd name="T11" fmla="*/ 59 h 59"/>
                <a:gd name="T12" fmla="*/ 35 w 59"/>
                <a:gd name="T13" fmla="*/ 59 h 59"/>
                <a:gd name="T14" fmla="*/ 35 w 59"/>
                <a:gd name="T15" fmla="*/ 29 h 59"/>
                <a:gd name="T16" fmla="*/ 59 w 59"/>
                <a:gd name="T17" fmla="*/ 5 h 59"/>
                <a:gd name="T18" fmla="*/ 54 w 59"/>
                <a:gd name="T19" fmla="*/ 5 h 59"/>
                <a:gd name="T20" fmla="*/ 49 w 59"/>
                <a:gd name="T21" fmla="*/ 0 h 59"/>
                <a:gd name="T22" fmla="*/ 35 w 59"/>
                <a:gd name="T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35" y="10"/>
                  </a:moveTo>
                  <a:lnTo>
                    <a:pt x="20" y="10"/>
                  </a:lnTo>
                  <a:lnTo>
                    <a:pt x="5" y="0"/>
                  </a:lnTo>
                  <a:lnTo>
                    <a:pt x="0" y="5"/>
                  </a:lnTo>
                  <a:lnTo>
                    <a:pt x="30" y="34"/>
                  </a:lnTo>
                  <a:lnTo>
                    <a:pt x="35" y="59"/>
                  </a:lnTo>
                  <a:lnTo>
                    <a:pt x="35" y="59"/>
                  </a:lnTo>
                  <a:lnTo>
                    <a:pt x="35" y="29"/>
                  </a:lnTo>
                  <a:lnTo>
                    <a:pt x="59" y="5"/>
                  </a:lnTo>
                  <a:lnTo>
                    <a:pt x="54" y="5"/>
                  </a:lnTo>
                  <a:lnTo>
                    <a:pt x="49" y="0"/>
                  </a:lnTo>
                  <a:lnTo>
                    <a:pt x="35" y="10"/>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2" name="Freeform 606"/>
            <p:cNvSpPr/>
            <p:nvPr/>
          </p:nvSpPr>
          <p:spPr bwMode="auto">
            <a:xfrm>
              <a:off x="1840706" y="398462"/>
              <a:ext cx="100012" cy="115888"/>
            </a:xfrm>
            <a:custGeom>
              <a:avLst/>
              <a:gdLst>
                <a:gd name="T0" fmla="*/ 2 w 13"/>
                <a:gd name="T1" fmla="*/ 13 h 15"/>
                <a:gd name="T2" fmla="*/ 6 w 13"/>
                <a:gd name="T3" fmla="*/ 15 h 15"/>
                <a:gd name="T4" fmla="*/ 11 w 13"/>
                <a:gd name="T5" fmla="*/ 13 h 15"/>
                <a:gd name="T6" fmla="*/ 13 w 13"/>
                <a:gd name="T7" fmla="*/ 7 h 15"/>
                <a:gd name="T8" fmla="*/ 13 w 13"/>
                <a:gd name="T9" fmla="*/ 5 h 15"/>
                <a:gd name="T10" fmla="*/ 13 w 13"/>
                <a:gd name="T11" fmla="*/ 3 h 15"/>
                <a:gd name="T12" fmla="*/ 12 w 13"/>
                <a:gd name="T13" fmla="*/ 1 h 15"/>
                <a:gd name="T14" fmla="*/ 9 w 13"/>
                <a:gd name="T15" fmla="*/ 1 h 15"/>
                <a:gd name="T16" fmla="*/ 6 w 13"/>
                <a:gd name="T17" fmla="*/ 1 h 15"/>
                <a:gd name="T18" fmla="*/ 4 w 13"/>
                <a:gd name="T19" fmla="*/ 1 h 15"/>
                <a:gd name="T20" fmla="*/ 4 w 13"/>
                <a:gd name="T21" fmla="*/ 1 h 15"/>
                <a:gd name="T22" fmla="*/ 1 w 13"/>
                <a:gd name="T23" fmla="*/ 1 h 15"/>
                <a:gd name="T24" fmla="*/ 0 w 13"/>
                <a:gd name="T25" fmla="*/ 3 h 15"/>
                <a:gd name="T26" fmla="*/ 0 w 13"/>
                <a:gd name="T27" fmla="*/ 5 h 15"/>
                <a:gd name="T28" fmla="*/ 0 w 13"/>
                <a:gd name="T29" fmla="*/ 7 h 15"/>
                <a:gd name="T30" fmla="*/ 2 w 13"/>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3" y="4"/>
                    <a:pt x="13" y="4"/>
                    <a:pt x="13" y="3"/>
                  </a:cubicBezTo>
                  <a:cubicBezTo>
                    <a:pt x="13" y="2"/>
                    <a:pt x="13" y="2"/>
                    <a:pt x="12" y="1"/>
                  </a:cubicBezTo>
                  <a:cubicBezTo>
                    <a:pt x="11" y="0"/>
                    <a:pt x="10" y="1"/>
                    <a:pt x="9" y="1"/>
                  </a:cubicBezTo>
                  <a:cubicBezTo>
                    <a:pt x="8" y="1"/>
                    <a:pt x="7"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3" name="Freeform 608"/>
            <p:cNvSpPr/>
            <p:nvPr/>
          </p:nvSpPr>
          <p:spPr bwMode="auto">
            <a:xfrm>
              <a:off x="1840706" y="398463"/>
              <a:ext cx="46037" cy="115888"/>
            </a:xfrm>
            <a:custGeom>
              <a:avLst/>
              <a:gdLst>
                <a:gd name="T0" fmla="*/ 2 w 6"/>
                <a:gd name="T1" fmla="*/ 13 h 15"/>
                <a:gd name="T2" fmla="*/ 6 w 6"/>
                <a:gd name="T3" fmla="*/ 15 h 15"/>
                <a:gd name="T4" fmla="*/ 6 w 6"/>
                <a:gd name="T5" fmla="*/ 1 h 15"/>
                <a:gd name="T6" fmla="*/ 4 w 6"/>
                <a:gd name="T7" fmla="*/ 1 h 15"/>
                <a:gd name="T8" fmla="*/ 4 w 6"/>
                <a:gd name="T9" fmla="*/ 1 h 15"/>
                <a:gd name="T10" fmla="*/ 1 w 6"/>
                <a:gd name="T11" fmla="*/ 1 h 15"/>
                <a:gd name="T12" fmla="*/ 0 w 6"/>
                <a:gd name="T13" fmla="*/ 3 h 15"/>
                <a:gd name="T14" fmla="*/ 0 w 6"/>
                <a:gd name="T15" fmla="*/ 5 h 15"/>
                <a:gd name="T16" fmla="*/ 0 w 6"/>
                <a:gd name="T17" fmla="*/ 7 h 15"/>
                <a:gd name="T18" fmla="*/ 2 w 6"/>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2" y="13"/>
                  </a:moveTo>
                  <a:cubicBezTo>
                    <a:pt x="3" y="14"/>
                    <a:pt x="5" y="15"/>
                    <a:pt x="6" y="15"/>
                  </a:cubicBezTo>
                  <a:cubicBezTo>
                    <a:pt x="6" y="1"/>
                    <a:pt x="6"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4" name="Freeform 609"/>
            <p:cNvSpPr/>
            <p:nvPr/>
          </p:nvSpPr>
          <p:spPr bwMode="auto">
            <a:xfrm>
              <a:off x="1878806" y="538163"/>
              <a:ext cx="23812" cy="77788"/>
            </a:xfrm>
            <a:custGeom>
              <a:avLst/>
              <a:gdLst>
                <a:gd name="T0" fmla="*/ 0 w 3"/>
                <a:gd name="T1" fmla="*/ 10 h 10"/>
                <a:gd name="T2" fmla="*/ 3 w 3"/>
                <a:gd name="T3" fmla="*/ 10 h 10"/>
                <a:gd name="T4" fmla="*/ 2 w 3"/>
                <a:gd name="T5" fmla="*/ 3 h 10"/>
                <a:gd name="T6" fmla="*/ 2 w 3"/>
                <a:gd name="T7" fmla="*/ 3 h 10"/>
                <a:gd name="T8" fmla="*/ 3 w 3"/>
                <a:gd name="T9" fmla="*/ 1 h 10"/>
                <a:gd name="T10" fmla="*/ 3 w 3"/>
                <a:gd name="T11" fmla="*/ 0 h 10"/>
                <a:gd name="T12" fmla="*/ 3 w 3"/>
                <a:gd name="T13" fmla="*/ 0 h 10"/>
                <a:gd name="T14" fmla="*/ 0 w 3"/>
                <a:gd name="T15" fmla="*/ 0 h 10"/>
                <a:gd name="T16" fmla="*/ 0 w 3"/>
                <a:gd name="T17" fmla="*/ 0 h 10"/>
                <a:gd name="T18" fmla="*/ 0 w 3"/>
                <a:gd name="T19" fmla="*/ 1 h 10"/>
                <a:gd name="T20" fmla="*/ 1 w 3"/>
                <a:gd name="T21" fmla="*/ 3 h 10"/>
                <a:gd name="T22" fmla="*/ 1 w 3"/>
                <a:gd name="T23" fmla="*/ 3 h 10"/>
                <a:gd name="T24" fmla="*/ 0 w 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0" y="10"/>
                  </a:moveTo>
                  <a:cubicBezTo>
                    <a:pt x="3" y="10"/>
                    <a:pt x="3" y="10"/>
                    <a:pt x="3" y="10"/>
                  </a:cubicBezTo>
                  <a:cubicBezTo>
                    <a:pt x="3" y="7"/>
                    <a:pt x="2" y="5"/>
                    <a:pt x="2" y="3"/>
                  </a:cubicBez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5"/>
                    <a:pt x="0" y="7"/>
                    <a:pt x="0" y="10"/>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5" name="Freeform 610"/>
            <p:cNvSpPr/>
            <p:nvPr/>
          </p:nvSpPr>
          <p:spPr bwMode="auto">
            <a:xfrm>
              <a:off x="1878806" y="538163"/>
              <a:ext cx="23812" cy="38100"/>
            </a:xfrm>
            <a:custGeom>
              <a:avLst/>
              <a:gdLst>
                <a:gd name="T0" fmla="*/ 2 w 3"/>
                <a:gd name="T1" fmla="*/ 3 h 5"/>
                <a:gd name="T2" fmla="*/ 2 w 3"/>
                <a:gd name="T3" fmla="*/ 3 h 5"/>
                <a:gd name="T4" fmla="*/ 3 w 3"/>
                <a:gd name="T5" fmla="*/ 1 h 5"/>
                <a:gd name="T6" fmla="*/ 3 w 3"/>
                <a:gd name="T7" fmla="*/ 0 h 5"/>
                <a:gd name="T8" fmla="*/ 3 w 3"/>
                <a:gd name="T9" fmla="*/ 0 h 5"/>
                <a:gd name="T10" fmla="*/ 0 w 3"/>
                <a:gd name="T11" fmla="*/ 0 h 5"/>
                <a:gd name="T12" fmla="*/ 0 w 3"/>
                <a:gd name="T13" fmla="*/ 0 h 5"/>
                <a:gd name="T14" fmla="*/ 0 w 3"/>
                <a:gd name="T15" fmla="*/ 1 h 5"/>
                <a:gd name="T16" fmla="*/ 1 w 3"/>
                <a:gd name="T17" fmla="*/ 3 h 5"/>
                <a:gd name="T18" fmla="*/ 1 w 3"/>
                <a:gd name="T19" fmla="*/ 3 h 5"/>
                <a:gd name="T20" fmla="*/ 1 w 3"/>
                <a:gd name="T21" fmla="*/ 4 h 5"/>
                <a:gd name="T22" fmla="*/ 2 w 3"/>
                <a:gd name="T23" fmla="*/ 5 h 5"/>
                <a:gd name="T24" fmla="*/ 2 w 3"/>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3"/>
                  </a:move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6" name="Freeform 611"/>
            <p:cNvSpPr/>
            <p:nvPr/>
          </p:nvSpPr>
          <p:spPr bwMode="auto">
            <a:xfrm>
              <a:off x="1847056" y="522288"/>
              <a:ext cx="47625" cy="38100"/>
            </a:xfrm>
            <a:custGeom>
              <a:avLst/>
              <a:gdLst>
                <a:gd name="T0" fmla="*/ 30 w 30"/>
                <a:gd name="T1" fmla="*/ 10 h 24"/>
                <a:gd name="T2" fmla="*/ 5 w 30"/>
                <a:gd name="T3" fmla="*/ 0 h 24"/>
                <a:gd name="T4" fmla="*/ 0 w 30"/>
                <a:gd name="T5" fmla="*/ 5 h 24"/>
                <a:gd name="T6" fmla="*/ 20 w 30"/>
                <a:gd name="T7" fmla="*/ 24 h 24"/>
                <a:gd name="T8" fmla="*/ 30 w 30"/>
                <a:gd name="T9" fmla="*/ 10 h 24"/>
              </a:gdLst>
              <a:ahLst/>
              <a:cxnLst>
                <a:cxn ang="0">
                  <a:pos x="T0" y="T1"/>
                </a:cxn>
                <a:cxn ang="0">
                  <a:pos x="T2" y="T3"/>
                </a:cxn>
                <a:cxn ang="0">
                  <a:pos x="T4" y="T5"/>
                </a:cxn>
                <a:cxn ang="0">
                  <a:pos x="T6" y="T7"/>
                </a:cxn>
                <a:cxn ang="0">
                  <a:pos x="T8" y="T9"/>
                </a:cxn>
              </a:cxnLst>
              <a:rect l="0" t="0" r="r" b="b"/>
              <a:pathLst>
                <a:path w="30" h="24">
                  <a:moveTo>
                    <a:pt x="30" y="10"/>
                  </a:moveTo>
                  <a:lnTo>
                    <a:pt x="5" y="0"/>
                  </a:lnTo>
                  <a:lnTo>
                    <a:pt x="0" y="5"/>
                  </a:lnTo>
                  <a:lnTo>
                    <a:pt x="20" y="24"/>
                  </a:lnTo>
                  <a:lnTo>
                    <a:pt x="3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7" name="Freeform 612"/>
            <p:cNvSpPr/>
            <p:nvPr/>
          </p:nvSpPr>
          <p:spPr bwMode="auto">
            <a:xfrm>
              <a:off x="1894681" y="522288"/>
              <a:ext cx="38100" cy="38100"/>
            </a:xfrm>
            <a:custGeom>
              <a:avLst/>
              <a:gdLst>
                <a:gd name="T0" fmla="*/ 0 w 24"/>
                <a:gd name="T1" fmla="*/ 10 h 24"/>
                <a:gd name="T2" fmla="*/ 19 w 24"/>
                <a:gd name="T3" fmla="*/ 0 h 24"/>
                <a:gd name="T4" fmla="*/ 24 w 24"/>
                <a:gd name="T5" fmla="*/ 5 h 24"/>
                <a:gd name="T6" fmla="*/ 5 w 24"/>
                <a:gd name="T7" fmla="*/ 24 h 24"/>
                <a:gd name="T8" fmla="*/ 0 w 24"/>
                <a:gd name="T9" fmla="*/ 10 h 24"/>
              </a:gdLst>
              <a:ahLst/>
              <a:cxnLst>
                <a:cxn ang="0">
                  <a:pos x="T0" y="T1"/>
                </a:cxn>
                <a:cxn ang="0">
                  <a:pos x="T2" y="T3"/>
                </a:cxn>
                <a:cxn ang="0">
                  <a:pos x="T4" y="T5"/>
                </a:cxn>
                <a:cxn ang="0">
                  <a:pos x="T6" y="T7"/>
                </a:cxn>
                <a:cxn ang="0">
                  <a:pos x="T8" y="T9"/>
                </a:cxn>
              </a:cxnLst>
              <a:rect l="0" t="0" r="r" b="b"/>
              <a:pathLst>
                <a:path w="24" h="24">
                  <a:moveTo>
                    <a:pt x="0" y="10"/>
                  </a:moveTo>
                  <a:lnTo>
                    <a:pt x="19" y="0"/>
                  </a:lnTo>
                  <a:lnTo>
                    <a:pt x="24" y="5"/>
                  </a:lnTo>
                  <a:lnTo>
                    <a:pt x="5" y="24"/>
                  </a:lnTo>
                  <a:lnTo>
                    <a:pt x="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 name="Freeform 613"/>
            <p:cNvSpPr/>
            <p:nvPr/>
          </p:nvSpPr>
          <p:spPr bwMode="auto">
            <a:xfrm>
              <a:off x="1980406" y="436563"/>
              <a:ext cx="115887" cy="123825"/>
            </a:xfrm>
            <a:custGeom>
              <a:avLst/>
              <a:gdLst>
                <a:gd name="T0" fmla="*/ 3 w 15"/>
                <a:gd name="T1" fmla="*/ 0 h 16"/>
                <a:gd name="T2" fmla="*/ 12 w 15"/>
                <a:gd name="T3" fmla="*/ 0 h 16"/>
                <a:gd name="T4" fmla="*/ 13 w 15"/>
                <a:gd name="T5" fmla="*/ 11 h 16"/>
                <a:gd name="T6" fmla="*/ 15 w 15"/>
                <a:gd name="T7" fmla="*/ 12 h 16"/>
                <a:gd name="T8" fmla="*/ 15 w 15"/>
                <a:gd name="T9" fmla="*/ 12 h 16"/>
                <a:gd name="T10" fmla="*/ 14 w 15"/>
                <a:gd name="T11" fmla="*/ 16 h 16"/>
                <a:gd name="T12" fmla="*/ 1 w 15"/>
                <a:gd name="T13" fmla="*/ 15 h 16"/>
                <a:gd name="T14" fmla="*/ 0 w 15"/>
                <a:gd name="T15" fmla="*/ 12 h 16"/>
                <a:gd name="T16" fmla="*/ 1 w 15"/>
                <a:gd name="T17" fmla="*/ 12 h 16"/>
                <a:gd name="T18" fmla="*/ 2 w 15"/>
                <a:gd name="T19" fmla="*/ 11 h 16"/>
                <a:gd name="T20" fmla="*/ 3 w 15"/>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6">
                  <a:moveTo>
                    <a:pt x="3" y="0"/>
                  </a:moveTo>
                  <a:cubicBezTo>
                    <a:pt x="12" y="0"/>
                    <a:pt x="12" y="0"/>
                    <a:pt x="12" y="0"/>
                  </a:cubicBezTo>
                  <a:cubicBezTo>
                    <a:pt x="13" y="11"/>
                    <a:pt x="13" y="11"/>
                    <a:pt x="13" y="11"/>
                  </a:cubicBezTo>
                  <a:cubicBezTo>
                    <a:pt x="13" y="11"/>
                    <a:pt x="14" y="12"/>
                    <a:pt x="15" y="12"/>
                  </a:cubicBezTo>
                  <a:cubicBezTo>
                    <a:pt x="15" y="12"/>
                    <a:pt x="15" y="12"/>
                    <a:pt x="15" y="12"/>
                  </a:cubicBezTo>
                  <a:cubicBezTo>
                    <a:pt x="14" y="16"/>
                    <a:pt x="14" y="16"/>
                    <a:pt x="14" y="16"/>
                  </a:cubicBezTo>
                  <a:cubicBezTo>
                    <a:pt x="1" y="15"/>
                    <a:pt x="1" y="15"/>
                    <a:pt x="1" y="15"/>
                  </a:cubicBezTo>
                  <a:cubicBezTo>
                    <a:pt x="0" y="12"/>
                    <a:pt x="0" y="12"/>
                    <a:pt x="0" y="12"/>
                  </a:cubicBezTo>
                  <a:cubicBezTo>
                    <a:pt x="1" y="12"/>
                    <a:pt x="1" y="12"/>
                    <a:pt x="1" y="12"/>
                  </a:cubicBezTo>
                  <a:cubicBezTo>
                    <a:pt x="1" y="12"/>
                    <a:pt x="2" y="11"/>
                    <a:pt x="2" y="11"/>
                  </a:cubicBezTo>
                  <a:lnTo>
                    <a:pt x="3"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9" name="Freeform 614"/>
            <p:cNvSpPr/>
            <p:nvPr/>
          </p:nvSpPr>
          <p:spPr bwMode="auto">
            <a:xfrm>
              <a:off x="1980406" y="460375"/>
              <a:ext cx="53975" cy="100013"/>
            </a:xfrm>
            <a:custGeom>
              <a:avLst/>
              <a:gdLst>
                <a:gd name="T0" fmla="*/ 7 w 7"/>
                <a:gd name="T1" fmla="*/ 13 h 13"/>
                <a:gd name="T2" fmla="*/ 1 w 7"/>
                <a:gd name="T3" fmla="*/ 12 h 13"/>
                <a:gd name="T4" fmla="*/ 0 w 7"/>
                <a:gd name="T5" fmla="*/ 9 h 13"/>
                <a:gd name="T6" fmla="*/ 1 w 7"/>
                <a:gd name="T7" fmla="*/ 9 h 13"/>
                <a:gd name="T8" fmla="*/ 2 w 7"/>
                <a:gd name="T9" fmla="*/ 8 h 13"/>
                <a:gd name="T10" fmla="*/ 3 w 7"/>
                <a:gd name="T11" fmla="*/ 0 h 13"/>
                <a:gd name="T12" fmla="*/ 7 w 7"/>
                <a:gd name="T13" fmla="*/ 0 h 13"/>
                <a:gd name="T14" fmla="*/ 7 w 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7" y="13"/>
                  </a:moveTo>
                  <a:cubicBezTo>
                    <a:pt x="1" y="12"/>
                    <a:pt x="1" y="12"/>
                    <a:pt x="1" y="12"/>
                  </a:cubicBezTo>
                  <a:cubicBezTo>
                    <a:pt x="0" y="9"/>
                    <a:pt x="0" y="9"/>
                    <a:pt x="0" y="9"/>
                  </a:cubicBezTo>
                  <a:cubicBezTo>
                    <a:pt x="1" y="9"/>
                    <a:pt x="1" y="9"/>
                    <a:pt x="1" y="9"/>
                  </a:cubicBezTo>
                  <a:cubicBezTo>
                    <a:pt x="1" y="9"/>
                    <a:pt x="2" y="8"/>
                    <a:pt x="2" y="8"/>
                  </a:cubicBezTo>
                  <a:cubicBezTo>
                    <a:pt x="3" y="0"/>
                    <a:pt x="3" y="0"/>
                    <a:pt x="3" y="0"/>
                  </a:cubicBezTo>
                  <a:cubicBezTo>
                    <a:pt x="7" y="0"/>
                    <a:pt x="7" y="0"/>
                    <a:pt x="7" y="0"/>
                  </a:cubicBezTo>
                  <a:lnTo>
                    <a:pt x="7" y="13"/>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0" name="Freeform 615"/>
            <p:cNvSpPr/>
            <p:nvPr/>
          </p:nvSpPr>
          <p:spPr bwMode="auto">
            <a:xfrm>
              <a:off x="1994693" y="436563"/>
              <a:ext cx="85725" cy="93663"/>
            </a:xfrm>
            <a:custGeom>
              <a:avLst/>
              <a:gdLst>
                <a:gd name="T0" fmla="*/ 1 w 11"/>
                <a:gd name="T1" fmla="*/ 0 h 12"/>
                <a:gd name="T2" fmla="*/ 10 w 11"/>
                <a:gd name="T3" fmla="*/ 0 h 12"/>
                <a:gd name="T4" fmla="*/ 11 w 11"/>
                <a:gd name="T5" fmla="*/ 8 h 12"/>
                <a:gd name="T6" fmla="*/ 10 w 11"/>
                <a:gd name="T7" fmla="*/ 9 h 12"/>
                <a:gd name="T8" fmla="*/ 6 w 11"/>
                <a:gd name="T9" fmla="*/ 12 h 12"/>
                <a:gd name="T10" fmla="*/ 1 w 11"/>
                <a:gd name="T11" fmla="*/ 9 h 12"/>
                <a:gd name="T12" fmla="*/ 0 w 11"/>
                <a:gd name="T13" fmla="*/ 8 h 12"/>
                <a:gd name="T14" fmla="*/ 1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 y="0"/>
                  </a:moveTo>
                  <a:cubicBezTo>
                    <a:pt x="10" y="0"/>
                    <a:pt x="10" y="0"/>
                    <a:pt x="10" y="0"/>
                  </a:cubicBezTo>
                  <a:cubicBezTo>
                    <a:pt x="11" y="8"/>
                    <a:pt x="11" y="8"/>
                    <a:pt x="11" y="8"/>
                  </a:cubicBezTo>
                  <a:cubicBezTo>
                    <a:pt x="11" y="8"/>
                    <a:pt x="11" y="9"/>
                    <a:pt x="10" y="9"/>
                  </a:cubicBezTo>
                  <a:cubicBezTo>
                    <a:pt x="9" y="11"/>
                    <a:pt x="7" y="12"/>
                    <a:pt x="6" y="12"/>
                  </a:cubicBezTo>
                  <a:cubicBezTo>
                    <a:pt x="4" y="12"/>
                    <a:pt x="2" y="11"/>
                    <a:pt x="1" y="9"/>
                  </a:cubicBezTo>
                  <a:cubicBezTo>
                    <a:pt x="0" y="9"/>
                    <a:pt x="0" y="8"/>
                    <a:pt x="0" y="8"/>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1" name="Freeform 616"/>
            <p:cNvSpPr/>
            <p:nvPr/>
          </p:nvSpPr>
          <p:spPr bwMode="auto">
            <a:xfrm>
              <a:off x="1964531" y="328613"/>
              <a:ext cx="147637" cy="177800"/>
            </a:xfrm>
            <a:custGeom>
              <a:avLst/>
              <a:gdLst>
                <a:gd name="T0" fmla="*/ 9 w 19"/>
                <a:gd name="T1" fmla="*/ 23 h 23"/>
                <a:gd name="T2" fmla="*/ 4 w 19"/>
                <a:gd name="T3" fmla="*/ 20 h 23"/>
                <a:gd name="T4" fmla="*/ 1 w 19"/>
                <a:gd name="T5" fmla="*/ 12 h 23"/>
                <a:gd name="T6" fmla="*/ 1 w 19"/>
                <a:gd name="T7" fmla="*/ 12 h 23"/>
                <a:gd name="T8" fmla="*/ 1 w 19"/>
                <a:gd name="T9" fmla="*/ 12 h 23"/>
                <a:gd name="T10" fmla="*/ 1 w 19"/>
                <a:gd name="T11" fmla="*/ 12 h 23"/>
                <a:gd name="T12" fmla="*/ 9 w 19"/>
                <a:gd name="T13" fmla="*/ 0 h 23"/>
                <a:gd name="T14" fmla="*/ 18 w 19"/>
                <a:gd name="T15" fmla="*/ 12 h 23"/>
                <a:gd name="T16" fmla="*/ 18 w 19"/>
                <a:gd name="T17" fmla="*/ 12 h 23"/>
                <a:gd name="T18" fmla="*/ 18 w 19"/>
                <a:gd name="T19" fmla="*/ 12 h 23"/>
                <a:gd name="T20" fmla="*/ 18 w 19"/>
                <a:gd name="T21" fmla="*/ 12 h 23"/>
                <a:gd name="T22" fmla="*/ 15 w 19"/>
                <a:gd name="T23" fmla="*/ 20 h 23"/>
                <a:gd name="T24" fmla="*/ 9 w 19"/>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3">
                  <a:moveTo>
                    <a:pt x="9" y="23"/>
                  </a:moveTo>
                  <a:cubicBezTo>
                    <a:pt x="7" y="23"/>
                    <a:pt x="5" y="22"/>
                    <a:pt x="4" y="20"/>
                  </a:cubicBezTo>
                  <a:cubicBezTo>
                    <a:pt x="2" y="18"/>
                    <a:pt x="1" y="15"/>
                    <a:pt x="1" y="12"/>
                  </a:cubicBezTo>
                  <a:cubicBezTo>
                    <a:pt x="1" y="12"/>
                    <a:pt x="1" y="12"/>
                    <a:pt x="1" y="12"/>
                  </a:cubicBezTo>
                  <a:cubicBezTo>
                    <a:pt x="1" y="12"/>
                    <a:pt x="1" y="12"/>
                    <a:pt x="1" y="12"/>
                  </a:cubicBezTo>
                  <a:cubicBezTo>
                    <a:pt x="1" y="12"/>
                    <a:pt x="1" y="12"/>
                    <a:pt x="1" y="12"/>
                  </a:cubicBezTo>
                  <a:cubicBezTo>
                    <a:pt x="1" y="6"/>
                    <a:pt x="0" y="0"/>
                    <a:pt x="9" y="0"/>
                  </a:cubicBezTo>
                  <a:cubicBezTo>
                    <a:pt x="19" y="0"/>
                    <a:pt x="18" y="6"/>
                    <a:pt x="18" y="12"/>
                  </a:cubicBezTo>
                  <a:cubicBezTo>
                    <a:pt x="18" y="12"/>
                    <a:pt x="18" y="12"/>
                    <a:pt x="18" y="12"/>
                  </a:cubicBezTo>
                  <a:cubicBezTo>
                    <a:pt x="18" y="12"/>
                    <a:pt x="18" y="12"/>
                    <a:pt x="18" y="12"/>
                  </a:cubicBezTo>
                  <a:cubicBezTo>
                    <a:pt x="18" y="12"/>
                    <a:pt x="18" y="12"/>
                    <a:pt x="18" y="12"/>
                  </a:cubicBezTo>
                  <a:cubicBezTo>
                    <a:pt x="18" y="15"/>
                    <a:pt x="17" y="18"/>
                    <a:pt x="15" y="20"/>
                  </a:cubicBezTo>
                  <a:cubicBezTo>
                    <a:pt x="14" y="22"/>
                    <a:pt x="12" y="23"/>
                    <a:pt x="9" y="23"/>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2" name="Freeform 617"/>
            <p:cNvSpPr/>
            <p:nvPr/>
          </p:nvSpPr>
          <p:spPr bwMode="auto">
            <a:xfrm>
              <a:off x="1910556" y="522288"/>
              <a:ext cx="255587" cy="123825"/>
            </a:xfrm>
            <a:custGeom>
              <a:avLst/>
              <a:gdLst>
                <a:gd name="T0" fmla="*/ 18 w 33"/>
                <a:gd name="T1" fmla="*/ 3 h 16"/>
                <a:gd name="T2" fmla="*/ 15 w 33"/>
                <a:gd name="T3" fmla="*/ 3 h 16"/>
                <a:gd name="T4" fmla="*/ 11 w 33"/>
                <a:gd name="T5" fmla="*/ 0 h 16"/>
                <a:gd name="T6" fmla="*/ 9 w 33"/>
                <a:gd name="T7" fmla="*/ 1 h 16"/>
                <a:gd name="T8" fmla="*/ 0 w 33"/>
                <a:gd name="T9" fmla="*/ 8 h 16"/>
                <a:gd name="T10" fmla="*/ 0 w 33"/>
                <a:gd name="T11" fmla="*/ 13 h 16"/>
                <a:gd name="T12" fmla="*/ 3 w 33"/>
                <a:gd name="T13" fmla="*/ 16 h 16"/>
                <a:gd name="T14" fmla="*/ 8 w 33"/>
                <a:gd name="T15" fmla="*/ 16 h 16"/>
                <a:gd name="T16" fmla="*/ 15 w 33"/>
                <a:gd name="T17" fmla="*/ 16 h 16"/>
                <a:gd name="T18" fmla="*/ 18 w 33"/>
                <a:gd name="T19" fmla="*/ 16 h 16"/>
                <a:gd name="T20" fmla="*/ 24 w 33"/>
                <a:gd name="T21" fmla="*/ 16 h 16"/>
                <a:gd name="T22" fmla="*/ 30 w 33"/>
                <a:gd name="T23" fmla="*/ 16 h 16"/>
                <a:gd name="T24" fmla="*/ 33 w 33"/>
                <a:gd name="T25" fmla="*/ 13 h 16"/>
                <a:gd name="T26" fmla="*/ 33 w 33"/>
                <a:gd name="T27" fmla="*/ 8 h 16"/>
                <a:gd name="T28" fmla="*/ 24 w 33"/>
                <a:gd name="T29" fmla="*/ 1 h 16"/>
                <a:gd name="T30" fmla="*/ 22 w 33"/>
                <a:gd name="T31" fmla="*/ 0 h 16"/>
                <a:gd name="T32" fmla="*/ 18 w 33"/>
                <a:gd name="T3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6">
                  <a:moveTo>
                    <a:pt x="18" y="3"/>
                  </a:moveTo>
                  <a:cubicBezTo>
                    <a:pt x="15" y="3"/>
                    <a:pt x="15" y="3"/>
                    <a:pt x="15" y="3"/>
                  </a:cubicBezTo>
                  <a:cubicBezTo>
                    <a:pt x="11" y="0"/>
                    <a:pt x="11" y="0"/>
                    <a:pt x="11" y="0"/>
                  </a:cubicBezTo>
                  <a:cubicBezTo>
                    <a:pt x="9" y="1"/>
                    <a:pt x="9" y="1"/>
                    <a:pt x="9" y="1"/>
                  </a:cubicBezTo>
                  <a:cubicBezTo>
                    <a:pt x="4" y="2"/>
                    <a:pt x="0" y="4"/>
                    <a:pt x="0" y="8"/>
                  </a:cubicBezTo>
                  <a:cubicBezTo>
                    <a:pt x="0" y="10"/>
                    <a:pt x="0" y="11"/>
                    <a:pt x="0" y="13"/>
                  </a:cubicBezTo>
                  <a:cubicBezTo>
                    <a:pt x="0" y="14"/>
                    <a:pt x="1" y="16"/>
                    <a:pt x="3" y="16"/>
                  </a:cubicBezTo>
                  <a:cubicBezTo>
                    <a:pt x="8" y="16"/>
                    <a:pt x="8" y="16"/>
                    <a:pt x="8" y="16"/>
                  </a:cubicBezTo>
                  <a:cubicBezTo>
                    <a:pt x="15" y="16"/>
                    <a:pt x="15" y="16"/>
                    <a:pt x="15" y="16"/>
                  </a:cubicBezTo>
                  <a:cubicBezTo>
                    <a:pt x="18" y="16"/>
                    <a:pt x="18" y="16"/>
                    <a:pt x="18" y="16"/>
                  </a:cubicBezTo>
                  <a:cubicBezTo>
                    <a:pt x="24" y="16"/>
                    <a:pt x="24" y="16"/>
                    <a:pt x="24" y="16"/>
                  </a:cubicBezTo>
                  <a:cubicBezTo>
                    <a:pt x="30" y="16"/>
                    <a:pt x="30" y="16"/>
                    <a:pt x="30" y="16"/>
                  </a:cubicBezTo>
                  <a:cubicBezTo>
                    <a:pt x="32" y="16"/>
                    <a:pt x="33" y="14"/>
                    <a:pt x="33" y="13"/>
                  </a:cubicBezTo>
                  <a:cubicBezTo>
                    <a:pt x="33" y="8"/>
                    <a:pt x="33" y="8"/>
                    <a:pt x="33" y="8"/>
                  </a:cubicBezTo>
                  <a:cubicBezTo>
                    <a:pt x="33" y="4"/>
                    <a:pt x="29" y="2"/>
                    <a:pt x="24" y="1"/>
                  </a:cubicBezTo>
                  <a:cubicBezTo>
                    <a:pt x="22" y="0"/>
                    <a:pt x="22" y="0"/>
                    <a:pt x="22" y="0"/>
                  </a:cubicBezTo>
                  <a:lnTo>
                    <a:pt x="18" y="3"/>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3" name="Freeform 618"/>
            <p:cNvSpPr/>
            <p:nvPr/>
          </p:nvSpPr>
          <p:spPr bwMode="auto">
            <a:xfrm>
              <a:off x="1980406" y="522288"/>
              <a:ext cx="115887" cy="123825"/>
            </a:xfrm>
            <a:custGeom>
              <a:avLst/>
              <a:gdLst>
                <a:gd name="T0" fmla="*/ 44 w 73"/>
                <a:gd name="T1" fmla="*/ 15 h 78"/>
                <a:gd name="T2" fmla="*/ 29 w 73"/>
                <a:gd name="T3" fmla="*/ 15 h 78"/>
                <a:gd name="T4" fmla="*/ 9 w 73"/>
                <a:gd name="T5" fmla="*/ 0 h 78"/>
                <a:gd name="T6" fmla="*/ 0 w 73"/>
                <a:gd name="T7" fmla="*/ 5 h 78"/>
                <a:gd name="T8" fmla="*/ 44 w 73"/>
                <a:gd name="T9" fmla="*/ 49 h 78"/>
                <a:gd name="T10" fmla="*/ 44 w 73"/>
                <a:gd name="T11" fmla="*/ 78 h 78"/>
                <a:gd name="T12" fmla="*/ 49 w 73"/>
                <a:gd name="T13" fmla="*/ 78 h 78"/>
                <a:gd name="T14" fmla="*/ 44 w 73"/>
                <a:gd name="T15" fmla="*/ 39 h 78"/>
                <a:gd name="T16" fmla="*/ 73 w 73"/>
                <a:gd name="T17" fmla="*/ 5 h 78"/>
                <a:gd name="T18" fmla="*/ 73 w 73"/>
                <a:gd name="T19" fmla="*/ 5 h 78"/>
                <a:gd name="T20" fmla="*/ 63 w 73"/>
                <a:gd name="T21" fmla="*/ 0 h 78"/>
                <a:gd name="T22" fmla="*/ 44 w 73"/>
                <a:gd name="T23"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8">
                  <a:moveTo>
                    <a:pt x="44" y="15"/>
                  </a:moveTo>
                  <a:lnTo>
                    <a:pt x="29" y="15"/>
                  </a:lnTo>
                  <a:lnTo>
                    <a:pt x="9" y="0"/>
                  </a:lnTo>
                  <a:lnTo>
                    <a:pt x="0" y="5"/>
                  </a:lnTo>
                  <a:lnTo>
                    <a:pt x="44" y="49"/>
                  </a:lnTo>
                  <a:lnTo>
                    <a:pt x="44" y="78"/>
                  </a:lnTo>
                  <a:lnTo>
                    <a:pt x="49" y="78"/>
                  </a:lnTo>
                  <a:lnTo>
                    <a:pt x="44" y="39"/>
                  </a:lnTo>
                  <a:lnTo>
                    <a:pt x="73" y="5"/>
                  </a:lnTo>
                  <a:lnTo>
                    <a:pt x="73" y="5"/>
                  </a:lnTo>
                  <a:lnTo>
                    <a:pt x="63" y="0"/>
                  </a:lnTo>
                  <a:lnTo>
                    <a:pt x="44" y="15"/>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4" name="Freeform 619"/>
            <p:cNvSpPr/>
            <p:nvPr/>
          </p:nvSpPr>
          <p:spPr bwMode="auto">
            <a:xfrm>
              <a:off x="1972468" y="366713"/>
              <a:ext cx="131762" cy="147638"/>
            </a:xfrm>
            <a:custGeom>
              <a:avLst/>
              <a:gdLst>
                <a:gd name="T0" fmla="*/ 3 w 17"/>
                <a:gd name="T1" fmla="*/ 16 h 19"/>
                <a:gd name="T2" fmla="*/ 8 w 17"/>
                <a:gd name="T3" fmla="*/ 19 h 19"/>
                <a:gd name="T4" fmla="*/ 14 w 17"/>
                <a:gd name="T5" fmla="*/ 16 h 19"/>
                <a:gd name="T6" fmla="*/ 17 w 17"/>
                <a:gd name="T7" fmla="*/ 8 h 19"/>
                <a:gd name="T8" fmla="*/ 17 w 17"/>
                <a:gd name="T9" fmla="*/ 6 h 19"/>
                <a:gd name="T10" fmla="*/ 16 w 17"/>
                <a:gd name="T11" fmla="*/ 4 h 19"/>
                <a:gd name="T12" fmla="*/ 16 w 17"/>
                <a:gd name="T13" fmla="*/ 2 h 19"/>
                <a:gd name="T14" fmla="*/ 12 w 17"/>
                <a:gd name="T15" fmla="*/ 1 h 19"/>
                <a:gd name="T16" fmla="*/ 8 w 17"/>
                <a:gd name="T17" fmla="*/ 2 h 19"/>
                <a:gd name="T18" fmla="*/ 5 w 17"/>
                <a:gd name="T19" fmla="*/ 1 h 19"/>
                <a:gd name="T20" fmla="*/ 5 w 17"/>
                <a:gd name="T21" fmla="*/ 1 h 19"/>
                <a:gd name="T22" fmla="*/ 1 w 17"/>
                <a:gd name="T23" fmla="*/ 2 h 19"/>
                <a:gd name="T24" fmla="*/ 1 w 17"/>
                <a:gd name="T25" fmla="*/ 4 h 19"/>
                <a:gd name="T26" fmla="*/ 0 w 17"/>
                <a:gd name="T27" fmla="*/ 6 h 19"/>
                <a:gd name="T28" fmla="*/ 0 w 17"/>
                <a:gd name="T29" fmla="*/ 8 h 19"/>
                <a:gd name="T30" fmla="*/ 3 w 17"/>
                <a:gd name="T3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9">
                  <a:moveTo>
                    <a:pt x="3" y="16"/>
                  </a:moveTo>
                  <a:cubicBezTo>
                    <a:pt x="4" y="18"/>
                    <a:pt x="6" y="19"/>
                    <a:pt x="8" y="19"/>
                  </a:cubicBezTo>
                  <a:cubicBezTo>
                    <a:pt x="11" y="19"/>
                    <a:pt x="13" y="18"/>
                    <a:pt x="14" y="16"/>
                  </a:cubicBezTo>
                  <a:cubicBezTo>
                    <a:pt x="16" y="14"/>
                    <a:pt x="17" y="11"/>
                    <a:pt x="17" y="8"/>
                  </a:cubicBezTo>
                  <a:cubicBezTo>
                    <a:pt x="17" y="6"/>
                    <a:pt x="17" y="6"/>
                    <a:pt x="17" y="6"/>
                  </a:cubicBezTo>
                  <a:cubicBezTo>
                    <a:pt x="16" y="5"/>
                    <a:pt x="16" y="5"/>
                    <a:pt x="16" y="4"/>
                  </a:cubicBezTo>
                  <a:cubicBezTo>
                    <a:pt x="16" y="3"/>
                    <a:pt x="16" y="2"/>
                    <a:pt x="16" y="2"/>
                  </a:cubicBezTo>
                  <a:cubicBezTo>
                    <a:pt x="15" y="0"/>
                    <a:pt x="14" y="1"/>
                    <a:pt x="12" y="1"/>
                  </a:cubicBezTo>
                  <a:cubicBezTo>
                    <a:pt x="11" y="2"/>
                    <a:pt x="10"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5" name="Freeform 620"/>
            <p:cNvSpPr/>
            <p:nvPr/>
          </p:nvSpPr>
          <p:spPr bwMode="auto">
            <a:xfrm>
              <a:off x="1972468" y="366713"/>
              <a:ext cx="61912" cy="147638"/>
            </a:xfrm>
            <a:custGeom>
              <a:avLst/>
              <a:gdLst>
                <a:gd name="T0" fmla="*/ 3 w 8"/>
                <a:gd name="T1" fmla="*/ 16 h 19"/>
                <a:gd name="T2" fmla="*/ 8 w 8"/>
                <a:gd name="T3" fmla="*/ 19 h 19"/>
                <a:gd name="T4" fmla="*/ 8 w 8"/>
                <a:gd name="T5" fmla="*/ 2 h 19"/>
                <a:gd name="T6" fmla="*/ 5 w 8"/>
                <a:gd name="T7" fmla="*/ 1 h 19"/>
                <a:gd name="T8" fmla="*/ 5 w 8"/>
                <a:gd name="T9" fmla="*/ 1 h 19"/>
                <a:gd name="T10" fmla="*/ 1 w 8"/>
                <a:gd name="T11" fmla="*/ 2 h 19"/>
                <a:gd name="T12" fmla="*/ 1 w 8"/>
                <a:gd name="T13" fmla="*/ 4 h 19"/>
                <a:gd name="T14" fmla="*/ 0 w 8"/>
                <a:gd name="T15" fmla="*/ 6 h 19"/>
                <a:gd name="T16" fmla="*/ 0 w 8"/>
                <a:gd name="T17" fmla="*/ 8 h 19"/>
                <a:gd name="T18" fmla="*/ 3 w 8"/>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3" y="16"/>
                  </a:moveTo>
                  <a:cubicBezTo>
                    <a:pt x="4" y="18"/>
                    <a:pt x="6" y="19"/>
                    <a:pt x="8" y="19"/>
                  </a:cubicBezTo>
                  <a:cubicBezTo>
                    <a:pt x="8" y="2"/>
                    <a:pt x="8"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6" name="Freeform 621"/>
            <p:cNvSpPr/>
            <p:nvPr/>
          </p:nvSpPr>
          <p:spPr bwMode="auto">
            <a:xfrm>
              <a:off x="2026443" y="546100"/>
              <a:ext cx="23812" cy="100013"/>
            </a:xfrm>
            <a:custGeom>
              <a:avLst/>
              <a:gdLst>
                <a:gd name="T0" fmla="*/ 0 w 3"/>
                <a:gd name="T1" fmla="*/ 13 h 13"/>
                <a:gd name="T2" fmla="*/ 3 w 3"/>
                <a:gd name="T3" fmla="*/ 13 h 13"/>
                <a:gd name="T4" fmla="*/ 2 w 3"/>
                <a:gd name="T5" fmla="*/ 4 h 13"/>
                <a:gd name="T6" fmla="*/ 2 w 3"/>
                <a:gd name="T7" fmla="*/ 3 h 13"/>
                <a:gd name="T8" fmla="*/ 3 w 3"/>
                <a:gd name="T9" fmla="*/ 1 h 13"/>
                <a:gd name="T10" fmla="*/ 3 w 3"/>
                <a:gd name="T11" fmla="*/ 0 h 13"/>
                <a:gd name="T12" fmla="*/ 3 w 3"/>
                <a:gd name="T13" fmla="*/ 0 h 13"/>
                <a:gd name="T14" fmla="*/ 0 w 3"/>
                <a:gd name="T15" fmla="*/ 0 h 13"/>
                <a:gd name="T16" fmla="*/ 0 w 3"/>
                <a:gd name="T17" fmla="*/ 0 h 13"/>
                <a:gd name="T18" fmla="*/ 0 w 3"/>
                <a:gd name="T19" fmla="*/ 1 h 13"/>
                <a:gd name="T20" fmla="*/ 1 w 3"/>
                <a:gd name="T21" fmla="*/ 3 h 13"/>
                <a:gd name="T22" fmla="*/ 1 w 3"/>
                <a:gd name="T23" fmla="*/ 4 h 13"/>
                <a:gd name="T24" fmla="*/ 0 w 3"/>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3">
                  <a:moveTo>
                    <a:pt x="0" y="13"/>
                  </a:moveTo>
                  <a:cubicBezTo>
                    <a:pt x="3" y="13"/>
                    <a:pt x="3" y="13"/>
                    <a:pt x="3" y="13"/>
                  </a:cubicBezTo>
                  <a:cubicBezTo>
                    <a:pt x="3" y="9"/>
                    <a:pt x="3" y="7"/>
                    <a:pt x="2" y="4"/>
                  </a:cubicBez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0" y="7"/>
                    <a:pt x="0" y="9"/>
                    <a:pt x="0" y="13"/>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7" name="Freeform 622"/>
            <p:cNvSpPr/>
            <p:nvPr/>
          </p:nvSpPr>
          <p:spPr bwMode="auto">
            <a:xfrm>
              <a:off x="2026443" y="546100"/>
              <a:ext cx="23812" cy="46038"/>
            </a:xfrm>
            <a:custGeom>
              <a:avLst/>
              <a:gdLst>
                <a:gd name="T0" fmla="*/ 2 w 3"/>
                <a:gd name="T1" fmla="*/ 4 h 6"/>
                <a:gd name="T2" fmla="*/ 2 w 3"/>
                <a:gd name="T3" fmla="*/ 3 h 6"/>
                <a:gd name="T4" fmla="*/ 3 w 3"/>
                <a:gd name="T5" fmla="*/ 1 h 6"/>
                <a:gd name="T6" fmla="*/ 3 w 3"/>
                <a:gd name="T7" fmla="*/ 0 h 6"/>
                <a:gd name="T8" fmla="*/ 3 w 3"/>
                <a:gd name="T9" fmla="*/ 0 h 6"/>
                <a:gd name="T10" fmla="*/ 0 w 3"/>
                <a:gd name="T11" fmla="*/ 0 h 6"/>
                <a:gd name="T12" fmla="*/ 0 w 3"/>
                <a:gd name="T13" fmla="*/ 0 h 6"/>
                <a:gd name="T14" fmla="*/ 0 w 3"/>
                <a:gd name="T15" fmla="*/ 1 h 6"/>
                <a:gd name="T16" fmla="*/ 1 w 3"/>
                <a:gd name="T17" fmla="*/ 3 h 6"/>
                <a:gd name="T18" fmla="*/ 1 w 3"/>
                <a:gd name="T19" fmla="*/ 4 h 6"/>
                <a:gd name="T20" fmla="*/ 1 w 3"/>
                <a:gd name="T21" fmla="*/ 5 h 6"/>
                <a:gd name="T22" fmla="*/ 3 w 3"/>
                <a:gd name="T23" fmla="*/ 6 h 6"/>
                <a:gd name="T24" fmla="*/ 2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2" y="4"/>
                  </a:move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1" y="5"/>
                    <a:pt x="1" y="5"/>
                    <a:pt x="1" y="5"/>
                  </a:cubicBezTo>
                  <a:cubicBezTo>
                    <a:pt x="3" y="6"/>
                    <a:pt x="3" y="6"/>
                    <a:pt x="3" y="6"/>
                  </a:cubicBezTo>
                  <a:lnTo>
                    <a:pt x="2" y="4"/>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8" name="Freeform 623"/>
            <p:cNvSpPr/>
            <p:nvPr/>
          </p:nvSpPr>
          <p:spPr bwMode="auto">
            <a:xfrm>
              <a:off x="1980406" y="522288"/>
              <a:ext cx="61912" cy="46038"/>
            </a:xfrm>
            <a:custGeom>
              <a:avLst/>
              <a:gdLst>
                <a:gd name="T0" fmla="*/ 39 w 39"/>
                <a:gd name="T1" fmla="*/ 15 h 29"/>
                <a:gd name="T2" fmla="*/ 9 w 39"/>
                <a:gd name="T3" fmla="*/ 0 h 29"/>
                <a:gd name="T4" fmla="*/ 0 w 39"/>
                <a:gd name="T5" fmla="*/ 5 h 29"/>
                <a:gd name="T6" fmla="*/ 29 w 39"/>
                <a:gd name="T7" fmla="*/ 29 h 29"/>
                <a:gd name="T8" fmla="*/ 39 w 39"/>
                <a:gd name="T9" fmla="*/ 15 h 29"/>
              </a:gdLst>
              <a:ahLst/>
              <a:cxnLst>
                <a:cxn ang="0">
                  <a:pos x="T0" y="T1"/>
                </a:cxn>
                <a:cxn ang="0">
                  <a:pos x="T2" y="T3"/>
                </a:cxn>
                <a:cxn ang="0">
                  <a:pos x="T4" y="T5"/>
                </a:cxn>
                <a:cxn ang="0">
                  <a:pos x="T6" y="T7"/>
                </a:cxn>
                <a:cxn ang="0">
                  <a:pos x="T8" y="T9"/>
                </a:cxn>
              </a:cxnLst>
              <a:rect l="0" t="0" r="r" b="b"/>
              <a:pathLst>
                <a:path w="39" h="29">
                  <a:moveTo>
                    <a:pt x="39" y="15"/>
                  </a:moveTo>
                  <a:lnTo>
                    <a:pt x="9" y="0"/>
                  </a:lnTo>
                  <a:lnTo>
                    <a:pt x="0" y="5"/>
                  </a:lnTo>
                  <a:lnTo>
                    <a:pt x="29" y="29"/>
                  </a:lnTo>
                  <a:lnTo>
                    <a:pt x="39"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9" name="Freeform 624"/>
            <p:cNvSpPr/>
            <p:nvPr/>
          </p:nvSpPr>
          <p:spPr bwMode="auto">
            <a:xfrm>
              <a:off x="2042318" y="522288"/>
              <a:ext cx="53975" cy="46038"/>
            </a:xfrm>
            <a:custGeom>
              <a:avLst/>
              <a:gdLst>
                <a:gd name="T0" fmla="*/ 0 w 34"/>
                <a:gd name="T1" fmla="*/ 15 h 29"/>
                <a:gd name="T2" fmla="*/ 24 w 34"/>
                <a:gd name="T3" fmla="*/ 0 h 29"/>
                <a:gd name="T4" fmla="*/ 34 w 34"/>
                <a:gd name="T5" fmla="*/ 5 h 29"/>
                <a:gd name="T6" fmla="*/ 5 w 34"/>
                <a:gd name="T7" fmla="*/ 29 h 29"/>
                <a:gd name="T8" fmla="*/ 0 w 34"/>
                <a:gd name="T9" fmla="*/ 15 h 29"/>
              </a:gdLst>
              <a:ahLst/>
              <a:cxnLst>
                <a:cxn ang="0">
                  <a:pos x="T0" y="T1"/>
                </a:cxn>
                <a:cxn ang="0">
                  <a:pos x="T2" y="T3"/>
                </a:cxn>
                <a:cxn ang="0">
                  <a:pos x="T4" y="T5"/>
                </a:cxn>
                <a:cxn ang="0">
                  <a:pos x="T6" y="T7"/>
                </a:cxn>
                <a:cxn ang="0">
                  <a:pos x="T8" y="T9"/>
                </a:cxn>
              </a:cxnLst>
              <a:rect l="0" t="0" r="r" b="b"/>
              <a:pathLst>
                <a:path w="34" h="29">
                  <a:moveTo>
                    <a:pt x="0" y="15"/>
                  </a:moveTo>
                  <a:lnTo>
                    <a:pt x="24" y="0"/>
                  </a:lnTo>
                  <a:lnTo>
                    <a:pt x="34" y="5"/>
                  </a:lnTo>
                  <a:lnTo>
                    <a:pt x="5" y="29"/>
                  </a:lnTo>
                  <a:lnTo>
                    <a:pt x="0"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0" name="Freeform 625"/>
            <p:cNvSpPr>
              <a:spLocks noEditPoints="1"/>
            </p:cNvSpPr>
            <p:nvPr/>
          </p:nvSpPr>
          <p:spPr bwMode="auto">
            <a:xfrm>
              <a:off x="1910556" y="530225"/>
              <a:ext cx="255587" cy="115888"/>
            </a:xfrm>
            <a:custGeom>
              <a:avLst/>
              <a:gdLst>
                <a:gd name="T0" fmla="*/ 0 w 33"/>
                <a:gd name="T1" fmla="*/ 7 h 15"/>
                <a:gd name="T2" fmla="*/ 0 w 33"/>
                <a:gd name="T3" fmla="*/ 12 h 15"/>
                <a:gd name="T4" fmla="*/ 3 w 33"/>
                <a:gd name="T5" fmla="*/ 15 h 15"/>
                <a:gd name="T6" fmla="*/ 16 w 33"/>
                <a:gd name="T7" fmla="*/ 15 h 15"/>
                <a:gd name="T8" fmla="*/ 15 w 33"/>
                <a:gd name="T9" fmla="*/ 13 h 15"/>
                <a:gd name="T10" fmla="*/ 9 w 33"/>
                <a:gd name="T11" fmla="*/ 0 h 15"/>
                <a:gd name="T12" fmla="*/ 0 w 33"/>
                <a:gd name="T13" fmla="*/ 7 h 15"/>
                <a:gd name="T14" fmla="*/ 17 w 33"/>
                <a:gd name="T15" fmla="*/ 15 h 15"/>
                <a:gd name="T16" fmla="*/ 30 w 33"/>
                <a:gd name="T17" fmla="*/ 15 h 15"/>
                <a:gd name="T18" fmla="*/ 33 w 33"/>
                <a:gd name="T19" fmla="*/ 12 h 15"/>
                <a:gd name="T20" fmla="*/ 33 w 33"/>
                <a:gd name="T21" fmla="*/ 7 h 15"/>
                <a:gd name="T22" fmla="*/ 24 w 33"/>
                <a:gd name="T23" fmla="*/ 0 h 15"/>
                <a:gd name="T24" fmla="*/ 18 w 33"/>
                <a:gd name="T25" fmla="*/ 13 h 15"/>
                <a:gd name="T26" fmla="*/ 17 w 33"/>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0" y="7"/>
                  </a:moveTo>
                  <a:cubicBezTo>
                    <a:pt x="0" y="9"/>
                    <a:pt x="0" y="10"/>
                    <a:pt x="0" y="12"/>
                  </a:cubicBezTo>
                  <a:cubicBezTo>
                    <a:pt x="0" y="13"/>
                    <a:pt x="1" y="15"/>
                    <a:pt x="3" y="15"/>
                  </a:cubicBezTo>
                  <a:cubicBezTo>
                    <a:pt x="16" y="15"/>
                    <a:pt x="16" y="15"/>
                    <a:pt x="16" y="15"/>
                  </a:cubicBezTo>
                  <a:cubicBezTo>
                    <a:pt x="15" y="13"/>
                    <a:pt x="15" y="13"/>
                    <a:pt x="15" y="13"/>
                  </a:cubicBezTo>
                  <a:cubicBezTo>
                    <a:pt x="12" y="8"/>
                    <a:pt x="11" y="6"/>
                    <a:pt x="9" y="0"/>
                  </a:cubicBezTo>
                  <a:cubicBezTo>
                    <a:pt x="4" y="1"/>
                    <a:pt x="0" y="3"/>
                    <a:pt x="0" y="7"/>
                  </a:cubicBezTo>
                  <a:close/>
                  <a:moveTo>
                    <a:pt x="17" y="15"/>
                  </a:moveTo>
                  <a:cubicBezTo>
                    <a:pt x="30" y="15"/>
                    <a:pt x="30" y="15"/>
                    <a:pt x="30" y="15"/>
                  </a:cubicBezTo>
                  <a:cubicBezTo>
                    <a:pt x="32" y="15"/>
                    <a:pt x="33" y="13"/>
                    <a:pt x="33" y="12"/>
                  </a:cubicBezTo>
                  <a:cubicBezTo>
                    <a:pt x="33" y="7"/>
                    <a:pt x="33" y="7"/>
                    <a:pt x="33" y="7"/>
                  </a:cubicBezTo>
                  <a:cubicBezTo>
                    <a:pt x="33" y="3"/>
                    <a:pt x="29" y="1"/>
                    <a:pt x="24" y="0"/>
                  </a:cubicBezTo>
                  <a:cubicBezTo>
                    <a:pt x="22" y="6"/>
                    <a:pt x="21" y="8"/>
                    <a:pt x="18" y="13"/>
                  </a:cubicBezTo>
                  <a:lnTo>
                    <a:pt x="17" y="15"/>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41" name="TextBox 40"/>
          <p:cNvSpPr txBox="1"/>
          <p:nvPr/>
        </p:nvSpPr>
        <p:spPr>
          <a:xfrm>
            <a:off x="3163270" y="3549405"/>
            <a:ext cx="7782384" cy="2336024"/>
          </a:xfrm>
          <a:prstGeom prst="rect">
            <a:avLst/>
          </a:prstGeom>
          <a:noFill/>
        </p:spPr>
        <p:txBody>
          <a:bodyPr wrap="square" rtlCol="0">
            <a:spAutoFit/>
          </a:bodyPr>
          <a:lstStyle/>
          <a:p>
            <a:pPr marL="285750" indent="-285750" defTabSz="1219200">
              <a:lnSpc>
                <a:spcPct val="135000"/>
              </a:lnSpc>
              <a:buFont typeface="Wingdings" panose="05000000000000000000" pitchFamily="2" charset="2"/>
              <a:buChar char="l"/>
              <a:defRPr/>
            </a:pPr>
            <a:r>
              <a:rPr lang="zh-CN" altLang="en-US"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在中国共产党的正确领导下，我国国家制度和国家治理体系体现出显著优势，科学社会主义在中国焕发出强大生机活力。</a:t>
            </a:r>
            <a:endParaRPr lang="en-US" altLang="zh-CN"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marL="285750" indent="-285750" defTabSz="1219200">
              <a:lnSpc>
                <a:spcPct val="135000"/>
              </a:lnSpc>
              <a:buFont typeface="Wingdings" panose="05000000000000000000" pitchFamily="2" charset="2"/>
              <a:buChar char="l"/>
              <a:defRPr/>
            </a:pPr>
            <a:r>
              <a:rPr lang="zh-CN" altLang="en-US"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中国特色社会主义成为科学社会主义发展的伟大旗帜， 成为振兴世界社会主义的中流砥柱。</a:t>
            </a:r>
            <a:endParaRPr lang="en-US" altLang="zh-CN"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marL="285750" indent="-285750" defTabSz="1219200">
              <a:lnSpc>
                <a:spcPct val="135000"/>
              </a:lnSpc>
              <a:buFont typeface="Wingdings" panose="05000000000000000000" pitchFamily="2" charset="2"/>
              <a:buChar char="l"/>
              <a:defRPr/>
            </a:pPr>
            <a:r>
              <a:rPr lang="zh-CN" altLang="en-US"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在国际环境日益复杂多变的当下，中国共产党有责任、有信心、有能力为科学社会主义新发展做出更大历史贡献。</a:t>
            </a:r>
          </a:p>
        </p:txBody>
      </p:sp>
      <p:grpSp>
        <p:nvGrpSpPr>
          <p:cNvPr id="42" name="组合 41"/>
          <p:cNvGrpSpPr/>
          <p:nvPr/>
        </p:nvGrpSpPr>
        <p:grpSpPr>
          <a:xfrm>
            <a:off x="2821401" y="5655725"/>
            <a:ext cx="8289558" cy="361685"/>
            <a:chOff x="176531" y="3699063"/>
            <a:chExt cx="8289558" cy="361685"/>
          </a:xfrm>
        </p:grpSpPr>
        <p:grpSp>
          <p:nvGrpSpPr>
            <p:cNvPr id="43" name="组合 42"/>
            <p:cNvGrpSpPr/>
            <p:nvPr/>
          </p:nvGrpSpPr>
          <p:grpSpPr>
            <a:xfrm>
              <a:off x="451223" y="3886762"/>
              <a:ext cx="8014866" cy="173986"/>
              <a:chOff x="1456841" y="4682325"/>
              <a:chExt cx="8014866" cy="173986"/>
            </a:xfrm>
          </p:grpSpPr>
          <p:cxnSp>
            <p:nvCxnSpPr>
              <p:cNvPr id="45" name="直接连接符 44"/>
              <p:cNvCxnSpPr>
                <a:endCxn id="46" idx="2"/>
              </p:cNvCxnSpPr>
              <p:nvPr/>
            </p:nvCxnSpPr>
            <p:spPr>
              <a:xfrm flipV="1">
                <a:off x="1456841" y="4769318"/>
                <a:ext cx="7840880" cy="4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圆: 空心 54"/>
              <p:cNvSpPr/>
              <p:nvPr/>
            </p:nvSpPr>
            <p:spPr>
              <a:xfrm>
                <a:off x="9297721"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cxnSp>
          <p:nvCxnSpPr>
            <p:cNvPr id="44" name="直接连接符 43"/>
            <p:cNvCxnSpPr/>
            <p:nvPr/>
          </p:nvCxnSpPr>
          <p:spPr>
            <a:xfrm>
              <a:off x="176531" y="3699063"/>
              <a:ext cx="274692" cy="2746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8" name="矩形 47"/>
          <p:cNvSpPr/>
          <p:nvPr/>
        </p:nvSpPr>
        <p:spPr>
          <a:xfrm>
            <a:off x="3420116" y="3089695"/>
            <a:ext cx="2518638" cy="492443"/>
          </a:xfrm>
          <a:prstGeom prst="rect">
            <a:avLst/>
          </a:prstGeom>
        </p:spPr>
        <p:txBody>
          <a:bodyPr wrap="none">
            <a:spAutoFit/>
          </a:bodyPr>
          <a:lstStyle/>
          <a:p>
            <a:r>
              <a:rPr lang="zh-CN" altLang="en-US" sz="2600"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进入二十一世纪</a:t>
            </a:r>
          </a:p>
        </p:txBody>
      </p:sp>
      <p:grpSp>
        <p:nvGrpSpPr>
          <p:cNvPr id="49" name="Group 54"/>
          <p:cNvGrpSpPr/>
          <p:nvPr/>
        </p:nvGrpSpPr>
        <p:grpSpPr bwMode="auto">
          <a:xfrm>
            <a:off x="1164470" y="1394234"/>
            <a:ext cx="9781184" cy="1518017"/>
            <a:chOff x="0" y="-80935"/>
            <a:chExt cx="9778133" cy="1516296"/>
          </a:xfrm>
        </p:grpSpPr>
        <p:sp>
          <p:nvSpPr>
            <p:cNvPr id="50" name="TextBox 105"/>
            <p:cNvSpPr>
              <a:spLocks noChangeArrowheads="1"/>
            </p:cNvSpPr>
            <p:nvPr/>
          </p:nvSpPr>
          <p:spPr bwMode="auto">
            <a:xfrm>
              <a:off x="81387" y="-80935"/>
              <a:ext cx="9696746" cy="1516296"/>
            </a:xfrm>
            <a:prstGeom prst="roundRect">
              <a:avLst>
                <a:gd name="adj" fmla="val 8176"/>
              </a:avLst>
            </a:prstGeom>
            <a:noFill/>
            <a:ln w="1905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1" name="流程图: 联系 107"/>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52" name="Aitds4"/>
          <p:cNvSpPr txBox="1"/>
          <p:nvPr/>
        </p:nvSpPr>
        <p:spPr>
          <a:xfrm>
            <a:off x="1379159" y="1502316"/>
            <a:ext cx="9521448" cy="1200306"/>
          </a:xfrm>
          <a:prstGeom prst="rect">
            <a:avLst/>
          </a:prstGeom>
          <a:noFill/>
        </p:spPr>
        <p:txBody>
          <a:bodyPr wrap="square" lIns="91422" tIns="45709" rIns="91422" bIns="45709" rtlCol="0">
            <a:spAutoFit/>
          </a:bodyPr>
          <a:lstStyle/>
          <a:p>
            <a:pPr lvl="0" algn="just">
              <a:lnSpc>
                <a:spcPct val="150000"/>
              </a:lnSpc>
              <a:defRPr/>
            </a:pPr>
            <a:r>
              <a:rPr lang="zh-CN" altLang="en-US" sz="1600"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上世纪八十年代末、九十年代初，苏东社会主义国家解体使国际共产主义运动走入低谷。在中国共产党的正确领导下，中国用几十年时间走完了发达国家几百年走过的工业化进程，人民生活显著改善，社会长期稳定，社会主义在同资本主义竞争中所处的被动局面得到很大程度的扭转。</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52"/>
                                        </p:tgtEl>
                                        <p:attrNameLst>
                                          <p:attrName>style.visibility</p:attrName>
                                        </p:attrNameLst>
                                      </p:cBhvr>
                                      <p:to>
                                        <p:strVal val="visible"/>
                                      </p:to>
                                    </p:set>
                                    <p:animEffect transition="in" filter="wipe(left)">
                                      <p:cBhvr>
                                        <p:cTn id="11" dur="200"/>
                                        <p:tgtEl>
                                          <p:spTgt spid="52"/>
                                        </p:tgtEl>
                                      </p:cBhvr>
                                    </p:animEffect>
                                  </p:childTnLst>
                                </p:cTn>
                              </p:par>
                            </p:childTnLst>
                          </p:cTn>
                        </p:par>
                        <p:par>
                          <p:cTn id="12" fill="hold">
                            <p:stCondLst>
                              <p:cond delay="814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8640"/>
                            </p:stCondLst>
                            <p:childTnLst>
                              <p:par>
                                <p:cTn id="19" presetID="21"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500"/>
                                        <p:tgtEl>
                                          <p:spTgt spid="2"/>
                                        </p:tgtEl>
                                      </p:cBhvr>
                                    </p:animEffect>
                                  </p:childTnLst>
                                </p:cTn>
                              </p:par>
                            </p:childTnLst>
                          </p:cTn>
                        </p:par>
                        <p:par>
                          <p:cTn id="22" fill="hold">
                            <p:stCondLst>
                              <p:cond delay="914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964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p:bldP spid="48"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p:cNvPicPr>
            <a:picLocks noChangeAspect="1"/>
          </p:cNvPicPr>
          <p:nvPr/>
        </p:nvPicPr>
        <p:blipFill rotWithShape="1">
          <a:blip r:embed="rId6">
            <a:extLst>
              <a:ext uri="{28A0092B-C50C-407E-A947-70E740481C1C}">
                <a14:useLocalDpi xmlns:a14="http://schemas.microsoft.com/office/drawing/2010/main" val="0"/>
              </a:ext>
            </a:extLst>
          </a:blip>
          <a:srcRect l="1" t="26883" r="78667"/>
          <a:stretch>
            <a:fillRect/>
          </a:stretch>
        </p:blipFill>
        <p:spPr>
          <a:xfrm>
            <a:off x="0" y="1964602"/>
            <a:ext cx="2145671" cy="4136868"/>
          </a:xfrm>
          <a:prstGeom prst="rect">
            <a:avLst/>
          </a:prstGeom>
        </p:spPr>
      </p:pic>
      <p:pic>
        <p:nvPicPr>
          <p:cNvPr id="5" name="图片 4"/>
          <p:cNvPicPr>
            <a:picLocks noChangeAspect="1"/>
          </p:cNvPicPr>
          <p:nvPr/>
        </p:nvPicPr>
        <p:blipFill rotWithShape="1">
          <a:blip r:embed="rId7">
            <a:extLst>
              <a:ext uri="{28A0092B-C50C-407E-A947-70E740481C1C}">
                <a14:useLocalDpi xmlns:a14="http://schemas.microsoft.com/office/drawing/2010/main" val="0"/>
              </a:ext>
            </a:extLst>
          </a:blip>
          <a:srcRect t="42244"/>
          <a:stretch>
            <a:fillRect/>
          </a:stretch>
        </p:blipFill>
        <p:spPr>
          <a:xfrm>
            <a:off x="0" y="2897108"/>
            <a:ext cx="12192000" cy="3960891"/>
          </a:xfrm>
          <a:prstGeom prst="rect">
            <a:avLst/>
          </a:prstGeom>
        </p:spPr>
      </p:pic>
      <p:sp>
        <p:nvSpPr>
          <p:cNvPr id="15" name="PA-19"/>
          <p:cNvSpPr/>
          <p:nvPr>
            <p:custDataLst>
              <p:tags r:id="rId1"/>
            </p:custDataLst>
          </p:nvPr>
        </p:nvSpPr>
        <p:spPr>
          <a:xfrm>
            <a:off x="2145671" y="1068626"/>
            <a:ext cx="2031325" cy="646331"/>
          </a:xfrm>
          <a:prstGeom prst="rect">
            <a:avLst/>
          </a:prstGeom>
        </p:spPr>
        <p:txBody>
          <a:bodyPr wrap="none">
            <a:spAutoFit/>
          </a:bodyPr>
          <a:lstStyle/>
          <a:p>
            <a:pPr lvl="0"/>
            <a:r>
              <a:rPr lang="zh-CN" altLang="en-US" sz="3600" i="1" kern="0" dirty="0">
                <a:solidFill>
                  <a:srgbClr val="ECBFA1"/>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前言导读</a:t>
            </a:r>
          </a:p>
        </p:txBody>
      </p:sp>
      <p:sp>
        <p:nvSpPr>
          <p:cNvPr id="7" name="PA-111"/>
          <p:cNvSpPr txBox="1"/>
          <p:nvPr>
            <p:custDataLst>
              <p:tags r:id="rId2"/>
            </p:custDataLst>
          </p:nvPr>
        </p:nvSpPr>
        <p:spPr>
          <a:xfrm>
            <a:off x="2121528" y="1964601"/>
            <a:ext cx="7948943" cy="2485489"/>
          </a:xfrm>
          <a:prstGeom prst="rect">
            <a:avLst/>
          </a:prstGeom>
          <a:noFill/>
        </p:spPr>
        <p:txBody>
          <a:bodyPr wrap="square" rtlCol="0">
            <a:spAutoFit/>
          </a:bodyPr>
          <a:lstStyle/>
          <a:p>
            <a:pPr algn="just">
              <a:lnSpc>
                <a:spcPct val="200000"/>
              </a:lnSpc>
            </a:pPr>
            <a:r>
              <a:rPr lang="zh-CN" altLang="en-US" sz="1600" dirty="0">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习近平总书记指出，“只有坚持思想建党、理论强党，不忘初心才能更加自觉，担当使命才能更加坚定”“要把学习贯彻党的创新理论作为思想武装的重中之重，并同学习党史、新中国史、改革开放史、社会主义发展史（下称“四史”）结合起来”。“四史” 内容各有侧重，但整体讲的就是中国共产党为人民谋幸福、为民族谋复兴、为世界谋大同的实践史，中国共产党的领导是“四史”的主线。</a:t>
            </a:r>
          </a:p>
        </p:txBody>
      </p:sp>
      <p:pic>
        <p:nvPicPr>
          <p:cNvPr id="9" name="图片 8"/>
          <p:cNvPicPr>
            <a:picLocks noChangeAspect="1"/>
          </p:cNvPicPr>
          <p:nvPr/>
        </p:nvPicPr>
        <p:blipFill rotWithShape="1">
          <a:blip r:embed="rId8" cstate="print">
            <a:extLst>
              <a:ext uri="{28A0092B-C50C-407E-A947-70E740481C1C}">
                <a14:useLocalDpi xmlns:a14="http://schemas.microsoft.com/office/drawing/2010/main" val="0"/>
              </a:ext>
            </a:extLst>
          </a:blip>
          <a:srcRect l="20150" t="6867" r="30264" b="18753"/>
          <a:stretch>
            <a:fillRect/>
          </a:stretch>
        </p:blipFill>
        <p:spPr>
          <a:xfrm flipH="1">
            <a:off x="9750582" y="742383"/>
            <a:ext cx="2154725" cy="21547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2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100"/>
                                        <p:tgtEl>
                                          <p:spTgt spid="7"/>
                                        </p:tgtEl>
                                        <p:attrNameLst>
                                          <p:attrName>style.color</p:attrName>
                                        </p:attrNameLst>
                                      </p:cBhvr>
                                      <p:tavLst>
                                        <p:tav tm="0">
                                          <p:val>
                                            <p:clrVal>
                                              <a:srgbClr val="FFFFFF"/>
                                            </p:clrVal>
                                          </p:val>
                                        </p:tav>
                                        <p:tav tm="50000">
                                          <p:val>
                                            <p:clrVal>
                                              <a:srgbClr val="FF0000"/>
                                            </p:clrVal>
                                          </p:val>
                                        </p:tav>
                                      </p:tavLst>
                                    </p:anim>
                                    <p:anim calcmode="discrete" valueType="clr">
                                      <p:cBhvr>
                                        <p:cTn id="8" dur="100"/>
                                        <p:tgtEl>
                                          <p:spTgt spid="7"/>
                                        </p:tgtEl>
                                        <p:attrNameLst>
                                          <p:attrName>fillcolor</p:attrName>
                                        </p:attrNameLst>
                                      </p:cBhvr>
                                      <p:tavLst>
                                        <p:tav tm="0">
                                          <p:val>
                                            <p:clrVal>
                                              <a:schemeClr val="accent2"/>
                                            </p:clrVal>
                                          </p:val>
                                        </p:tav>
                                        <p:tav tm="50000">
                                          <p:val>
                                            <p:clrVal>
                                              <a:schemeClr val="hlink"/>
                                            </p:clrVal>
                                          </p:val>
                                        </p:tav>
                                      </p:tavLst>
                                    </p:anim>
                                    <p:set>
                                      <p:cBhvr>
                                        <p:cTn id="9" dur="1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7772" y="2314803"/>
            <a:ext cx="3230479" cy="851375"/>
            <a:chOff x="647772" y="1815069"/>
            <a:chExt cx="3230479" cy="851375"/>
          </a:xfrm>
        </p:grpSpPr>
        <p:cxnSp>
          <p:nvCxnSpPr>
            <p:cNvPr id="3" name="Aitds3"/>
            <p:cNvCxnSpPr/>
            <p:nvPr/>
          </p:nvCxnSpPr>
          <p:spPr>
            <a:xfrm>
              <a:off x="649590" y="1890940"/>
              <a:ext cx="0" cy="775504"/>
            </a:xfrm>
            <a:prstGeom prst="line">
              <a:avLst/>
            </a:prstGeom>
            <a:noFill/>
            <a:ln w="6350" cap="flat" cmpd="sng" algn="ctr">
              <a:solidFill>
                <a:srgbClr val="C00000"/>
              </a:solidFill>
              <a:prstDash val="solid"/>
              <a:miter lim="800000"/>
            </a:ln>
            <a:effectLst/>
          </p:spPr>
        </p:cxnSp>
        <p:grpSp>
          <p:nvGrpSpPr>
            <p:cNvPr id="4" name="Aitds4"/>
            <p:cNvGrpSpPr/>
            <p:nvPr/>
          </p:nvGrpSpPr>
          <p:grpSpPr>
            <a:xfrm>
              <a:off x="647772" y="1815069"/>
              <a:ext cx="3230479" cy="173986"/>
              <a:chOff x="2977032" y="4682325"/>
              <a:chExt cx="3230479" cy="173986"/>
            </a:xfrm>
          </p:grpSpPr>
          <p:cxnSp>
            <p:nvCxnSpPr>
              <p:cNvPr id="5" name="Aitds4-1"/>
              <p:cNvCxnSpPr/>
              <p:nvPr/>
            </p:nvCxnSpPr>
            <p:spPr>
              <a:xfrm>
                <a:off x="2977032" y="4758196"/>
                <a:ext cx="3098648" cy="0"/>
              </a:xfrm>
              <a:prstGeom prst="line">
                <a:avLst/>
              </a:prstGeom>
              <a:noFill/>
              <a:ln w="6350" cap="flat" cmpd="sng" algn="ctr">
                <a:solidFill>
                  <a:srgbClr val="C00000"/>
                </a:solidFill>
                <a:prstDash val="solid"/>
                <a:miter lim="800000"/>
              </a:ln>
              <a:effectLst/>
            </p:spPr>
          </p:cxnSp>
          <p:sp>
            <p:nvSpPr>
              <p:cNvPr id="6" name="Aitds4-2"/>
              <p:cNvSpPr/>
              <p:nvPr/>
            </p:nvSpPr>
            <p:spPr>
              <a:xfrm>
                <a:off x="6033525" y="4682325"/>
                <a:ext cx="173986" cy="173986"/>
              </a:xfrm>
              <a:prstGeom prst="donut">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grpSp>
        <p:nvGrpSpPr>
          <p:cNvPr id="7" name="组合 6"/>
          <p:cNvGrpSpPr/>
          <p:nvPr/>
        </p:nvGrpSpPr>
        <p:grpSpPr>
          <a:xfrm>
            <a:off x="4402692" y="2850695"/>
            <a:ext cx="4239550" cy="2682944"/>
            <a:chOff x="4402692" y="3265363"/>
            <a:chExt cx="4239550" cy="2682944"/>
          </a:xfrm>
        </p:grpSpPr>
        <p:cxnSp>
          <p:nvCxnSpPr>
            <p:cNvPr id="8" name="Aitds5"/>
            <p:cNvCxnSpPr/>
            <p:nvPr/>
          </p:nvCxnSpPr>
          <p:spPr>
            <a:xfrm>
              <a:off x="8639734" y="3265363"/>
              <a:ext cx="0" cy="2682944"/>
            </a:xfrm>
            <a:prstGeom prst="line">
              <a:avLst/>
            </a:prstGeom>
            <a:noFill/>
            <a:ln w="6350" cap="flat" cmpd="sng" algn="ctr">
              <a:solidFill>
                <a:srgbClr val="C00000"/>
              </a:solidFill>
              <a:prstDash val="solid"/>
              <a:miter lim="800000"/>
            </a:ln>
            <a:effectLst/>
          </p:spPr>
        </p:cxnSp>
        <p:cxnSp>
          <p:nvCxnSpPr>
            <p:cNvPr id="9" name="Aitds6"/>
            <p:cNvCxnSpPr/>
            <p:nvPr/>
          </p:nvCxnSpPr>
          <p:spPr>
            <a:xfrm>
              <a:off x="4402692" y="5936732"/>
              <a:ext cx="4239550" cy="0"/>
            </a:xfrm>
            <a:prstGeom prst="line">
              <a:avLst/>
            </a:prstGeom>
            <a:noFill/>
            <a:ln w="6350" cap="flat" cmpd="sng" algn="ctr">
              <a:solidFill>
                <a:srgbClr val="C00000"/>
              </a:solidFill>
              <a:prstDash val="solid"/>
              <a:miter lim="800000"/>
            </a:ln>
            <a:effectLst/>
          </p:spPr>
        </p:cxnSp>
      </p:grpSp>
      <p:sp>
        <p:nvSpPr>
          <p:cNvPr id="10" name="Aitds8"/>
          <p:cNvSpPr txBox="1"/>
          <p:nvPr/>
        </p:nvSpPr>
        <p:spPr>
          <a:xfrm>
            <a:off x="4296098" y="2033922"/>
            <a:ext cx="4078657" cy="646331"/>
          </a:xfrm>
          <a:prstGeom prst="rect">
            <a:avLst/>
          </a:prstGeom>
          <a:noFill/>
          <a:effectLst/>
        </p:spPr>
        <p:txBody>
          <a:bodyPr wrap="square" rtlCol="0">
            <a:spAutoFit/>
          </a:bodyPr>
          <a:lstStyle/>
          <a:p>
            <a:pPr algn="r"/>
            <a:r>
              <a:rPr lang="zh-CN" altLang="en-US" sz="36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中国共产党的领导</a:t>
            </a:r>
            <a:endParaRPr lang="zh-CN" altLang="en-US" sz="3600" b="1" dirty="0">
              <a:solidFill>
                <a:srgbClr val="ED7D31">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Aitds6"/>
          <p:cNvSpPr/>
          <p:nvPr>
            <p:custDataLst>
              <p:tags r:id="rId1"/>
            </p:custDataLst>
          </p:nvPr>
        </p:nvSpPr>
        <p:spPr>
          <a:xfrm>
            <a:off x="1080824" y="2712152"/>
            <a:ext cx="7293931" cy="2440025"/>
          </a:xfrm>
          <a:prstGeom prst="rect">
            <a:avLst/>
          </a:prstGeom>
        </p:spPr>
        <p:txBody>
          <a:bodyPr wrap="square" lIns="63498" tIns="31749" rIns="63498" bIns="31749">
            <a:spAutoFit/>
          </a:bodyPr>
          <a:lstStyle/>
          <a:p>
            <a:pPr indent="457200" algn="just">
              <a:lnSpc>
                <a:spcPct val="200000"/>
              </a:lnSpc>
            </a:pPr>
            <a:r>
              <a:rPr lang="zh-CN" altLang="en-US" sz="2000"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是贯穿党史、新中国史、改革开放史、社会主义发展史的主导性实践逻辑。党员干部在系统研读“四史”材料时，要准确把握党的领导这一主线，不断深化“四史”学习教育， 切实增强在实践中守初心、担使命的思想自觉和行动自觉。</a:t>
            </a:r>
          </a:p>
        </p:txBody>
      </p:sp>
      <p:grpSp>
        <p:nvGrpSpPr>
          <p:cNvPr id="12" name="组合 11"/>
          <p:cNvGrpSpPr/>
          <p:nvPr/>
        </p:nvGrpSpPr>
        <p:grpSpPr>
          <a:xfrm>
            <a:off x="8984083" y="3175573"/>
            <a:ext cx="2654907" cy="2108838"/>
            <a:chOff x="9919751" y="3290691"/>
            <a:chExt cx="2654907" cy="2108838"/>
          </a:xfrm>
        </p:grpSpPr>
        <p:grpSp>
          <p:nvGrpSpPr>
            <p:cNvPr id="13" name="组合 12"/>
            <p:cNvGrpSpPr/>
            <p:nvPr/>
          </p:nvGrpSpPr>
          <p:grpSpPr>
            <a:xfrm>
              <a:off x="9930384" y="3290691"/>
              <a:ext cx="2644274" cy="2108838"/>
              <a:chOff x="2381268" y="2856603"/>
              <a:chExt cx="955332" cy="761888"/>
            </a:xfrm>
          </p:grpSpPr>
          <p:sp>
            <p:nvSpPr>
              <p:cNvPr id="15" name="Aitds2-1"/>
              <p:cNvSpPr>
                <a:spLocks noEditPoints="1"/>
              </p:cNvSpPr>
              <p:nvPr/>
            </p:nvSpPr>
            <p:spPr bwMode="auto">
              <a:xfrm>
                <a:off x="2381268" y="2892280"/>
                <a:ext cx="330600" cy="332186"/>
              </a:xfrm>
              <a:custGeom>
                <a:avLst/>
                <a:gdLst>
                  <a:gd name="T0" fmla="*/ 156 w 156"/>
                  <a:gd name="T1" fmla="*/ 156 h 156"/>
                  <a:gd name="T2" fmla="*/ 151 w 156"/>
                  <a:gd name="T3" fmla="*/ 114 h 156"/>
                  <a:gd name="T4" fmla="*/ 115 w 156"/>
                  <a:gd name="T5" fmla="*/ 78 h 156"/>
                  <a:gd name="T6" fmla="*/ 104 w 156"/>
                  <a:gd name="T7" fmla="*/ 78 h 156"/>
                  <a:gd name="T8" fmla="*/ 84 w 156"/>
                  <a:gd name="T9" fmla="*/ 95 h 156"/>
                  <a:gd name="T10" fmla="*/ 65 w 156"/>
                  <a:gd name="T11" fmla="*/ 78 h 156"/>
                  <a:gd name="T12" fmla="*/ 54 w 156"/>
                  <a:gd name="T13" fmla="*/ 78 h 156"/>
                  <a:gd name="T14" fmla="*/ 18 w 156"/>
                  <a:gd name="T15" fmla="*/ 114 h 156"/>
                  <a:gd name="T16" fmla="*/ 16 w 156"/>
                  <a:gd name="T17" fmla="*/ 134 h 156"/>
                  <a:gd name="T18" fmla="*/ 19 w 156"/>
                  <a:gd name="T19" fmla="*/ 134 h 156"/>
                  <a:gd name="T20" fmla="*/ 29 w 156"/>
                  <a:gd name="T21" fmla="*/ 142 h 156"/>
                  <a:gd name="T22" fmla="*/ 21 w 156"/>
                  <a:gd name="T23" fmla="*/ 138 h 156"/>
                  <a:gd name="T24" fmla="*/ 14 w 156"/>
                  <a:gd name="T25" fmla="*/ 138 h 156"/>
                  <a:gd name="T26" fmla="*/ 0 w 156"/>
                  <a:gd name="T27" fmla="*/ 152 h 156"/>
                  <a:gd name="T28" fmla="*/ 0 w 156"/>
                  <a:gd name="T29" fmla="*/ 156 h 156"/>
                  <a:gd name="T30" fmla="*/ 156 w 156"/>
                  <a:gd name="T31" fmla="*/ 156 h 156"/>
                  <a:gd name="T32" fmla="*/ 54 w 156"/>
                  <a:gd name="T33" fmla="*/ 23 h 156"/>
                  <a:gd name="T34" fmla="*/ 84 w 156"/>
                  <a:gd name="T35" fmla="*/ 0 h 156"/>
                  <a:gd name="T36" fmla="*/ 115 w 156"/>
                  <a:gd name="T37" fmla="*/ 23 h 156"/>
                  <a:gd name="T38" fmla="*/ 110 w 156"/>
                  <a:gd name="T39" fmla="*/ 58 h 156"/>
                  <a:gd name="T40" fmla="*/ 89 w 156"/>
                  <a:gd name="T41" fmla="*/ 72 h 156"/>
                  <a:gd name="T42" fmla="*/ 80 w 156"/>
                  <a:gd name="T43" fmla="*/ 72 h 156"/>
                  <a:gd name="T44" fmla="*/ 59 w 156"/>
                  <a:gd name="T45" fmla="*/ 58 h 156"/>
                  <a:gd name="T46" fmla="*/ 54 w 156"/>
                  <a:gd name="T47"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 h="156">
                    <a:moveTo>
                      <a:pt x="156" y="156"/>
                    </a:moveTo>
                    <a:cubicBezTo>
                      <a:pt x="151" y="114"/>
                      <a:pt x="151" y="114"/>
                      <a:pt x="151" y="114"/>
                    </a:cubicBezTo>
                    <a:cubicBezTo>
                      <a:pt x="149" y="94"/>
                      <a:pt x="135" y="78"/>
                      <a:pt x="115" y="78"/>
                    </a:cubicBezTo>
                    <a:cubicBezTo>
                      <a:pt x="104" y="78"/>
                      <a:pt x="104" y="78"/>
                      <a:pt x="104" y="78"/>
                    </a:cubicBezTo>
                    <a:cubicBezTo>
                      <a:pt x="84" y="95"/>
                      <a:pt x="84" y="95"/>
                      <a:pt x="84" y="95"/>
                    </a:cubicBezTo>
                    <a:cubicBezTo>
                      <a:pt x="65" y="78"/>
                      <a:pt x="65" y="78"/>
                      <a:pt x="65" y="78"/>
                    </a:cubicBezTo>
                    <a:cubicBezTo>
                      <a:pt x="54" y="78"/>
                      <a:pt x="54" y="78"/>
                      <a:pt x="54" y="78"/>
                    </a:cubicBezTo>
                    <a:cubicBezTo>
                      <a:pt x="34" y="78"/>
                      <a:pt x="20" y="94"/>
                      <a:pt x="18" y="114"/>
                    </a:cubicBezTo>
                    <a:cubicBezTo>
                      <a:pt x="16" y="134"/>
                      <a:pt x="16" y="134"/>
                      <a:pt x="16" y="134"/>
                    </a:cubicBezTo>
                    <a:cubicBezTo>
                      <a:pt x="19" y="134"/>
                      <a:pt x="19" y="134"/>
                      <a:pt x="19" y="134"/>
                    </a:cubicBezTo>
                    <a:cubicBezTo>
                      <a:pt x="24" y="134"/>
                      <a:pt x="28" y="138"/>
                      <a:pt x="29" y="142"/>
                    </a:cubicBezTo>
                    <a:cubicBezTo>
                      <a:pt x="27" y="140"/>
                      <a:pt x="24" y="138"/>
                      <a:pt x="21" y="138"/>
                    </a:cubicBezTo>
                    <a:cubicBezTo>
                      <a:pt x="14" y="138"/>
                      <a:pt x="14" y="138"/>
                      <a:pt x="14" y="138"/>
                    </a:cubicBezTo>
                    <a:cubicBezTo>
                      <a:pt x="7" y="138"/>
                      <a:pt x="0" y="145"/>
                      <a:pt x="0" y="152"/>
                    </a:cubicBezTo>
                    <a:cubicBezTo>
                      <a:pt x="0" y="156"/>
                      <a:pt x="0" y="156"/>
                      <a:pt x="0" y="156"/>
                    </a:cubicBezTo>
                    <a:cubicBezTo>
                      <a:pt x="52" y="156"/>
                      <a:pt x="104" y="156"/>
                      <a:pt x="156" y="156"/>
                    </a:cubicBezTo>
                    <a:close/>
                    <a:moveTo>
                      <a:pt x="54" y="23"/>
                    </a:moveTo>
                    <a:cubicBezTo>
                      <a:pt x="55" y="8"/>
                      <a:pt x="69" y="0"/>
                      <a:pt x="84" y="0"/>
                    </a:cubicBezTo>
                    <a:cubicBezTo>
                      <a:pt x="100" y="0"/>
                      <a:pt x="114" y="8"/>
                      <a:pt x="115" y="23"/>
                    </a:cubicBezTo>
                    <a:cubicBezTo>
                      <a:pt x="116" y="31"/>
                      <a:pt x="114" y="50"/>
                      <a:pt x="110" y="58"/>
                    </a:cubicBezTo>
                    <a:cubicBezTo>
                      <a:pt x="107" y="64"/>
                      <a:pt x="98" y="70"/>
                      <a:pt x="89" y="72"/>
                    </a:cubicBezTo>
                    <a:cubicBezTo>
                      <a:pt x="85" y="73"/>
                      <a:pt x="84" y="73"/>
                      <a:pt x="80" y="72"/>
                    </a:cubicBezTo>
                    <a:cubicBezTo>
                      <a:pt x="71" y="70"/>
                      <a:pt x="62" y="64"/>
                      <a:pt x="59" y="58"/>
                    </a:cubicBezTo>
                    <a:cubicBezTo>
                      <a:pt x="55" y="50"/>
                      <a:pt x="53" y="31"/>
                      <a:pt x="54" y="2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Aitds2-2"/>
              <p:cNvSpPr>
                <a:spLocks noEditPoints="1"/>
              </p:cNvSpPr>
              <p:nvPr/>
            </p:nvSpPr>
            <p:spPr bwMode="auto">
              <a:xfrm>
                <a:off x="2442314" y="3286305"/>
                <a:ext cx="235464" cy="330601"/>
              </a:xfrm>
              <a:custGeom>
                <a:avLst/>
                <a:gdLst>
                  <a:gd name="T0" fmla="*/ 68 w 111"/>
                  <a:gd name="T1" fmla="*/ 25 h 155"/>
                  <a:gd name="T2" fmla="*/ 61 w 111"/>
                  <a:gd name="T3" fmla="*/ 131 h 155"/>
                  <a:gd name="T4" fmla="*/ 60 w 111"/>
                  <a:gd name="T5" fmla="*/ 150 h 155"/>
                  <a:gd name="T6" fmla="*/ 62 w 111"/>
                  <a:gd name="T7" fmla="*/ 155 h 155"/>
                  <a:gd name="T8" fmla="*/ 99 w 111"/>
                  <a:gd name="T9" fmla="*/ 155 h 155"/>
                  <a:gd name="T10" fmla="*/ 98 w 111"/>
                  <a:gd name="T11" fmla="*/ 140 h 155"/>
                  <a:gd name="T12" fmla="*/ 92 w 111"/>
                  <a:gd name="T13" fmla="*/ 136 h 155"/>
                  <a:gd name="T14" fmla="*/ 108 w 111"/>
                  <a:gd name="T15" fmla="*/ 32 h 155"/>
                  <a:gd name="T16" fmla="*/ 68 w 111"/>
                  <a:gd name="T17" fmla="*/ 25 h 155"/>
                  <a:gd name="T18" fmla="*/ 43 w 111"/>
                  <a:gd name="T19" fmla="*/ 25 h 155"/>
                  <a:gd name="T20" fmla="*/ 50 w 111"/>
                  <a:gd name="T21" fmla="*/ 131 h 155"/>
                  <a:gd name="T22" fmla="*/ 51 w 111"/>
                  <a:gd name="T23" fmla="*/ 150 h 155"/>
                  <a:gd name="T24" fmla="*/ 49 w 111"/>
                  <a:gd name="T25" fmla="*/ 155 h 155"/>
                  <a:gd name="T26" fmla="*/ 12 w 111"/>
                  <a:gd name="T27" fmla="*/ 155 h 155"/>
                  <a:gd name="T28" fmla="*/ 13 w 111"/>
                  <a:gd name="T29" fmla="*/ 140 h 155"/>
                  <a:gd name="T30" fmla="*/ 19 w 111"/>
                  <a:gd name="T31" fmla="*/ 136 h 155"/>
                  <a:gd name="T32" fmla="*/ 3 w 111"/>
                  <a:gd name="T33" fmla="*/ 32 h 155"/>
                  <a:gd name="T34" fmla="*/ 43 w 111"/>
                  <a:gd name="T35" fmla="*/ 2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55">
                    <a:moveTo>
                      <a:pt x="68" y="25"/>
                    </a:moveTo>
                    <a:cubicBezTo>
                      <a:pt x="65" y="61"/>
                      <a:pt x="63" y="96"/>
                      <a:pt x="61" y="131"/>
                    </a:cubicBezTo>
                    <a:cubicBezTo>
                      <a:pt x="60" y="137"/>
                      <a:pt x="60" y="144"/>
                      <a:pt x="60" y="150"/>
                    </a:cubicBezTo>
                    <a:cubicBezTo>
                      <a:pt x="60" y="153"/>
                      <a:pt x="61" y="155"/>
                      <a:pt x="62" y="155"/>
                    </a:cubicBezTo>
                    <a:cubicBezTo>
                      <a:pt x="99" y="155"/>
                      <a:pt x="99" y="155"/>
                      <a:pt x="99" y="155"/>
                    </a:cubicBezTo>
                    <a:cubicBezTo>
                      <a:pt x="101" y="155"/>
                      <a:pt x="102" y="142"/>
                      <a:pt x="98" y="140"/>
                    </a:cubicBezTo>
                    <a:cubicBezTo>
                      <a:pt x="92" y="136"/>
                      <a:pt x="92" y="136"/>
                      <a:pt x="92" y="136"/>
                    </a:cubicBezTo>
                    <a:cubicBezTo>
                      <a:pt x="108" y="32"/>
                      <a:pt x="108" y="32"/>
                      <a:pt x="108" y="32"/>
                    </a:cubicBezTo>
                    <a:cubicBezTo>
                      <a:pt x="111" y="9"/>
                      <a:pt x="68" y="0"/>
                      <a:pt x="68" y="25"/>
                    </a:cubicBezTo>
                    <a:close/>
                    <a:moveTo>
                      <a:pt x="43" y="25"/>
                    </a:moveTo>
                    <a:cubicBezTo>
                      <a:pt x="46" y="61"/>
                      <a:pt x="47" y="96"/>
                      <a:pt x="50" y="131"/>
                    </a:cubicBezTo>
                    <a:cubicBezTo>
                      <a:pt x="50" y="137"/>
                      <a:pt x="51" y="144"/>
                      <a:pt x="51" y="150"/>
                    </a:cubicBezTo>
                    <a:cubicBezTo>
                      <a:pt x="51" y="153"/>
                      <a:pt x="50" y="155"/>
                      <a:pt x="49" y="155"/>
                    </a:cubicBezTo>
                    <a:cubicBezTo>
                      <a:pt x="12" y="155"/>
                      <a:pt x="12" y="155"/>
                      <a:pt x="12" y="155"/>
                    </a:cubicBezTo>
                    <a:cubicBezTo>
                      <a:pt x="9" y="155"/>
                      <a:pt x="9" y="142"/>
                      <a:pt x="13" y="140"/>
                    </a:cubicBezTo>
                    <a:cubicBezTo>
                      <a:pt x="19" y="136"/>
                      <a:pt x="19" y="136"/>
                      <a:pt x="19" y="136"/>
                    </a:cubicBezTo>
                    <a:cubicBezTo>
                      <a:pt x="3" y="32"/>
                      <a:pt x="3" y="32"/>
                      <a:pt x="3" y="32"/>
                    </a:cubicBezTo>
                    <a:cubicBezTo>
                      <a:pt x="0" y="9"/>
                      <a:pt x="42" y="0"/>
                      <a:pt x="43" y="2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7" name="Aitds2-3"/>
              <p:cNvSpPr/>
              <p:nvPr/>
            </p:nvSpPr>
            <p:spPr bwMode="auto">
              <a:xfrm>
                <a:off x="2470062" y="3114266"/>
                <a:ext cx="188688" cy="118921"/>
              </a:xfrm>
              <a:custGeom>
                <a:avLst/>
                <a:gdLst>
                  <a:gd name="T0" fmla="*/ 11 w 238"/>
                  <a:gd name="T1" fmla="*/ 150 h 150"/>
                  <a:gd name="T2" fmla="*/ 227 w 238"/>
                  <a:gd name="T3" fmla="*/ 150 h 150"/>
                  <a:gd name="T4" fmla="*/ 238 w 238"/>
                  <a:gd name="T5" fmla="*/ 0 h 150"/>
                  <a:gd name="T6" fmla="*/ 0 w 238"/>
                  <a:gd name="T7" fmla="*/ 0 h 150"/>
                  <a:gd name="T8" fmla="*/ 11 w 238"/>
                  <a:gd name="T9" fmla="*/ 150 h 150"/>
                </a:gdLst>
                <a:ahLst/>
                <a:cxnLst>
                  <a:cxn ang="0">
                    <a:pos x="T0" y="T1"/>
                  </a:cxn>
                  <a:cxn ang="0">
                    <a:pos x="T2" y="T3"/>
                  </a:cxn>
                  <a:cxn ang="0">
                    <a:pos x="T4" y="T5"/>
                  </a:cxn>
                  <a:cxn ang="0">
                    <a:pos x="T6" y="T7"/>
                  </a:cxn>
                  <a:cxn ang="0">
                    <a:pos x="T8" y="T9"/>
                  </a:cxn>
                </a:cxnLst>
                <a:rect l="0" t="0" r="r" b="b"/>
                <a:pathLst>
                  <a:path w="238" h="150">
                    <a:moveTo>
                      <a:pt x="11" y="150"/>
                    </a:moveTo>
                    <a:lnTo>
                      <a:pt x="227" y="150"/>
                    </a:lnTo>
                    <a:lnTo>
                      <a:pt x="238" y="0"/>
                    </a:lnTo>
                    <a:lnTo>
                      <a:pt x="0" y="0"/>
                    </a:lnTo>
                    <a:lnTo>
                      <a:pt x="11" y="15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Aitds2-4"/>
              <p:cNvSpPr>
                <a:spLocks noEditPoints="1"/>
              </p:cNvSpPr>
              <p:nvPr/>
            </p:nvSpPr>
            <p:spPr bwMode="auto">
              <a:xfrm>
                <a:off x="2898178" y="2907343"/>
                <a:ext cx="383719" cy="707184"/>
              </a:xfrm>
              <a:custGeom>
                <a:avLst/>
                <a:gdLst>
                  <a:gd name="T0" fmla="*/ 63 w 181"/>
                  <a:gd name="T1" fmla="*/ 39 h 332"/>
                  <a:gd name="T2" fmla="*/ 82 w 181"/>
                  <a:gd name="T3" fmla="*/ 6 h 332"/>
                  <a:gd name="T4" fmla="*/ 118 w 181"/>
                  <a:gd name="T5" fmla="*/ 15 h 332"/>
                  <a:gd name="T6" fmla="*/ 126 w 181"/>
                  <a:gd name="T7" fmla="*/ 48 h 332"/>
                  <a:gd name="T8" fmla="*/ 113 w 181"/>
                  <a:gd name="T9" fmla="*/ 70 h 332"/>
                  <a:gd name="T10" fmla="*/ 104 w 181"/>
                  <a:gd name="T11" fmla="*/ 74 h 332"/>
                  <a:gd name="T12" fmla="*/ 80 w 181"/>
                  <a:gd name="T13" fmla="*/ 68 h 332"/>
                  <a:gd name="T14" fmla="*/ 63 w 181"/>
                  <a:gd name="T15" fmla="*/ 39 h 332"/>
                  <a:gd name="T16" fmla="*/ 95 w 181"/>
                  <a:gd name="T17" fmla="*/ 94 h 332"/>
                  <a:gd name="T18" fmla="*/ 71 w 181"/>
                  <a:gd name="T19" fmla="*/ 123 h 332"/>
                  <a:gd name="T20" fmla="*/ 68 w 181"/>
                  <a:gd name="T21" fmla="*/ 124 h 332"/>
                  <a:gd name="T22" fmla="*/ 9 w 181"/>
                  <a:gd name="T23" fmla="*/ 135 h 332"/>
                  <a:gd name="T24" fmla="*/ 0 w 181"/>
                  <a:gd name="T25" fmla="*/ 144 h 332"/>
                  <a:gd name="T26" fmla="*/ 3 w 181"/>
                  <a:gd name="T27" fmla="*/ 157 h 332"/>
                  <a:gd name="T28" fmla="*/ 12 w 181"/>
                  <a:gd name="T29" fmla="*/ 161 h 332"/>
                  <a:gd name="T30" fmla="*/ 73 w 181"/>
                  <a:gd name="T31" fmla="*/ 160 h 332"/>
                  <a:gd name="T32" fmla="*/ 84 w 181"/>
                  <a:gd name="T33" fmla="*/ 156 h 332"/>
                  <a:gd name="T34" fmla="*/ 110 w 181"/>
                  <a:gd name="T35" fmla="*/ 140 h 332"/>
                  <a:gd name="T36" fmla="*/ 119 w 181"/>
                  <a:gd name="T37" fmla="*/ 194 h 332"/>
                  <a:gd name="T38" fmla="*/ 65 w 181"/>
                  <a:gd name="T39" fmla="*/ 204 h 332"/>
                  <a:gd name="T40" fmla="*/ 52 w 181"/>
                  <a:gd name="T41" fmla="*/ 228 h 332"/>
                  <a:gd name="T42" fmla="*/ 60 w 181"/>
                  <a:gd name="T43" fmla="*/ 303 h 332"/>
                  <a:gd name="T44" fmla="*/ 56 w 181"/>
                  <a:gd name="T45" fmla="*/ 310 h 332"/>
                  <a:gd name="T46" fmla="*/ 34 w 181"/>
                  <a:gd name="T47" fmla="*/ 316 h 332"/>
                  <a:gd name="T48" fmla="*/ 31 w 181"/>
                  <a:gd name="T49" fmla="*/ 332 h 332"/>
                  <a:gd name="T50" fmla="*/ 82 w 181"/>
                  <a:gd name="T51" fmla="*/ 332 h 332"/>
                  <a:gd name="T52" fmla="*/ 91 w 181"/>
                  <a:gd name="T53" fmla="*/ 326 h 332"/>
                  <a:gd name="T54" fmla="*/ 91 w 181"/>
                  <a:gd name="T55" fmla="*/ 308 h 332"/>
                  <a:gd name="T56" fmla="*/ 90 w 181"/>
                  <a:gd name="T57" fmla="*/ 237 h 332"/>
                  <a:gd name="T58" fmla="*/ 160 w 181"/>
                  <a:gd name="T59" fmla="*/ 228 h 332"/>
                  <a:gd name="T60" fmla="*/ 179 w 181"/>
                  <a:gd name="T61" fmla="*/ 199 h 332"/>
                  <a:gd name="T62" fmla="*/ 171 w 181"/>
                  <a:gd name="T63" fmla="*/ 103 h 332"/>
                  <a:gd name="T64" fmla="*/ 128 w 181"/>
                  <a:gd name="T65" fmla="*/ 70 h 332"/>
                  <a:gd name="T66" fmla="*/ 95 w 181"/>
                  <a:gd name="T67" fmla="*/ 9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 h="332">
                    <a:moveTo>
                      <a:pt x="63" y="39"/>
                    </a:moveTo>
                    <a:cubicBezTo>
                      <a:pt x="59" y="24"/>
                      <a:pt x="68" y="12"/>
                      <a:pt x="82" y="6"/>
                    </a:cubicBezTo>
                    <a:cubicBezTo>
                      <a:pt x="96" y="0"/>
                      <a:pt x="111" y="2"/>
                      <a:pt x="118" y="15"/>
                    </a:cubicBezTo>
                    <a:cubicBezTo>
                      <a:pt x="122" y="22"/>
                      <a:pt x="127" y="40"/>
                      <a:pt x="126" y="48"/>
                    </a:cubicBezTo>
                    <a:cubicBezTo>
                      <a:pt x="125" y="56"/>
                      <a:pt x="120" y="64"/>
                      <a:pt x="113" y="70"/>
                    </a:cubicBezTo>
                    <a:cubicBezTo>
                      <a:pt x="109" y="72"/>
                      <a:pt x="108" y="72"/>
                      <a:pt x="104" y="74"/>
                    </a:cubicBezTo>
                    <a:cubicBezTo>
                      <a:pt x="95" y="75"/>
                      <a:pt x="85" y="73"/>
                      <a:pt x="80" y="68"/>
                    </a:cubicBezTo>
                    <a:cubicBezTo>
                      <a:pt x="74" y="63"/>
                      <a:pt x="65" y="47"/>
                      <a:pt x="63" y="39"/>
                    </a:cubicBezTo>
                    <a:close/>
                    <a:moveTo>
                      <a:pt x="95" y="94"/>
                    </a:moveTo>
                    <a:cubicBezTo>
                      <a:pt x="71" y="123"/>
                      <a:pt x="71" y="123"/>
                      <a:pt x="71" y="123"/>
                    </a:cubicBezTo>
                    <a:cubicBezTo>
                      <a:pt x="70" y="123"/>
                      <a:pt x="69" y="124"/>
                      <a:pt x="68" y="124"/>
                    </a:cubicBezTo>
                    <a:cubicBezTo>
                      <a:pt x="9" y="135"/>
                      <a:pt x="9" y="135"/>
                      <a:pt x="9" y="135"/>
                    </a:cubicBezTo>
                    <a:cubicBezTo>
                      <a:pt x="4" y="136"/>
                      <a:pt x="1" y="139"/>
                      <a:pt x="0" y="144"/>
                    </a:cubicBezTo>
                    <a:cubicBezTo>
                      <a:pt x="0" y="146"/>
                      <a:pt x="2" y="156"/>
                      <a:pt x="3" y="157"/>
                    </a:cubicBezTo>
                    <a:cubicBezTo>
                      <a:pt x="6" y="160"/>
                      <a:pt x="8" y="161"/>
                      <a:pt x="12" y="161"/>
                    </a:cubicBezTo>
                    <a:cubicBezTo>
                      <a:pt x="73" y="160"/>
                      <a:pt x="73" y="160"/>
                      <a:pt x="73" y="160"/>
                    </a:cubicBezTo>
                    <a:cubicBezTo>
                      <a:pt x="77" y="159"/>
                      <a:pt x="80" y="158"/>
                      <a:pt x="84" y="156"/>
                    </a:cubicBezTo>
                    <a:cubicBezTo>
                      <a:pt x="110" y="140"/>
                      <a:pt x="110" y="140"/>
                      <a:pt x="110" y="140"/>
                    </a:cubicBezTo>
                    <a:cubicBezTo>
                      <a:pt x="119" y="194"/>
                      <a:pt x="119" y="194"/>
                      <a:pt x="119" y="194"/>
                    </a:cubicBezTo>
                    <a:cubicBezTo>
                      <a:pt x="65" y="204"/>
                      <a:pt x="65" y="204"/>
                      <a:pt x="65" y="204"/>
                    </a:cubicBezTo>
                    <a:cubicBezTo>
                      <a:pt x="54" y="206"/>
                      <a:pt x="51" y="214"/>
                      <a:pt x="52" y="228"/>
                    </a:cubicBezTo>
                    <a:cubicBezTo>
                      <a:pt x="60" y="303"/>
                      <a:pt x="60" y="303"/>
                      <a:pt x="60" y="303"/>
                    </a:cubicBezTo>
                    <a:cubicBezTo>
                      <a:pt x="56" y="310"/>
                      <a:pt x="56" y="310"/>
                      <a:pt x="56" y="310"/>
                    </a:cubicBezTo>
                    <a:cubicBezTo>
                      <a:pt x="34" y="316"/>
                      <a:pt x="34" y="316"/>
                      <a:pt x="34" y="316"/>
                    </a:cubicBezTo>
                    <a:cubicBezTo>
                      <a:pt x="27" y="319"/>
                      <a:pt x="27" y="332"/>
                      <a:pt x="31" y="332"/>
                    </a:cubicBezTo>
                    <a:cubicBezTo>
                      <a:pt x="82" y="332"/>
                      <a:pt x="82" y="332"/>
                      <a:pt x="82" y="332"/>
                    </a:cubicBezTo>
                    <a:cubicBezTo>
                      <a:pt x="88" y="331"/>
                      <a:pt x="90" y="329"/>
                      <a:pt x="91" y="326"/>
                    </a:cubicBezTo>
                    <a:cubicBezTo>
                      <a:pt x="91" y="323"/>
                      <a:pt x="91" y="311"/>
                      <a:pt x="91" y="308"/>
                    </a:cubicBezTo>
                    <a:cubicBezTo>
                      <a:pt x="90" y="237"/>
                      <a:pt x="90" y="237"/>
                      <a:pt x="90" y="237"/>
                    </a:cubicBezTo>
                    <a:cubicBezTo>
                      <a:pt x="160" y="228"/>
                      <a:pt x="160" y="228"/>
                      <a:pt x="160" y="228"/>
                    </a:cubicBezTo>
                    <a:cubicBezTo>
                      <a:pt x="175" y="225"/>
                      <a:pt x="180" y="215"/>
                      <a:pt x="179" y="199"/>
                    </a:cubicBezTo>
                    <a:cubicBezTo>
                      <a:pt x="178" y="178"/>
                      <a:pt x="181" y="133"/>
                      <a:pt x="171" y="103"/>
                    </a:cubicBezTo>
                    <a:cubicBezTo>
                      <a:pt x="165" y="87"/>
                      <a:pt x="148" y="69"/>
                      <a:pt x="128" y="70"/>
                    </a:cubicBezTo>
                    <a:cubicBezTo>
                      <a:pt x="113" y="70"/>
                      <a:pt x="103" y="82"/>
                      <a:pt x="95" y="9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Aitds2-5"/>
              <p:cNvSpPr>
                <a:spLocks noEditPoints="1"/>
              </p:cNvSpPr>
              <p:nvPr/>
            </p:nvSpPr>
            <p:spPr bwMode="auto">
              <a:xfrm>
                <a:off x="3070217" y="3120608"/>
                <a:ext cx="266383" cy="497883"/>
              </a:xfrm>
              <a:custGeom>
                <a:avLst/>
                <a:gdLst>
                  <a:gd name="T0" fmla="*/ 69 w 126"/>
                  <a:gd name="T1" fmla="*/ 234 h 234"/>
                  <a:gd name="T2" fmla="*/ 59 w 126"/>
                  <a:gd name="T3" fmla="*/ 224 h 234"/>
                  <a:gd name="T4" fmla="*/ 69 w 126"/>
                  <a:gd name="T5" fmla="*/ 215 h 234"/>
                  <a:gd name="T6" fmla="*/ 78 w 126"/>
                  <a:gd name="T7" fmla="*/ 224 h 234"/>
                  <a:gd name="T8" fmla="*/ 69 w 126"/>
                  <a:gd name="T9" fmla="*/ 234 h 234"/>
                  <a:gd name="T10" fmla="*/ 0 w 126"/>
                  <a:gd name="T11" fmla="*/ 122 h 234"/>
                  <a:gd name="T12" fmla="*/ 1 w 126"/>
                  <a:gd name="T13" fmla="*/ 137 h 234"/>
                  <a:gd name="T14" fmla="*/ 13 w 126"/>
                  <a:gd name="T15" fmla="*/ 146 h 234"/>
                  <a:gd name="T16" fmla="*/ 57 w 126"/>
                  <a:gd name="T17" fmla="*/ 146 h 234"/>
                  <a:gd name="T18" fmla="*/ 57 w 126"/>
                  <a:gd name="T19" fmla="*/ 161 h 234"/>
                  <a:gd name="T20" fmla="*/ 61 w 126"/>
                  <a:gd name="T21" fmla="*/ 161 h 234"/>
                  <a:gd name="T22" fmla="*/ 61 w 126"/>
                  <a:gd name="T23" fmla="*/ 195 h 234"/>
                  <a:gd name="T24" fmla="*/ 26 w 126"/>
                  <a:gd name="T25" fmla="*/ 213 h 234"/>
                  <a:gd name="T26" fmla="*/ 24 w 126"/>
                  <a:gd name="T27" fmla="*/ 215 h 234"/>
                  <a:gd name="T28" fmla="*/ 17 w 126"/>
                  <a:gd name="T29" fmla="*/ 224 h 234"/>
                  <a:gd name="T30" fmla="*/ 26 w 126"/>
                  <a:gd name="T31" fmla="*/ 233 h 234"/>
                  <a:gd name="T32" fmla="*/ 35 w 126"/>
                  <a:gd name="T33" fmla="*/ 224 h 234"/>
                  <a:gd name="T34" fmla="*/ 35 w 126"/>
                  <a:gd name="T35" fmla="*/ 221 h 234"/>
                  <a:gd name="T36" fmla="*/ 100 w 126"/>
                  <a:gd name="T37" fmla="*/ 221 h 234"/>
                  <a:gd name="T38" fmla="*/ 99 w 126"/>
                  <a:gd name="T39" fmla="*/ 224 h 234"/>
                  <a:gd name="T40" fmla="*/ 109 w 126"/>
                  <a:gd name="T41" fmla="*/ 233 h 234"/>
                  <a:gd name="T42" fmla="*/ 118 w 126"/>
                  <a:gd name="T43" fmla="*/ 224 h 234"/>
                  <a:gd name="T44" fmla="*/ 111 w 126"/>
                  <a:gd name="T45" fmla="*/ 215 h 234"/>
                  <a:gd name="T46" fmla="*/ 109 w 126"/>
                  <a:gd name="T47" fmla="*/ 213 h 234"/>
                  <a:gd name="T48" fmla="*/ 76 w 126"/>
                  <a:gd name="T49" fmla="*/ 195 h 234"/>
                  <a:gd name="T50" fmla="*/ 76 w 126"/>
                  <a:gd name="T51" fmla="*/ 161 h 234"/>
                  <a:gd name="T52" fmla="*/ 81 w 126"/>
                  <a:gd name="T53" fmla="*/ 161 h 234"/>
                  <a:gd name="T54" fmla="*/ 81 w 126"/>
                  <a:gd name="T55" fmla="*/ 146 h 234"/>
                  <a:gd name="T56" fmla="*/ 90 w 126"/>
                  <a:gd name="T57" fmla="*/ 146 h 234"/>
                  <a:gd name="T58" fmla="*/ 116 w 126"/>
                  <a:gd name="T59" fmla="*/ 124 h 234"/>
                  <a:gd name="T60" fmla="*/ 124 w 126"/>
                  <a:gd name="T61" fmla="*/ 18 h 234"/>
                  <a:gd name="T62" fmla="*/ 105 w 126"/>
                  <a:gd name="T63" fmla="*/ 16 h 234"/>
                  <a:gd name="T64" fmla="*/ 92 w 126"/>
                  <a:gd name="T65" fmla="*/ 119 h 234"/>
                  <a:gd name="T66" fmla="*/ 89 w 126"/>
                  <a:gd name="T67" fmla="*/ 122 h 234"/>
                  <a:gd name="T68" fmla="*/ 0 w 126"/>
                  <a:gd name="T69" fmla="*/ 1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234">
                    <a:moveTo>
                      <a:pt x="69" y="234"/>
                    </a:moveTo>
                    <a:cubicBezTo>
                      <a:pt x="64" y="234"/>
                      <a:pt x="59" y="229"/>
                      <a:pt x="59" y="224"/>
                    </a:cubicBezTo>
                    <a:cubicBezTo>
                      <a:pt x="59" y="219"/>
                      <a:pt x="64" y="215"/>
                      <a:pt x="69" y="215"/>
                    </a:cubicBezTo>
                    <a:cubicBezTo>
                      <a:pt x="74" y="215"/>
                      <a:pt x="78" y="219"/>
                      <a:pt x="78" y="224"/>
                    </a:cubicBezTo>
                    <a:cubicBezTo>
                      <a:pt x="78" y="229"/>
                      <a:pt x="74" y="234"/>
                      <a:pt x="69" y="234"/>
                    </a:cubicBezTo>
                    <a:close/>
                    <a:moveTo>
                      <a:pt x="0" y="122"/>
                    </a:moveTo>
                    <a:cubicBezTo>
                      <a:pt x="1" y="137"/>
                      <a:pt x="1" y="137"/>
                      <a:pt x="1" y="137"/>
                    </a:cubicBezTo>
                    <a:cubicBezTo>
                      <a:pt x="2" y="142"/>
                      <a:pt x="5" y="145"/>
                      <a:pt x="13" y="146"/>
                    </a:cubicBezTo>
                    <a:cubicBezTo>
                      <a:pt x="57" y="146"/>
                      <a:pt x="57" y="146"/>
                      <a:pt x="57" y="146"/>
                    </a:cubicBezTo>
                    <a:cubicBezTo>
                      <a:pt x="57" y="161"/>
                      <a:pt x="57" y="161"/>
                      <a:pt x="57" y="161"/>
                    </a:cubicBezTo>
                    <a:cubicBezTo>
                      <a:pt x="61" y="161"/>
                      <a:pt x="61" y="161"/>
                      <a:pt x="61" y="161"/>
                    </a:cubicBezTo>
                    <a:cubicBezTo>
                      <a:pt x="61" y="195"/>
                      <a:pt x="61" y="195"/>
                      <a:pt x="61" y="195"/>
                    </a:cubicBezTo>
                    <a:cubicBezTo>
                      <a:pt x="26" y="213"/>
                      <a:pt x="26" y="213"/>
                      <a:pt x="26" y="213"/>
                    </a:cubicBezTo>
                    <a:cubicBezTo>
                      <a:pt x="25" y="213"/>
                      <a:pt x="25" y="214"/>
                      <a:pt x="24" y="215"/>
                    </a:cubicBezTo>
                    <a:cubicBezTo>
                      <a:pt x="20" y="215"/>
                      <a:pt x="17" y="219"/>
                      <a:pt x="17" y="224"/>
                    </a:cubicBezTo>
                    <a:cubicBezTo>
                      <a:pt x="17" y="229"/>
                      <a:pt x="21" y="233"/>
                      <a:pt x="26" y="233"/>
                    </a:cubicBezTo>
                    <a:cubicBezTo>
                      <a:pt x="31" y="233"/>
                      <a:pt x="35" y="227"/>
                      <a:pt x="35" y="224"/>
                    </a:cubicBezTo>
                    <a:cubicBezTo>
                      <a:pt x="35" y="221"/>
                      <a:pt x="35" y="222"/>
                      <a:pt x="35" y="221"/>
                    </a:cubicBezTo>
                    <a:cubicBezTo>
                      <a:pt x="63" y="211"/>
                      <a:pt x="75" y="210"/>
                      <a:pt x="100" y="221"/>
                    </a:cubicBezTo>
                    <a:cubicBezTo>
                      <a:pt x="99" y="222"/>
                      <a:pt x="99" y="221"/>
                      <a:pt x="99" y="224"/>
                    </a:cubicBezTo>
                    <a:cubicBezTo>
                      <a:pt x="99" y="227"/>
                      <a:pt x="103" y="233"/>
                      <a:pt x="109" y="233"/>
                    </a:cubicBezTo>
                    <a:cubicBezTo>
                      <a:pt x="114" y="233"/>
                      <a:pt x="118" y="229"/>
                      <a:pt x="118" y="224"/>
                    </a:cubicBezTo>
                    <a:cubicBezTo>
                      <a:pt x="118" y="219"/>
                      <a:pt x="115" y="216"/>
                      <a:pt x="111" y="215"/>
                    </a:cubicBezTo>
                    <a:cubicBezTo>
                      <a:pt x="110" y="214"/>
                      <a:pt x="110" y="213"/>
                      <a:pt x="109" y="213"/>
                    </a:cubicBezTo>
                    <a:cubicBezTo>
                      <a:pt x="76" y="195"/>
                      <a:pt x="76" y="195"/>
                      <a:pt x="76" y="195"/>
                    </a:cubicBezTo>
                    <a:cubicBezTo>
                      <a:pt x="76" y="161"/>
                      <a:pt x="76" y="161"/>
                      <a:pt x="76" y="161"/>
                    </a:cubicBezTo>
                    <a:cubicBezTo>
                      <a:pt x="81" y="161"/>
                      <a:pt x="81" y="161"/>
                      <a:pt x="81" y="161"/>
                    </a:cubicBezTo>
                    <a:cubicBezTo>
                      <a:pt x="81" y="146"/>
                      <a:pt x="81" y="146"/>
                      <a:pt x="81" y="146"/>
                    </a:cubicBezTo>
                    <a:cubicBezTo>
                      <a:pt x="90" y="146"/>
                      <a:pt x="90" y="146"/>
                      <a:pt x="90" y="146"/>
                    </a:cubicBezTo>
                    <a:cubicBezTo>
                      <a:pt x="104" y="145"/>
                      <a:pt x="113" y="136"/>
                      <a:pt x="116" y="124"/>
                    </a:cubicBezTo>
                    <a:cubicBezTo>
                      <a:pt x="124" y="18"/>
                      <a:pt x="124" y="18"/>
                      <a:pt x="124" y="18"/>
                    </a:cubicBezTo>
                    <a:cubicBezTo>
                      <a:pt x="126" y="3"/>
                      <a:pt x="107" y="0"/>
                      <a:pt x="105" y="16"/>
                    </a:cubicBezTo>
                    <a:cubicBezTo>
                      <a:pt x="92" y="119"/>
                      <a:pt x="92" y="119"/>
                      <a:pt x="92" y="119"/>
                    </a:cubicBezTo>
                    <a:cubicBezTo>
                      <a:pt x="92" y="121"/>
                      <a:pt x="91" y="122"/>
                      <a:pt x="89" y="122"/>
                    </a:cubicBezTo>
                    <a:lnTo>
                      <a:pt x="0" y="12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0" name="Aitds2-6"/>
              <p:cNvSpPr/>
              <p:nvPr/>
            </p:nvSpPr>
            <p:spPr bwMode="auto">
              <a:xfrm>
                <a:off x="2800663" y="3067490"/>
                <a:ext cx="197409" cy="176796"/>
              </a:xfrm>
              <a:custGeom>
                <a:avLst/>
                <a:gdLst>
                  <a:gd name="T0" fmla="*/ 29 w 93"/>
                  <a:gd name="T1" fmla="*/ 68 h 83"/>
                  <a:gd name="T2" fmla="*/ 11 w 93"/>
                  <a:gd name="T3" fmla="*/ 0 h 83"/>
                  <a:gd name="T4" fmla="*/ 1 w 93"/>
                  <a:gd name="T5" fmla="*/ 16 h 83"/>
                  <a:gd name="T6" fmla="*/ 17 w 93"/>
                  <a:gd name="T7" fmla="*/ 78 h 83"/>
                  <a:gd name="T8" fmla="*/ 23 w 93"/>
                  <a:gd name="T9" fmla="*/ 83 h 83"/>
                  <a:gd name="T10" fmla="*/ 93 w 93"/>
                  <a:gd name="T11" fmla="*/ 83 h 83"/>
                  <a:gd name="T12" fmla="*/ 93 w 93"/>
                  <a:gd name="T13" fmla="*/ 68 h 83"/>
                  <a:gd name="T14" fmla="*/ 29 w 93"/>
                  <a:gd name="T15" fmla="*/ 68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83">
                    <a:moveTo>
                      <a:pt x="29" y="68"/>
                    </a:moveTo>
                    <a:cubicBezTo>
                      <a:pt x="11" y="0"/>
                      <a:pt x="11" y="0"/>
                      <a:pt x="11" y="0"/>
                    </a:cubicBezTo>
                    <a:cubicBezTo>
                      <a:pt x="3" y="2"/>
                      <a:pt x="0" y="8"/>
                      <a:pt x="1" y="16"/>
                    </a:cubicBezTo>
                    <a:cubicBezTo>
                      <a:pt x="17" y="78"/>
                      <a:pt x="17" y="78"/>
                      <a:pt x="17" y="78"/>
                    </a:cubicBezTo>
                    <a:cubicBezTo>
                      <a:pt x="18" y="81"/>
                      <a:pt x="20" y="81"/>
                      <a:pt x="23" y="83"/>
                    </a:cubicBezTo>
                    <a:cubicBezTo>
                      <a:pt x="93" y="83"/>
                      <a:pt x="93" y="83"/>
                      <a:pt x="93" y="83"/>
                    </a:cubicBezTo>
                    <a:cubicBezTo>
                      <a:pt x="93" y="68"/>
                      <a:pt x="93" y="68"/>
                      <a:pt x="93" y="68"/>
                    </a:cubicBezTo>
                    <a:cubicBezTo>
                      <a:pt x="71" y="68"/>
                      <a:pt x="51" y="68"/>
                      <a:pt x="29" y="68"/>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1" name="Aitds2-14"/>
              <p:cNvSpPr/>
              <p:nvPr/>
            </p:nvSpPr>
            <p:spPr bwMode="auto">
              <a:xfrm>
                <a:off x="2667471" y="2856603"/>
                <a:ext cx="230707" cy="214851"/>
              </a:xfrm>
              <a:custGeom>
                <a:avLst/>
                <a:gdLst>
                  <a:gd name="T0" fmla="*/ 19 w 109"/>
                  <a:gd name="T1" fmla="*/ 99 h 101"/>
                  <a:gd name="T2" fmla="*/ 42 w 109"/>
                  <a:gd name="T3" fmla="*/ 72 h 101"/>
                  <a:gd name="T4" fmla="*/ 106 w 109"/>
                  <a:gd name="T5" fmla="*/ 72 h 101"/>
                  <a:gd name="T6" fmla="*/ 109 w 109"/>
                  <a:gd name="T7" fmla="*/ 69 h 101"/>
                  <a:gd name="T8" fmla="*/ 109 w 109"/>
                  <a:gd name="T9" fmla="*/ 3 h 101"/>
                  <a:gd name="T10" fmla="*/ 105 w 109"/>
                  <a:gd name="T11" fmla="*/ 0 h 101"/>
                  <a:gd name="T12" fmla="*/ 8 w 109"/>
                  <a:gd name="T13" fmla="*/ 0 h 101"/>
                  <a:gd name="T14" fmla="*/ 4 w 109"/>
                  <a:gd name="T15" fmla="*/ 3 h 101"/>
                  <a:gd name="T16" fmla="*/ 4 w 109"/>
                  <a:gd name="T17" fmla="*/ 69 h 101"/>
                  <a:gd name="T18" fmla="*/ 7 w 109"/>
                  <a:gd name="T19" fmla="*/ 72 h 101"/>
                  <a:gd name="T20" fmla="*/ 22 w 109"/>
                  <a:gd name="T21" fmla="*/ 72 h 101"/>
                  <a:gd name="T22" fmla="*/ 16 w 109"/>
                  <a:gd name="T23" fmla="*/ 99 h 101"/>
                  <a:gd name="T24" fmla="*/ 19 w 109"/>
                  <a:gd name="T25"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1">
                    <a:moveTo>
                      <a:pt x="19" y="99"/>
                    </a:moveTo>
                    <a:cubicBezTo>
                      <a:pt x="42" y="72"/>
                      <a:pt x="42" y="72"/>
                      <a:pt x="42" y="72"/>
                    </a:cubicBezTo>
                    <a:cubicBezTo>
                      <a:pt x="106" y="72"/>
                      <a:pt x="106" y="72"/>
                      <a:pt x="106" y="72"/>
                    </a:cubicBezTo>
                    <a:cubicBezTo>
                      <a:pt x="108" y="72"/>
                      <a:pt x="109" y="70"/>
                      <a:pt x="109" y="69"/>
                    </a:cubicBezTo>
                    <a:cubicBezTo>
                      <a:pt x="109" y="3"/>
                      <a:pt x="109" y="3"/>
                      <a:pt x="109" y="3"/>
                    </a:cubicBezTo>
                    <a:cubicBezTo>
                      <a:pt x="109" y="1"/>
                      <a:pt x="108" y="0"/>
                      <a:pt x="105" y="0"/>
                    </a:cubicBezTo>
                    <a:cubicBezTo>
                      <a:pt x="8" y="0"/>
                      <a:pt x="8" y="0"/>
                      <a:pt x="8" y="0"/>
                    </a:cubicBezTo>
                    <a:cubicBezTo>
                      <a:pt x="5" y="0"/>
                      <a:pt x="4" y="1"/>
                      <a:pt x="4" y="3"/>
                    </a:cubicBezTo>
                    <a:cubicBezTo>
                      <a:pt x="4" y="69"/>
                      <a:pt x="4" y="69"/>
                      <a:pt x="4" y="69"/>
                    </a:cubicBezTo>
                    <a:cubicBezTo>
                      <a:pt x="4" y="70"/>
                      <a:pt x="5" y="72"/>
                      <a:pt x="7" y="72"/>
                    </a:cubicBezTo>
                    <a:cubicBezTo>
                      <a:pt x="29" y="72"/>
                      <a:pt x="0" y="72"/>
                      <a:pt x="22" y="72"/>
                    </a:cubicBezTo>
                    <a:cubicBezTo>
                      <a:pt x="16" y="99"/>
                      <a:pt x="16" y="99"/>
                      <a:pt x="16" y="99"/>
                    </a:cubicBezTo>
                    <a:cubicBezTo>
                      <a:pt x="16" y="100"/>
                      <a:pt x="18" y="101"/>
                      <a:pt x="19" y="9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4" name="矩形 13"/>
            <p:cNvSpPr/>
            <p:nvPr/>
          </p:nvSpPr>
          <p:spPr>
            <a:xfrm>
              <a:off x="9919751" y="4301143"/>
              <a:ext cx="1906950" cy="147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09"/>
            <a:ext cx="12192000" cy="6858000"/>
          </a:xfrm>
          <a:prstGeom prst="rect">
            <a:avLst/>
          </a:prstGeom>
        </p:spPr>
      </p:pic>
      <p:grpSp>
        <p:nvGrpSpPr>
          <p:cNvPr id="44" name="组合 43"/>
          <p:cNvGrpSpPr/>
          <p:nvPr/>
        </p:nvGrpSpPr>
        <p:grpSpPr>
          <a:xfrm>
            <a:off x="5201728" y="1465347"/>
            <a:ext cx="2135589" cy="668733"/>
            <a:chOff x="2089456" y="2299053"/>
            <a:chExt cx="2135589" cy="668733"/>
          </a:xfrm>
        </p:grpSpPr>
        <p:sp>
          <p:nvSpPr>
            <p:cNvPr id="48" name="任意多边形 29"/>
            <p:cNvSpPr/>
            <p:nvPr/>
          </p:nvSpPr>
          <p:spPr>
            <a:xfrm>
              <a:off x="2089457" y="2299053"/>
              <a:ext cx="2031990" cy="668733"/>
            </a:xfrm>
            <a:prstGeom prst="roundRect">
              <a:avLst>
                <a:gd name="adj" fmla="val 35937"/>
              </a:avLst>
            </a:prstGeom>
            <a:solidFill>
              <a:srgbClr val="ECB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9" name="矩形 48"/>
            <p:cNvSpPr/>
            <p:nvPr/>
          </p:nvSpPr>
          <p:spPr>
            <a:xfrm>
              <a:off x="2089456" y="2321455"/>
              <a:ext cx="2135589" cy="646331"/>
            </a:xfrm>
            <a:prstGeom prst="rect">
              <a:avLst/>
            </a:prstGeom>
          </p:spPr>
          <p:txBody>
            <a:bodyPr wrap="square">
              <a:spAutoFit/>
            </a:bodyPr>
            <a:lstStyle/>
            <a:p>
              <a:pPr lvl="0" algn="ctr" defTabSz="914400">
                <a:defRPr/>
              </a:pPr>
              <a:r>
                <a:rPr lang="zh-CN" altLang="en-US" sz="36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第五章 </a:t>
              </a:r>
              <a:endParaRPr kumimoji="0" lang="zh-CN" altLang="en-US" sz="3600" b="1" i="0" u="none" strike="noStrike" kern="120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51" name="矩形 50"/>
          <p:cNvSpPr/>
          <p:nvPr/>
        </p:nvSpPr>
        <p:spPr>
          <a:xfrm>
            <a:off x="1455537" y="2490148"/>
            <a:ext cx="9280926" cy="830997"/>
          </a:xfrm>
          <a:prstGeom prst="rect">
            <a:avLst/>
          </a:prstGeom>
        </p:spPr>
        <p:txBody>
          <a:bodyPr wrap="square">
            <a:spAutoFit/>
          </a:bodyPr>
          <a:lstStyle/>
          <a:p>
            <a:pPr algn="ctr" fontAlgn="base">
              <a:spcBef>
                <a:spcPct val="0"/>
              </a:spcBef>
              <a:spcAft>
                <a:spcPct val="0"/>
              </a:spcAft>
              <a:defRPr/>
            </a:pPr>
            <a:r>
              <a:rPr lang="zh-CN" altLang="en-US" sz="4800" kern="1600" spc="630" dirty="0">
                <a:solidFill>
                  <a:srgbClr val="ECBFA1"/>
                </a:solidFill>
                <a:latin typeface="字魂152号-机甲超级黑" panose="00000500000000000000" pitchFamily="2" charset="-122"/>
                <a:ea typeface="字魂152号-机甲超级黑" panose="00000500000000000000" pitchFamily="2" charset="-122"/>
                <a:sym typeface="思源黑体 CN Normal" panose="020B0400000000000000" pitchFamily="34" charset="-122"/>
              </a:rPr>
              <a:t>学好“四史”牢记初心使命</a:t>
            </a: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t="55260"/>
          <a:stretch>
            <a:fillRect/>
          </a:stretch>
        </p:blipFill>
        <p:spPr>
          <a:xfrm>
            <a:off x="0" y="4866237"/>
            <a:ext cx="12210970" cy="19917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barn(inVertical)">
                                      <p:cBhvr>
                                        <p:cTn id="11" dur="11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a:off x="899848" y="1527296"/>
            <a:ext cx="8361110" cy="877359"/>
          </a:xfrm>
          <a:prstGeom prst="parallelogram">
            <a:avLst/>
          </a:prstGeom>
          <a:solidFill>
            <a:srgbClr val="C000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文本框 2"/>
          <p:cNvSpPr txBox="1"/>
          <p:nvPr/>
        </p:nvSpPr>
        <p:spPr>
          <a:xfrm>
            <a:off x="1425984" y="1686463"/>
            <a:ext cx="6892219" cy="523220"/>
          </a:xfrm>
          <a:prstGeom prst="rect">
            <a:avLst/>
          </a:prstGeom>
          <a:noFill/>
        </p:spPr>
        <p:txBody>
          <a:bodyPr wrap="square" rtlCol="0">
            <a:spAutoFit/>
          </a:bodyPr>
          <a:lstStyle/>
          <a:p>
            <a:pPr defTabSz="457200"/>
            <a:r>
              <a:rPr lang="zh-CN" altLang="en-US" sz="2800" b="1" dirty="0">
                <a:ln w="15875">
                  <a:noFill/>
                </a:ln>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“四史”学习教育是坚定理想信念的需要</a:t>
            </a:r>
          </a:p>
        </p:txBody>
      </p:sp>
      <p:sp>
        <p:nvSpPr>
          <p:cNvPr id="4" name="Freeform 9"/>
          <p:cNvSpPr/>
          <p:nvPr/>
        </p:nvSpPr>
        <p:spPr bwMode="auto">
          <a:xfrm>
            <a:off x="1437358" y="1891432"/>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5" name="组合 4"/>
          <p:cNvGrpSpPr/>
          <p:nvPr/>
        </p:nvGrpSpPr>
        <p:grpSpPr>
          <a:xfrm>
            <a:off x="768247" y="1686461"/>
            <a:ext cx="516748" cy="516747"/>
            <a:chOff x="1296847" y="1742267"/>
            <a:chExt cx="404813" cy="404812"/>
          </a:xfrm>
        </p:grpSpPr>
        <p:sp>
          <p:nvSpPr>
            <p:cNvPr id="6"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 name="TextBox 7"/>
            <p:cNvSpPr txBox="1">
              <a:spLocks noChangeArrowheads="1"/>
            </p:cNvSpPr>
            <p:nvPr/>
          </p:nvSpPr>
          <p:spPr bwMode="auto">
            <a:xfrm>
              <a:off x="1362615" y="1763842"/>
              <a:ext cx="286567" cy="3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1</a:t>
              </a:r>
              <a:endParaRPr kumimoji="0" lang="zh-CN" altLang="en-US" sz="2400"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8" name="Aitds3"/>
          <p:cNvGrpSpPr/>
          <p:nvPr/>
        </p:nvGrpSpPr>
        <p:grpSpPr>
          <a:xfrm>
            <a:off x="1340922" y="2767250"/>
            <a:ext cx="501650" cy="330200"/>
            <a:chOff x="2762976" y="2497837"/>
            <a:chExt cx="501650" cy="330200"/>
          </a:xfrm>
        </p:grpSpPr>
        <p:sp>
          <p:nvSpPr>
            <p:cNvPr id="9"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0"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12" name="Aitds4"/>
          <p:cNvGrpSpPr/>
          <p:nvPr/>
        </p:nvGrpSpPr>
        <p:grpSpPr bwMode="auto">
          <a:xfrm>
            <a:off x="1848922" y="2653925"/>
            <a:ext cx="9357795" cy="1333729"/>
            <a:chOff x="0" y="190604"/>
            <a:chExt cx="9354876" cy="1332216"/>
          </a:xfrm>
        </p:grpSpPr>
        <p:sp>
          <p:nvSpPr>
            <p:cNvPr id="13" name="Aitds4-1"/>
            <p:cNvSpPr>
              <a:spLocks noChangeArrowheads="1"/>
            </p:cNvSpPr>
            <p:nvPr/>
          </p:nvSpPr>
          <p:spPr bwMode="auto">
            <a:xfrm>
              <a:off x="81385" y="190604"/>
              <a:ext cx="9273491" cy="1332216"/>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4"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15" name="Aitds3"/>
          <p:cNvSpPr/>
          <p:nvPr/>
        </p:nvSpPr>
        <p:spPr>
          <a:xfrm>
            <a:off x="2024914" y="2661681"/>
            <a:ext cx="9054211" cy="1232645"/>
          </a:xfrm>
          <a:prstGeom prst="rect">
            <a:avLst/>
          </a:prstGeom>
        </p:spPr>
        <p:txBody>
          <a:bodyPr wrap="square">
            <a:spAutoFit/>
          </a:bodyPr>
          <a:lstStyle/>
          <a:p>
            <a:pPr algn="just">
              <a:lnSpc>
                <a:spcPct val="130000"/>
              </a:lnSpc>
            </a:pPr>
            <a:r>
              <a:rPr lang="zh-CN" altLang="en-US" sz="19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当今年代的党员大多是在改革开放后出生的，没有经历过战争的洗礼，没有遇到过国家从站起来到富起来的艰难险阻，只有通过学习“四史”，才能身临其境地了解我党走过的峥嵘岁月，体会我党在革命和奋斗中的艰难历程。</a:t>
            </a:r>
          </a:p>
        </p:txBody>
      </p:sp>
      <p:sp>
        <p:nvSpPr>
          <p:cNvPr id="16" name="我图网QQF4D2CD6C74639原创"/>
          <p:cNvSpPr txBox="1"/>
          <p:nvPr/>
        </p:nvSpPr>
        <p:spPr>
          <a:xfrm>
            <a:off x="2189822" y="4242525"/>
            <a:ext cx="8421122" cy="430887"/>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charset="-122"/>
                <a:ea typeface="微软雅黑" panose="020B0503020204020204" charset="-122"/>
              </a:defRPr>
            </a:lvl1pPr>
          </a:lstStyle>
          <a:p>
            <a:pPr algn="l"/>
            <a:r>
              <a:rPr lang="zh-CN" altLang="en-US" sz="2200" b="0"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学习“四史”要紧扣时代特征</a:t>
            </a:r>
          </a:p>
        </p:txBody>
      </p:sp>
      <p:grpSp>
        <p:nvGrpSpPr>
          <p:cNvPr id="17" name="组合 16"/>
          <p:cNvGrpSpPr/>
          <p:nvPr/>
        </p:nvGrpSpPr>
        <p:grpSpPr>
          <a:xfrm>
            <a:off x="1286216" y="4187388"/>
            <a:ext cx="903606" cy="461665"/>
            <a:chOff x="869474" y="1944008"/>
            <a:chExt cx="903606" cy="461665"/>
          </a:xfrm>
        </p:grpSpPr>
        <p:sp>
          <p:nvSpPr>
            <p:cNvPr id="18"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Rectangle 6"/>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0" name="Aitds3"/>
          <p:cNvSpPr/>
          <p:nvPr/>
        </p:nvSpPr>
        <p:spPr>
          <a:xfrm>
            <a:off x="2041418" y="4675464"/>
            <a:ext cx="9054211" cy="852541"/>
          </a:xfrm>
          <a:prstGeom prst="rect">
            <a:avLst/>
          </a:prstGeom>
        </p:spPr>
        <p:txBody>
          <a:bodyPr wrap="square">
            <a:spAutoFit/>
          </a:bodyPr>
          <a:lstStyle/>
          <a:p>
            <a:pPr algn="just">
              <a:lnSpc>
                <a:spcPct val="130000"/>
              </a:lnSpc>
            </a:pPr>
            <a:r>
              <a:rPr lang="zh-CN" altLang="en-US" sz="19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要充分利用当地的红色文化资源加强教育引导，增强广大党员干部的思想定力。</a:t>
            </a:r>
            <a:endParaRPr lang="en-US" altLang="zh-CN" sz="19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algn="just">
              <a:lnSpc>
                <a:spcPct val="130000"/>
              </a:lnSpc>
            </a:pPr>
            <a:endParaRPr lang="en-US" altLang="zh-CN" sz="1900"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1" name="矩形 20"/>
          <p:cNvSpPr/>
          <p:nvPr/>
        </p:nvSpPr>
        <p:spPr>
          <a:xfrm>
            <a:off x="1842572" y="5331814"/>
            <a:ext cx="9502368" cy="732508"/>
          </a:xfrm>
          <a:prstGeom prst="rect">
            <a:avLst/>
          </a:prstGeom>
        </p:spPr>
        <p:txBody>
          <a:bodyPr wrap="square">
            <a:spAutoFit/>
          </a:bodyPr>
          <a:lstStyle/>
          <a:p>
            <a:pPr algn="just">
              <a:lnSpc>
                <a:spcPct val="130000"/>
              </a:lnSpc>
            </a:pPr>
            <a:r>
              <a:rPr lang="zh-CN" altLang="en-US" sz="1600"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例如</a:t>
            </a: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，上海不仅是中国共产党的诞生地，更是改革开放的前沿阵地，要牢牢把握这一特征，激励上海的党员干部在新时代担起新使命、实现新作为。</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p:tgtEl>
                                              <p:spTgt spid="4"/>
                                            </p:tgtEl>
                                            <p:attrNameLst>
                                              <p:attrName>ppt_x</p:attrName>
                                            </p:attrNameLst>
                                          </p:cBhvr>
                                          <p:tavLst>
                                            <p:tav tm="0">
                                              <p:val>
                                                <p:strVal val="#ppt_x-#ppt_w*1.125000"/>
                                              </p:val>
                                            </p:tav>
                                            <p:tav tm="100000">
                                              <p:val>
                                                <p:strVal val="#ppt_x"/>
                                              </p:val>
                                            </p:tav>
                                          </p:tavLst>
                                        </p:anim>
                                        <p:animEffect transition="in" filter="wipe(right)">
                                          <p:cBhvr>
                                            <p:cTn id="15" dur="300"/>
                                            <p:tgtEl>
                                              <p:spTgt spid="4"/>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48000">
                                          <p:cBhvr additive="base">
                                            <p:cTn id="19" dur="500" fill="hold"/>
                                            <p:tgtEl>
                                              <p:spTgt spid="2"/>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2150"/>
                                </p:stCondLst>
                                <p:childTnLst>
                                  <p:par>
                                    <p:cTn id="29" presetID="1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par>
                              <p:cTn id="33" fill="hold">
                                <p:stCondLst>
                                  <p:cond delay="265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15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par>
                              <p:cTn id="41" fill="hold">
                                <p:stCondLst>
                                  <p:cond delay="3650"/>
                                </p:stCondLst>
                                <p:childTnLst>
                                  <p:par>
                                    <p:cTn id="42" presetID="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0-#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par>
                              <p:cTn id="46" fill="hold">
                                <p:stCondLst>
                                  <p:cond delay="4150"/>
                                </p:stCondLst>
                                <p:childTnLst>
                                  <p:par>
                                    <p:cTn id="47" presetID="53" presetClass="entr" presetSubtype="528" fill="hold" grpId="0" nodeType="afterEffect">
                                      <p:stCondLst>
                                        <p:cond delay="0"/>
                                      </p:stCondLst>
                                      <p:iterate type="lt">
                                        <p:tmPct val="10000"/>
                                      </p:iterate>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anim calcmode="lin" valueType="num">
                                          <p:cBhvr>
                                            <p:cTn id="52" dur="500" fill="hold"/>
                                            <p:tgtEl>
                                              <p:spTgt spid="16"/>
                                            </p:tgtEl>
                                            <p:attrNameLst>
                                              <p:attrName>ppt_x</p:attrName>
                                            </p:attrNameLst>
                                          </p:cBhvr>
                                          <p:tavLst>
                                            <p:tav tm="0">
                                              <p:val>
                                                <p:fltVal val="0.5"/>
                                              </p:val>
                                            </p:tav>
                                            <p:tav tm="100000">
                                              <p:val>
                                                <p:strVal val="#ppt_x"/>
                                              </p:val>
                                            </p:tav>
                                          </p:tavLst>
                                        </p:anim>
                                        <p:anim calcmode="lin" valueType="num">
                                          <p:cBhvr>
                                            <p:cTn id="53" dur="500" fill="hold"/>
                                            <p:tgtEl>
                                              <p:spTgt spid="16"/>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5" grpId="0"/>
          <p:bldP spid="16"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p:tgtEl>
                                              <p:spTgt spid="4"/>
                                            </p:tgtEl>
                                            <p:attrNameLst>
                                              <p:attrName>ppt_x</p:attrName>
                                            </p:attrNameLst>
                                          </p:cBhvr>
                                          <p:tavLst>
                                            <p:tav tm="0">
                                              <p:val>
                                                <p:strVal val="#ppt_x-#ppt_w*1.125000"/>
                                              </p:val>
                                            </p:tav>
                                            <p:tav tm="100000">
                                              <p:val>
                                                <p:strVal val="#ppt_x"/>
                                              </p:val>
                                            </p:tav>
                                          </p:tavLst>
                                        </p:anim>
                                        <p:animEffect transition="in" filter="wipe(right)">
                                          <p:cBhvr>
                                            <p:cTn id="15" dur="300"/>
                                            <p:tgtEl>
                                              <p:spTgt spid="4"/>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2150"/>
                                </p:stCondLst>
                                <p:childTnLst>
                                  <p:par>
                                    <p:cTn id="29" presetID="1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par>
                              <p:cTn id="33" fill="hold">
                                <p:stCondLst>
                                  <p:cond delay="265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15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par>
                              <p:cTn id="41" fill="hold">
                                <p:stCondLst>
                                  <p:cond delay="3650"/>
                                </p:stCondLst>
                                <p:childTnLst>
                                  <p:par>
                                    <p:cTn id="42" presetID="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0-#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par>
                              <p:cTn id="46" fill="hold">
                                <p:stCondLst>
                                  <p:cond delay="4150"/>
                                </p:stCondLst>
                                <p:childTnLst>
                                  <p:par>
                                    <p:cTn id="47" presetID="53" presetClass="entr" presetSubtype="528" fill="hold" grpId="0" nodeType="afterEffect">
                                      <p:stCondLst>
                                        <p:cond delay="0"/>
                                      </p:stCondLst>
                                      <p:iterate type="lt">
                                        <p:tmPct val="10000"/>
                                      </p:iterate>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anim calcmode="lin" valueType="num">
                                          <p:cBhvr>
                                            <p:cTn id="52" dur="500" fill="hold"/>
                                            <p:tgtEl>
                                              <p:spTgt spid="16"/>
                                            </p:tgtEl>
                                            <p:attrNameLst>
                                              <p:attrName>ppt_x</p:attrName>
                                            </p:attrNameLst>
                                          </p:cBhvr>
                                          <p:tavLst>
                                            <p:tav tm="0">
                                              <p:val>
                                                <p:fltVal val="0.5"/>
                                              </p:val>
                                            </p:tav>
                                            <p:tav tm="100000">
                                              <p:val>
                                                <p:strVal val="#ppt_x"/>
                                              </p:val>
                                            </p:tav>
                                          </p:tavLst>
                                        </p:anim>
                                        <p:anim calcmode="lin" valueType="num">
                                          <p:cBhvr>
                                            <p:cTn id="53" dur="500" fill="hold"/>
                                            <p:tgtEl>
                                              <p:spTgt spid="16"/>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5" grpId="0"/>
          <p:bldP spid="16" grpId="0"/>
          <p:bldP spid="2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a:off x="899848" y="1565396"/>
            <a:ext cx="8361110" cy="877359"/>
          </a:xfrm>
          <a:prstGeom prst="parallelogram">
            <a:avLst/>
          </a:prstGeom>
          <a:solidFill>
            <a:srgbClr val="C000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文本框 2"/>
          <p:cNvSpPr txBox="1"/>
          <p:nvPr/>
        </p:nvSpPr>
        <p:spPr>
          <a:xfrm>
            <a:off x="1425984" y="1724563"/>
            <a:ext cx="6892219" cy="523220"/>
          </a:xfrm>
          <a:prstGeom prst="rect">
            <a:avLst/>
          </a:prstGeom>
          <a:noFill/>
        </p:spPr>
        <p:txBody>
          <a:bodyPr wrap="square" rtlCol="0">
            <a:spAutoFit/>
          </a:bodyPr>
          <a:lstStyle/>
          <a:p>
            <a:pPr defTabSz="457200"/>
            <a:r>
              <a:rPr lang="zh-CN" altLang="en-US" sz="2800" b="1" dirty="0">
                <a:ln w="15875">
                  <a:noFill/>
                </a:ln>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“四史”学习教育是提升党性修养的需要</a:t>
            </a:r>
          </a:p>
        </p:txBody>
      </p:sp>
      <p:sp>
        <p:nvSpPr>
          <p:cNvPr id="4" name="Freeform 9"/>
          <p:cNvSpPr/>
          <p:nvPr/>
        </p:nvSpPr>
        <p:spPr bwMode="auto">
          <a:xfrm>
            <a:off x="1437358" y="1929532"/>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5" name="组合 4"/>
          <p:cNvGrpSpPr/>
          <p:nvPr/>
        </p:nvGrpSpPr>
        <p:grpSpPr>
          <a:xfrm>
            <a:off x="768247" y="1724561"/>
            <a:ext cx="516748" cy="516747"/>
            <a:chOff x="1296847" y="1742267"/>
            <a:chExt cx="404813" cy="404812"/>
          </a:xfrm>
        </p:grpSpPr>
        <p:sp>
          <p:nvSpPr>
            <p:cNvPr id="6"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 name="TextBox 7"/>
            <p:cNvSpPr txBox="1">
              <a:spLocks noChangeArrowheads="1"/>
            </p:cNvSpPr>
            <p:nvPr/>
          </p:nvSpPr>
          <p:spPr bwMode="auto">
            <a:xfrm>
              <a:off x="1362615" y="1763842"/>
              <a:ext cx="286567" cy="3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2</a:t>
              </a:r>
              <a:endParaRPr kumimoji="0" lang="zh-CN" altLang="en-US" sz="2400"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8" name="Aitds3"/>
          <p:cNvGrpSpPr/>
          <p:nvPr/>
        </p:nvGrpSpPr>
        <p:grpSpPr>
          <a:xfrm>
            <a:off x="1340922" y="2862500"/>
            <a:ext cx="501650" cy="330200"/>
            <a:chOff x="2762976" y="2497837"/>
            <a:chExt cx="501650" cy="330200"/>
          </a:xfrm>
        </p:grpSpPr>
        <p:sp>
          <p:nvSpPr>
            <p:cNvPr id="9"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0"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12" name="Aitds4"/>
          <p:cNvGrpSpPr/>
          <p:nvPr/>
        </p:nvGrpSpPr>
        <p:grpSpPr bwMode="auto">
          <a:xfrm>
            <a:off x="1848922" y="2749175"/>
            <a:ext cx="9357795" cy="1333729"/>
            <a:chOff x="0" y="190604"/>
            <a:chExt cx="9354876" cy="1332216"/>
          </a:xfrm>
        </p:grpSpPr>
        <p:sp>
          <p:nvSpPr>
            <p:cNvPr id="13" name="Aitds4-1"/>
            <p:cNvSpPr>
              <a:spLocks noChangeArrowheads="1"/>
            </p:cNvSpPr>
            <p:nvPr/>
          </p:nvSpPr>
          <p:spPr bwMode="auto">
            <a:xfrm>
              <a:off x="81385" y="190604"/>
              <a:ext cx="9273491" cy="1332216"/>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4"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15" name="Aitds3"/>
          <p:cNvSpPr/>
          <p:nvPr/>
        </p:nvSpPr>
        <p:spPr>
          <a:xfrm>
            <a:off x="2024914" y="2948320"/>
            <a:ext cx="9054211" cy="923330"/>
          </a:xfrm>
          <a:prstGeom prst="rect">
            <a:avLst/>
          </a:prstGeom>
        </p:spPr>
        <p:txBody>
          <a:bodyPr wrap="square">
            <a:spAutoFit/>
          </a:bodyPr>
          <a:lstStyle/>
          <a:p>
            <a:pPr algn="just">
              <a:lnSpc>
                <a:spcPct val="150000"/>
              </a:lnSpc>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中华民族伟大复兴中的道路从来不是一马平川，而如今有一些党员对改革开放史、社会主义发展史缺乏深入了解，他们贪图安逸，坐享其成。</a:t>
            </a:r>
          </a:p>
        </p:txBody>
      </p:sp>
      <p:sp>
        <p:nvSpPr>
          <p:cNvPr id="16" name="我图网QQF4D2CD6C74639原创"/>
          <p:cNvSpPr txBox="1"/>
          <p:nvPr/>
        </p:nvSpPr>
        <p:spPr>
          <a:xfrm>
            <a:off x="2189822" y="4337775"/>
            <a:ext cx="3391166" cy="430887"/>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charset="-122"/>
                <a:ea typeface="微软雅黑" panose="020B0503020204020204" charset="-122"/>
              </a:defRPr>
            </a:lvl1pPr>
          </a:lstStyle>
          <a:p>
            <a:pPr algn="l"/>
            <a:r>
              <a:rPr lang="zh-CN" altLang="en-US" sz="2200" b="0"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学习“四史”要紧扣实际</a:t>
            </a:r>
          </a:p>
        </p:txBody>
      </p:sp>
      <p:grpSp>
        <p:nvGrpSpPr>
          <p:cNvPr id="17" name="组合 16"/>
          <p:cNvGrpSpPr/>
          <p:nvPr/>
        </p:nvGrpSpPr>
        <p:grpSpPr>
          <a:xfrm>
            <a:off x="1286216" y="4282638"/>
            <a:ext cx="903606" cy="461665"/>
            <a:chOff x="869474" y="1944008"/>
            <a:chExt cx="903606" cy="461665"/>
          </a:xfrm>
        </p:grpSpPr>
        <p:sp>
          <p:nvSpPr>
            <p:cNvPr id="18"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Rectangle 6"/>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22" name="Aitds3"/>
          <p:cNvGrpSpPr/>
          <p:nvPr/>
        </p:nvGrpSpPr>
        <p:grpSpPr>
          <a:xfrm>
            <a:off x="1359426" y="5126225"/>
            <a:ext cx="501650" cy="330200"/>
            <a:chOff x="2762976" y="2497837"/>
            <a:chExt cx="501650" cy="330200"/>
          </a:xfrm>
        </p:grpSpPr>
        <p:sp>
          <p:nvSpPr>
            <p:cNvPr id="23"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4"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5"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26" name="Aitds4"/>
          <p:cNvGrpSpPr/>
          <p:nvPr/>
        </p:nvGrpSpPr>
        <p:grpSpPr bwMode="auto">
          <a:xfrm>
            <a:off x="1867426" y="5012900"/>
            <a:ext cx="3587079" cy="1292207"/>
            <a:chOff x="0" y="190604"/>
            <a:chExt cx="3585960" cy="1290741"/>
          </a:xfrm>
        </p:grpSpPr>
        <p:sp>
          <p:nvSpPr>
            <p:cNvPr id="27" name="Aitds4-1"/>
            <p:cNvSpPr>
              <a:spLocks noChangeArrowheads="1"/>
            </p:cNvSpPr>
            <p:nvPr/>
          </p:nvSpPr>
          <p:spPr bwMode="auto">
            <a:xfrm>
              <a:off x="81385" y="190604"/>
              <a:ext cx="3504575" cy="1290741"/>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8"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29" name="Aitds3"/>
          <p:cNvSpPr/>
          <p:nvPr/>
        </p:nvSpPr>
        <p:spPr>
          <a:xfrm>
            <a:off x="2043420" y="5020656"/>
            <a:ext cx="3209068" cy="1162049"/>
          </a:xfrm>
          <a:prstGeom prst="rect">
            <a:avLst/>
          </a:prstGeom>
        </p:spPr>
        <p:txBody>
          <a:bodyPr wrap="square">
            <a:spAutoFit/>
          </a:bodyPr>
          <a:lstStyle/>
          <a:p>
            <a:pPr algn="just">
              <a:lnSpc>
                <a:spcPct val="150000"/>
              </a:lnSpc>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当今，新冠肺炎疫情爆发后，同样涌现出了一大批爱岗敬业、无私奉献的优秀人物</a:t>
            </a:r>
          </a:p>
        </p:txBody>
      </p:sp>
      <p:sp>
        <p:nvSpPr>
          <p:cNvPr id="30" name="Aitds3"/>
          <p:cNvSpPr/>
          <p:nvPr/>
        </p:nvSpPr>
        <p:spPr>
          <a:xfrm>
            <a:off x="5580988" y="5024747"/>
            <a:ext cx="5714481" cy="1338828"/>
          </a:xfrm>
          <a:prstGeom prst="rect">
            <a:avLst/>
          </a:prstGeom>
        </p:spPr>
        <p:txBody>
          <a:bodyPr wrap="square">
            <a:spAutoFit/>
          </a:bodyPr>
          <a:lstStyle/>
          <a:p>
            <a:pPr algn="just">
              <a:lnSpc>
                <a:spcPct val="150000"/>
              </a:lnSpc>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以“四史”开展党性教育，</a:t>
            </a:r>
            <a:r>
              <a:rPr lang="zh-CN" altLang="en-US" b="1"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要</a:t>
            </a: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引导党员干部从历史人物和现代人物中学习他们的优秀品质，要在现实中自觉提升党性修养和政治觉悟。</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p:tgtEl>
                                              <p:spTgt spid="4"/>
                                            </p:tgtEl>
                                            <p:attrNameLst>
                                              <p:attrName>ppt_x</p:attrName>
                                            </p:attrNameLst>
                                          </p:cBhvr>
                                          <p:tavLst>
                                            <p:tav tm="0">
                                              <p:val>
                                                <p:strVal val="#ppt_x-#ppt_w*1.125000"/>
                                              </p:val>
                                            </p:tav>
                                            <p:tav tm="100000">
                                              <p:val>
                                                <p:strVal val="#ppt_x"/>
                                              </p:val>
                                            </p:tav>
                                          </p:tavLst>
                                        </p:anim>
                                        <p:animEffect transition="in" filter="wipe(right)">
                                          <p:cBhvr>
                                            <p:cTn id="15" dur="300"/>
                                            <p:tgtEl>
                                              <p:spTgt spid="4"/>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48000">
                                          <p:cBhvr additive="base">
                                            <p:cTn id="19" dur="500" fill="hold"/>
                                            <p:tgtEl>
                                              <p:spTgt spid="2"/>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2150"/>
                                </p:stCondLst>
                                <p:childTnLst>
                                  <p:par>
                                    <p:cTn id="29" presetID="1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par>
                              <p:cTn id="33" fill="hold">
                                <p:stCondLst>
                                  <p:cond delay="265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15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par>
                              <p:cTn id="41" fill="hold">
                                <p:stCondLst>
                                  <p:cond delay="3650"/>
                                </p:stCondLst>
                                <p:childTnLst>
                                  <p:par>
                                    <p:cTn id="42" presetID="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0-#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par>
                              <p:cTn id="46" fill="hold">
                                <p:stCondLst>
                                  <p:cond delay="4150"/>
                                </p:stCondLst>
                                <p:childTnLst>
                                  <p:par>
                                    <p:cTn id="47" presetID="53" presetClass="entr" presetSubtype="528" fill="hold" grpId="0" nodeType="afterEffect">
                                      <p:stCondLst>
                                        <p:cond delay="0"/>
                                      </p:stCondLst>
                                      <p:iterate type="lt">
                                        <p:tmPct val="10000"/>
                                      </p:iterate>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anim calcmode="lin" valueType="num">
                                          <p:cBhvr>
                                            <p:cTn id="52" dur="500" fill="hold"/>
                                            <p:tgtEl>
                                              <p:spTgt spid="16"/>
                                            </p:tgtEl>
                                            <p:attrNameLst>
                                              <p:attrName>ppt_x</p:attrName>
                                            </p:attrNameLst>
                                          </p:cBhvr>
                                          <p:tavLst>
                                            <p:tav tm="0">
                                              <p:val>
                                                <p:fltVal val="0.5"/>
                                              </p:val>
                                            </p:tav>
                                            <p:tav tm="100000">
                                              <p:val>
                                                <p:strVal val="#ppt_x"/>
                                              </p:val>
                                            </p:tav>
                                          </p:tavLst>
                                        </p:anim>
                                        <p:anim calcmode="lin" valueType="num">
                                          <p:cBhvr>
                                            <p:cTn id="53" dur="500" fill="hold"/>
                                            <p:tgtEl>
                                              <p:spTgt spid="16"/>
                                            </p:tgtEl>
                                            <p:attrNameLst>
                                              <p:attrName>ppt_y</p:attrName>
                                            </p:attrNameLst>
                                          </p:cBhvr>
                                          <p:tavLst>
                                            <p:tav tm="0">
                                              <p:val>
                                                <p:fltVal val="0.5"/>
                                              </p:val>
                                            </p:tav>
                                            <p:tav tm="100000">
                                              <p:val>
                                                <p:strVal val="#ppt_y"/>
                                              </p:val>
                                            </p:tav>
                                          </p:tavLst>
                                        </p:anim>
                                      </p:childTnLst>
                                    </p:cTn>
                                  </p:par>
                                </p:childTnLst>
                              </p:cTn>
                            </p:par>
                            <p:par>
                              <p:cTn id="54" fill="hold">
                                <p:stCondLst>
                                  <p:cond delay="5150"/>
                                </p:stCondLst>
                                <p:childTnLst>
                                  <p:par>
                                    <p:cTn id="55" presetID="12" presetClass="entr" presetSubtype="8"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p:tgtEl>
                                              <p:spTgt spid="22"/>
                                            </p:tgtEl>
                                            <p:attrNameLst>
                                              <p:attrName>ppt_x</p:attrName>
                                            </p:attrNameLst>
                                          </p:cBhvr>
                                          <p:tavLst>
                                            <p:tav tm="0">
                                              <p:val>
                                                <p:strVal val="#ppt_x-#ppt_w*1.125000"/>
                                              </p:val>
                                            </p:tav>
                                            <p:tav tm="100000">
                                              <p:val>
                                                <p:strVal val="#ppt_x"/>
                                              </p:val>
                                            </p:tav>
                                          </p:tavLst>
                                        </p:anim>
                                        <p:animEffect transition="in" filter="wipe(right)">
                                          <p:cBhvr>
                                            <p:cTn id="58" dur="500"/>
                                            <p:tgtEl>
                                              <p:spTgt spid="22"/>
                                            </p:tgtEl>
                                          </p:cBhvr>
                                        </p:animEffect>
                                      </p:childTnLst>
                                    </p:cTn>
                                  </p:par>
                                </p:childTnLst>
                              </p:cTn>
                            </p:par>
                            <p:par>
                              <p:cTn id="59" fill="hold">
                                <p:stCondLst>
                                  <p:cond delay="5650"/>
                                </p:stCondLst>
                                <p:childTnLst>
                                  <p:par>
                                    <p:cTn id="60" presetID="22" presetClass="entr" presetSubtype="8"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childTnLst>
                              </p:cTn>
                            </p:par>
                            <p:par>
                              <p:cTn id="63" fill="hold">
                                <p:stCondLst>
                                  <p:cond delay="6150"/>
                                </p:stCondLst>
                                <p:childTnLst>
                                  <p:par>
                                    <p:cTn id="64" presetID="22" presetClass="entr" presetSubtype="1"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up)">
                                          <p:cBhvr>
                                            <p:cTn id="66" dur="500"/>
                                            <p:tgtEl>
                                              <p:spTgt spid="29"/>
                                            </p:tgtEl>
                                          </p:cBhvr>
                                        </p:animEffect>
                                      </p:childTnLst>
                                    </p:cTn>
                                  </p:par>
                                </p:childTnLst>
                              </p:cTn>
                            </p:par>
                            <p:par>
                              <p:cTn id="67" fill="hold">
                                <p:stCondLst>
                                  <p:cond delay="6650"/>
                                </p:stCondLst>
                                <p:childTnLst>
                                  <p:par>
                                    <p:cTn id="68" presetID="22" presetClass="entr" presetSubtype="1"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up)">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5" grpId="0"/>
          <p:bldP spid="16"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p:tgtEl>
                                              <p:spTgt spid="4"/>
                                            </p:tgtEl>
                                            <p:attrNameLst>
                                              <p:attrName>ppt_x</p:attrName>
                                            </p:attrNameLst>
                                          </p:cBhvr>
                                          <p:tavLst>
                                            <p:tav tm="0">
                                              <p:val>
                                                <p:strVal val="#ppt_x-#ppt_w*1.125000"/>
                                              </p:val>
                                            </p:tav>
                                            <p:tav tm="100000">
                                              <p:val>
                                                <p:strVal val="#ppt_x"/>
                                              </p:val>
                                            </p:tav>
                                          </p:tavLst>
                                        </p:anim>
                                        <p:animEffect transition="in" filter="wipe(right)">
                                          <p:cBhvr>
                                            <p:cTn id="15" dur="300"/>
                                            <p:tgtEl>
                                              <p:spTgt spid="4"/>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2150"/>
                                </p:stCondLst>
                                <p:childTnLst>
                                  <p:par>
                                    <p:cTn id="29" presetID="1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par>
                              <p:cTn id="33" fill="hold">
                                <p:stCondLst>
                                  <p:cond delay="265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15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par>
                              <p:cTn id="41" fill="hold">
                                <p:stCondLst>
                                  <p:cond delay="3650"/>
                                </p:stCondLst>
                                <p:childTnLst>
                                  <p:par>
                                    <p:cTn id="42" presetID="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0-#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par>
                              <p:cTn id="46" fill="hold">
                                <p:stCondLst>
                                  <p:cond delay="4150"/>
                                </p:stCondLst>
                                <p:childTnLst>
                                  <p:par>
                                    <p:cTn id="47" presetID="53" presetClass="entr" presetSubtype="528" fill="hold" grpId="0" nodeType="afterEffect">
                                      <p:stCondLst>
                                        <p:cond delay="0"/>
                                      </p:stCondLst>
                                      <p:iterate type="lt">
                                        <p:tmPct val="10000"/>
                                      </p:iterate>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anim calcmode="lin" valueType="num">
                                          <p:cBhvr>
                                            <p:cTn id="52" dur="500" fill="hold"/>
                                            <p:tgtEl>
                                              <p:spTgt spid="16"/>
                                            </p:tgtEl>
                                            <p:attrNameLst>
                                              <p:attrName>ppt_x</p:attrName>
                                            </p:attrNameLst>
                                          </p:cBhvr>
                                          <p:tavLst>
                                            <p:tav tm="0">
                                              <p:val>
                                                <p:fltVal val="0.5"/>
                                              </p:val>
                                            </p:tav>
                                            <p:tav tm="100000">
                                              <p:val>
                                                <p:strVal val="#ppt_x"/>
                                              </p:val>
                                            </p:tav>
                                          </p:tavLst>
                                        </p:anim>
                                        <p:anim calcmode="lin" valueType="num">
                                          <p:cBhvr>
                                            <p:cTn id="53" dur="500" fill="hold"/>
                                            <p:tgtEl>
                                              <p:spTgt spid="16"/>
                                            </p:tgtEl>
                                            <p:attrNameLst>
                                              <p:attrName>ppt_y</p:attrName>
                                            </p:attrNameLst>
                                          </p:cBhvr>
                                          <p:tavLst>
                                            <p:tav tm="0">
                                              <p:val>
                                                <p:fltVal val="0.5"/>
                                              </p:val>
                                            </p:tav>
                                            <p:tav tm="100000">
                                              <p:val>
                                                <p:strVal val="#ppt_y"/>
                                              </p:val>
                                            </p:tav>
                                          </p:tavLst>
                                        </p:anim>
                                      </p:childTnLst>
                                    </p:cTn>
                                  </p:par>
                                </p:childTnLst>
                              </p:cTn>
                            </p:par>
                            <p:par>
                              <p:cTn id="54" fill="hold">
                                <p:stCondLst>
                                  <p:cond delay="5150"/>
                                </p:stCondLst>
                                <p:childTnLst>
                                  <p:par>
                                    <p:cTn id="55" presetID="12" presetClass="entr" presetSubtype="8"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p:tgtEl>
                                              <p:spTgt spid="22"/>
                                            </p:tgtEl>
                                            <p:attrNameLst>
                                              <p:attrName>ppt_x</p:attrName>
                                            </p:attrNameLst>
                                          </p:cBhvr>
                                          <p:tavLst>
                                            <p:tav tm="0">
                                              <p:val>
                                                <p:strVal val="#ppt_x-#ppt_w*1.125000"/>
                                              </p:val>
                                            </p:tav>
                                            <p:tav tm="100000">
                                              <p:val>
                                                <p:strVal val="#ppt_x"/>
                                              </p:val>
                                            </p:tav>
                                          </p:tavLst>
                                        </p:anim>
                                        <p:animEffect transition="in" filter="wipe(right)">
                                          <p:cBhvr>
                                            <p:cTn id="58" dur="500"/>
                                            <p:tgtEl>
                                              <p:spTgt spid="22"/>
                                            </p:tgtEl>
                                          </p:cBhvr>
                                        </p:animEffect>
                                      </p:childTnLst>
                                    </p:cTn>
                                  </p:par>
                                </p:childTnLst>
                              </p:cTn>
                            </p:par>
                            <p:par>
                              <p:cTn id="59" fill="hold">
                                <p:stCondLst>
                                  <p:cond delay="5650"/>
                                </p:stCondLst>
                                <p:childTnLst>
                                  <p:par>
                                    <p:cTn id="60" presetID="22" presetClass="entr" presetSubtype="8"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childTnLst>
                              </p:cTn>
                            </p:par>
                            <p:par>
                              <p:cTn id="63" fill="hold">
                                <p:stCondLst>
                                  <p:cond delay="6150"/>
                                </p:stCondLst>
                                <p:childTnLst>
                                  <p:par>
                                    <p:cTn id="64" presetID="22" presetClass="entr" presetSubtype="1"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up)">
                                          <p:cBhvr>
                                            <p:cTn id="66" dur="500"/>
                                            <p:tgtEl>
                                              <p:spTgt spid="29"/>
                                            </p:tgtEl>
                                          </p:cBhvr>
                                        </p:animEffect>
                                      </p:childTnLst>
                                    </p:cTn>
                                  </p:par>
                                </p:childTnLst>
                              </p:cTn>
                            </p:par>
                            <p:par>
                              <p:cTn id="67" fill="hold">
                                <p:stCondLst>
                                  <p:cond delay="6650"/>
                                </p:stCondLst>
                                <p:childTnLst>
                                  <p:par>
                                    <p:cTn id="68" presetID="22" presetClass="entr" presetSubtype="1"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up)">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5" grpId="0"/>
          <p:bldP spid="16" grpId="0"/>
          <p:bldP spid="29" grpId="0"/>
          <p:bldP spid="30"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a:off x="899848" y="1546346"/>
            <a:ext cx="8361110" cy="877359"/>
          </a:xfrm>
          <a:prstGeom prst="parallelogram">
            <a:avLst/>
          </a:prstGeom>
          <a:solidFill>
            <a:srgbClr val="C000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文本框 2"/>
          <p:cNvSpPr txBox="1"/>
          <p:nvPr/>
        </p:nvSpPr>
        <p:spPr>
          <a:xfrm>
            <a:off x="1425984" y="1705513"/>
            <a:ext cx="7679916" cy="523220"/>
          </a:xfrm>
          <a:prstGeom prst="rect">
            <a:avLst/>
          </a:prstGeom>
          <a:noFill/>
        </p:spPr>
        <p:txBody>
          <a:bodyPr wrap="square" rtlCol="0">
            <a:spAutoFit/>
          </a:bodyPr>
          <a:lstStyle/>
          <a:p>
            <a:pPr defTabSz="457200"/>
            <a:r>
              <a:rPr lang="zh-CN" altLang="en-US" sz="2800" b="1" dirty="0">
                <a:ln w="15875">
                  <a:noFill/>
                </a:ln>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“四史”学习教育是提高干部工作能力的需要</a:t>
            </a:r>
          </a:p>
        </p:txBody>
      </p:sp>
      <p:sp>
        <p:nvSpPr>
          <p:cNvPr id="4" name="Freeform 9"/>
          <p:cNvSpPr/>
          <p:nvPr/>
        </p:nvSpPr>
        <p:spPr bwMode="auto">
          <a:xfrm>
            <a:off x="1437358" y="1910482"/>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5" name="组合 4"/>
          <p:cNvGrpSpPr/>
          <p:nvPr/>
        </p:nvGrpSpPr>
        <p:grpSpPr>
          <a:xfrm>
            <a:off x="768247" y="1705511"/>
            <a:ext cx="516748" cy="516747"/>
            <a:chOff x="1296847" y="1742267"/>
            <a:chExt cx="404813" cy="404812"/>
          </a:xfrm>
        </p:grpSpPr>
        <p:sp>
          <p:nvSpPr>
            <p:cNvPr id="6"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 name="TextBox 7"/>
            <p:cNvSpPr txBox="1">
              <a:spLocks noChangeArrowheads="1"/>
            </p:cNvSpPr>
            <p:nvPr/>
          </p:nvSpPr>
          <p:spPr bwMode="auto">
            <a:xfrm>
              <a:off x="1362615" y="1763842"/>
              <a:ext cx="286567" cy="3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3</a:t>
              </a:r>
              <a:endParaRPr kumimoji="0" lang="zh-CN" altLang="en-US" sz="2400"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8" name="Aitds3"/>
          <p:cNvGrpSpPr/>
          <p:nvPr/>
        </p:nvGrpSpPr>
        <p:grpSpPr>
          <a:xfrm>
            <a:off x="1340922" y="2862500"/>
            <a:ext cx="501650" cy="330200"/>
            <a:chOff x="2762976" y="2497837"/>
            <a:chExt cx="501650" cy="330200"/>
          </a:xfrm>
        </p:grpSpPr>
        <p:sp>
          <p:nvSpPr>
            <p:cNvPr id="9"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0"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12" name="Aitds4"/>
          <p:cNvGrpSpPr/>
          <p:nvPr/>
        </p:nvGrpSpPr>
        <p:grpSpPr bwMode="auto">
          <a:xfrm>
            <a:off x="1848922" y="2749175"/>
            <a:ext cx="9357795" cy="1333729"/>
            <a:chOff x="0" y="190604"/>
            <a:chExt cx="9354876" cy="1332216"/>
          </a:xfrm>
        </p:grpSpPr>
        <p:sp>
          <p:nvSpPr>
            <p:cNvPr id="13" name="Aitds4-1"/>
            <p:cNvSpPr>
              <a:spLocks noChangeArrowheads="1"/>
            </p:cNvSpPr>
            <p:nvPr/>
          </p:nvSpPr>
          <p:spPr bwMode="auto">
            <a:xfrm>
              <a:off x="81385" y="190604"/>
              <a:ext cx="9273491" cy="1332216"/>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4"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15" name="Aitds3"/>
          <p:cNvSpPr/>
          <p:nvPr/>
        </p:nvSpPr>
        <p:spPr>
          <a:xfrm>
            <a:off x="2024914" y="2948320"/>
            <a:ext cx="9054211" cy="923330"/>
          </a:xfrm>
          <a:prstGeom prst="rect">
            <a:avLst/>
          </a:prstGeom>
        </p:spPr>
        <p:txBody>
          <a:bodyPr wrap="square">
            <a:spAutoFit/>
          </a:bodyPr>
          <a:lstStyle/>
          <a:p>
            <a:pPr algn="just">
              <a:lnSpc>
                <a:spcPct val="150000"/>
              </a:lnSpc>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中华民族从富起来到强起来的进程中，充分展现了中国共产党用马克思主义思想指导实践、推动工作的过程。</a:t>
            </a:r>
          </a:p>
        </p:txBody>
      </p:sp>
      <p:sp>
        <p:nvSpPr>
          <p:cNvPr id="16" name="我图网QQF4D2CD6C74639原创"/>
          <p:cNvSpPr txBox="1"/>
          <p:nvPr/>
        </p:nvSpPr>
        <p:spPr>
          <a:xfrm>
            <a:off x="2189822" y="4337775"/>
            <a:ext cx="8421122" cy="430887"/>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charset="-122"/>
                <a:ea typeface="微软雅黑" panose="020B0503020204020204" charset="-122"/>
              </a:defRPr>
            </a:lvl1pPr>
          </a:lstStyle>
          <a:p>
            <a:pPr algn="l"/>
            <a:r>
              <a:rPr lang="zh-CN" altLang="en-US" sz="2200" b="0"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有一些领导干部意识到自己本领恐慌、能力不足</a:t>
            </a:r>
          </a:p>
        </p:txBody>
      </p:sp>
      <p:grpSp>
        <p:nvGrpSpPr>
          <p:cNvPr id="17" name="组合 16"/>
          <p:cNvGrpSpPr/>
          <p:nvPr/>
        </p:nvGrpSpPr>
        <p:grpSpPr>
          <a:xfrm>
            <a:off x="1286216" y="4282638"/>
            <a:ext cx="903606" cy="461665"/>
            <a:chOff x="869474" y="1944008"/>
            <a:chExt cx="903606" cy="461665"/>
          </a:xfrm>
        </p:grpSpPr>
        <p:sp>
          <p:nvSpPr>
            <p:cNvPr id="18"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Rectangle 6"/>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30" name="Aitds3"/>
          <p:cNvSpPr/>
          <p:nvPr/>
        </p:nvSpPr>
        <p:spPr>
          <a:xfrm>
            <a:off x="2018564" y="4897155"/>
            <a:ext cx="9276905" cy="1295804"/>
          </a:xfrm>
          <a:prstGeom prst="rect">
            <a:avLst/>
          </a:prstGeom>
        </p:spPr>
        <p:txBody>
          <a:bodyPr wrap="square">
            <a:spAutoFit/>
          </a:bodyPr>
          <a:lstStyle/>
          <a:p>
            <a:pPr algn="just">
              <a:lnSpc>
                <a:spcPct val="150000"/>
              </a:lnSpc>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其实，通过学习“四史”便可从中汲取智慧和力量，在研究和学习的过程中，不断总结经验和教训，再加以综合分析、科学判断、灵活运用，不断增强工作的主动性、预见性和创造性，以理论指导实践，最终达到提升自我能力的目的。</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p:tgtEl>
                                              <p:spTgt spid="4"/>
                                            </p:tgtEl>
                                            <p:attrNameLst>
                                              <p:attrName>ppt_x</p:attrName>
                                            </p:attrNameLst>
                                          </p:cBhvr>
                                          <p:tavLst>
                                            <p:tav tm="0">
                                              <p:val>
                                                <p:strVal val="#ppt_x-#ppt_w*1.125000"/>
                                              </p:val>
                                            </p:tav>
                                            <p:tav tm="100000">
                                              <p:val>
                                                <p:strVal val="#ppt_x"/>
                                              </p:val>
                                            </p:tav>
                                          </p:tavLst>
                                        </p:anim>
                                        <p:animEffect transition="in" filter="wipe(right)">
                                          <p:cBhvr>
                                            <p:cTn id="15" dur="300"/>
                                            <p:tgtEl>
                                              <p:spTgt spid="4"/>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48000">
                                          <p:cBhvr additive="base">
                                            <p:cTn id="19" dur="500" fill="hold"/>
                                            <p:tgtEl>
                                              <p:spTgt spid="2"/>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2250"/>
                                </p:stCondLst>
                                <p:childTnLst>
                                  <p:par>
                                    <p:cTn id="29" presetID="1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25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par>
                              <p:cTn id="41" fill="hold">
                                <p:stCondLst>
                                  <p:cond delay="3750"/>
                                </p:stCondLst>
                                <p:childTnLst>
                                  <p:par>
                                    <p:cTn id="42" presetID="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0-#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par>
                              <p:cTn id="46" fill="hold">
                                <p:stCondLst>
                                  <p:cond delay="4250"/>
                                </p:stCondLst>
                                <p:childTnLst>
                                  <p:par>
                                    <p:cTn id="47" presetID="53" presetClass="entr" presetSubtype="528" fill="hold" grpId="0" nodeType="afterEffect">
                                      <p:stCondLst>
                                        <p:cond delay="0"/>
                                      </p:stCondLst>
                                      <p:iterate type="lt">
                                        <p:tmPct val="10000"/>
                                      </p:iterate>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anim calcmode="lin" valueType="num">
                                          <p:cBhvr>
                                            <p:cTn id="52" dur="500" fill="hold"/>
                                            <p:tgtEl>
                                              <p:spTgt spid="16"/>
                                            </p:tgtEl>
                                            <p:attrNameLst>
                                              <p:attrName>ppt_x</p:attrName>
                                            </p:attrNameLst>
                                          </p:cBhvr>
                                          <p:tavLst>
                                            <p:tav tm="0">
                                              <p:val>
                                                <p:fltVal val="0.5"/>
                                              </p:val>
                                            </p:tav>
                                            <p:tav tm="100000">
                                              <p:val>
                                                <p:strVal val="#ppt_x"/>
                                              </p:val>
                                            </p:tav>
                                          </p:tavLst>
                                        </p:anim>
                                        <p:anim calcmode="lin" valueType="num">
                                          <p:cBhvr>
                                            <p:cTn id="53" dur="500" fill="hold"/>
                                            <p:tgtEl>
                                              <p:spTgt spid="16"/>
                                            </p:tgtEl>
                                            <p:attrNameLst>
                                              <p:attrName>ppt_y</p:attrName>
                                            </p:attrNameLst>
                                          </p:cBhvr>
                                          <p:tavLst>
                                            <p:tav tm="0">
                                              <p:val>
                                                <p:fltVal val="0.5"/>
                                              </p:val>
                                            </p:tav>
                                            <p:tav tm="100000">
                                              <p:val>
                                                <p:strVal val="#ppt_y"/>
                                              </p:val>
                                            </p:tav>
                                          </p:tavLst>
                                        </p:anim>
                                      </p:childTnLst>
                                    </p:cTn>
                                  </p:par>
                                </p:childTnLst>
                              </p:cTn>
                            </p:par>
                            <p:par>
                              <p:cTn id="54" fill="hold">
                                <p:stCondLst>
                                  <p:cond delay="5750"/>
                                </p:stCondLst>
                                <p:childTnLst>
                                  <p:par>
                                    <p:cTn id="55" presetID="22" presetClass="entr" presetSubtype="1"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5" grpId="0"/>
          <p:bldP spid="16"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
                                            <p:tgtEl>
                                              <p:spTgt spid="4"/>
                                            </p:tgtEl>
                                            <p:attrNameLst>
                                              <p:attrName>ppt_x</p:attrName>
                                            </p:attrNameLst>
                                          </p:cBhvr>
                                          <p:tavLst>
                                            <p:tav tm="0">
                                              <p:val>
                                                <p:strVal val="#ppt_x-#ppt_w*1.125000"/>
                                              </p:val>
                                            </p:tav>
                                            <p:tav tm="100000">
                                              <p:val>
                                                <p:strVal val="#ppt_x"/>
                                              </p:val>
                                            </p:tav>
                                          </p:tavLst>
                                        </p:anim>
                                        <p:animEffect transition="in" filter="wipe(right)">
                                          <p:cBhvr>
                                            <p:cTn id="15" dur="300"/>
                                            <p:tgtEl>
                                              <p:spTgt spid="4"/>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par>
                              <p:cTn id="28" fill="hold">
                                <p:stCondLst>
                                  <p:cond delay="2250"/>
                                </p:stCondLst>
                                <p:childTnLst>
                                  <p:par>
                                    <p:cTn id="29" presetID="1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25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par>
                              <p:cTn id="41" fill="hold">
                                <p:stCondLst>
                                  <p:cond delay="3750"/>
                                </p:stCondLst>
                                <p:childTnLst>
                                  <p:par>
                                    <p:cTn id="42" presetID="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0-#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par>
                              <p:cTn id="46" fill="hold">
                                <p:stCondLst>
                                  <p:cond delay="4250"/>
                                </p:stCondLst>
                                <p:childTnLst>
                                  <p:par>
                                    <p:cTn id="47" presetID="53" presetClass="entr" presetSubtype="528" fill="hold" grpId="0" nodeType="afterEffect">
                                      <p:stCondLst>
                                        <p:cond delay="0"/>
                                      </p:stCondLst>
                                      <p:iterate type="lt">
                                        <p:tmPct val="10000"/>
                                      </p:iterate>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anim calcmode="lin" valueType="num">
                                          <p:cBhvr>
                                            <p:cTn id="52" dur="500" fill="hold"/>
                                            <p:tgtEl>
                                              <p:spTgt spid="16"/>
                                            </p:tgtEl>
                                            <p:attrNameLst>
                                              <p:attrName>ppt_x</p:attrName>
                                            </p:attrNameLst>
                                          </p:cBhvr>
                                          <p:tavLst>
                                            <p:tav tm="0">
                                              <p:val>
                                                <p:fltVal val="0.5"/>
                                              </p:val>
                                            </p:tav>
                                            <p:tav tm="100000">
                                              <p:val>
                                                <p:strVal val="#ppt_x"/>
                                              </p:val>
                                            </p:tav>
                                          </p:tavLst>
                                        </p:anim>
                                        <p:anim calcmode="lin" valueType="num">
                                          <p:cBhvr>
                                            <p:cTn id="53" dur="500" fill="hold"/>
                                            <p:tgtEl>
                                              <p:spTgt spid="16"/>
                                            </p:tgtEl>
                                            <p:attrNameLst>
                                              <p:attrName>ppt_y</p:attrName>
                                            </p:attrNameLst>
                                          </p:cBhvr>
                                          <p:tavLst>
                                            <p:tav tm="0">
                                              <p:val>
                                                <p:fltVal val="0.5"/>
                                              </p:val>
                                            </p:tav>
                                            <p:tav tm="100000">
                                              <p:val>
                                                <p:strVal val="#ppt_y"/>
                                              </p:val>
                                            </p:tav>
                                          </p:tavLst>
                                        </p:anim>
                                      </p:childTnLst>
                                    </p:cTn>
                                  </p:par>
                                </p:childTnLst>
                              </p:cTn>
                            </p:par>
                            <p:par>
                              <p:cTn id="54" fill="hold">
                                <p:stCondLst>
                                  <p:cond delay="5750"/>
                                </p:stCondLst>
                                <p:childTnLst>
                                  <p:par>
                                    <p:cTn id="55" presetID="22" presetClass="entr" presetSubtype="1"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5" grpId="0"/>
          <p:bldP spid="16" grpId="0"/>
          <p:bldP spid="30"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94376" y="3241012"/>
            <a:ext cx="6657162" cy="2230675"/>
          </a:xfrm>
          <a:prstGeom prst="rect">
            <a:avLst/>
          </a:prstGeom>
        </p:spPr>
        <p:txBody>
          <a:bodyPr wrap="square">
            <a:spAutoFit/>
          </a:bodyPr>
          <a:lstStyle/>
          <a:p>
            <a:pPr indent="457200" algn="just">
              <a:lnSpc>
                <a:spcPct val="200000"/>
              </a:lnSpc>
              <a:spcAft>
                <a:spcPts val="0"/>
              </a:spcAft>
            </a:pPr>
            <a:r>
              <a:rPr lang="zh-CN" altLang="en-US" kern="100" dirty="0">
                <a:latin typeface="思源黑体 CN Normal" panose="020B0400000000000000" pitchFamily="34" charset="-122"/>
                <a:ea typeface="思源黑体 CN Normal" panose="020B0400000000000000" pitchFamily="34" charset="-122"/>
                <a:cs typeface="Times New Roman" panose="02020603050405020304" pitchFamily="18" charset="0"/>
                <a:sym typeface="思源黑体 CN Normal" panose="020B0400000000000000" pitchFamily="34" charset="-122"/>
              </a:rPr>
              <a:t>对党员干部来说，历史更是好的营养剂，多一次重温我党的历史，心中就多增添一份信念。常温党史、新中国史、改革开放史、社会主义发展史，可以增强守初心、担使命的思想自觉和行动自觉，增强实现中华民族伟大复兴中国梦的信心。</a:t>
            </a:r>
            <a:endParaRPr lang="zh-CN" altLang="zh-CN" sz="1400" kern="100" dirty="0">
              <a:latin typeface="思源黑体 CN Normal" panose="020B0400000000000000" pitchFamily="34" charset="-122"/>
              <a:ea typeface="思源黑体 CN Normal" panose="020B0400000000000000" pitchFamily="34" charset="-122"/>
              <a:cs typeface="Times New Roman" panose="02020603050405020304" pitchFamily="18" charset="0"/>
              <a:sym typeface="思源黑体 CN Normal" panose="020B0400000000000000" pitchFamily="34" charset="-122"/>
            </a:endParaRPr>
          </a:p>
        </p:txBody>
      </p:sp>
      <p:sp>
        <p:nvSpPr>
          <p:cNvPr id="3" name="矩形 2"/>
          <p:cNvSpPr/>
          <p:nvPr/>
        </p:nvSpPr>
        <p:spPr>
          <a:xfrm>
            <a:off x="4230581" y="2280120"/>
            <a:ext cx="4339650" cy="646331"/>
          </a:xfrm>
          <a:prstGeom prst="rect">
            <a:avLst/>
          </a:prstGeom>
        </p:spPr>
        <p:txBody>
          <a:bodyPr wrap="none">
            <a:spAutoFit/>
          </a:bodyPr>
          <a:lstStyle/>
          <a:p>
            <a:r>
              <a:rPr lang="zh-CN" altLang="en-US" sz="3600" kern="100" dirty="0">
                <a:solidFill>
                  <a:srgbClr val="C00000"/>
                </a:solidFill>
                <a:latin typeface="思源黑体 CN Normal" panose="020B0400000000000000" pitchFamily="34" charset="-122"/>
                <a:ea typeface="思源黑体 CN Normal" panose="020B0400000000000000" pitchFamily="34" charset="-122"/>
                <a:cs typeface="Times New Roman" panose="02020603050405020304" pitchFamily="18" charset="0"/>
                <a:sym typeface="思源黑体 CN Normal" panose="020B0400000000000000" pitchFamily="34" charset="-122"/>
              </a:rPr>
              <a:t>历史是最好的教科书</a:t>
            </a:r>
            <a:endParaRPr lang="zh-CN" altLang="en-US" sz="3600"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6201" b="14484"/>
          <a:stretch>
            <a:fillRect/>
          </a:stretch>
        </p:blipFill>
        <p:spPr>
          <a:xfrm>
            <a:off x="104756" y="1796547"/>
            <a:ext cx="4105105" cy="4703841"/>
          </a:xfrm>
          <a:prstGeom prst="rect">
            <a:avLst/>
          </a:prstGeom>
        </p:spPr>
      </p:pic>
      <p:grpSp>
        <p:nvGrpSpPr>
          <p:cNvPr id="5" name="Aitds4"/>
          <p:cNvGrpSpPr/>
          <p:nvPr/>
        </p:nvGrpSpPr>
        <p:grpSpPr bwMode="auto">
          <a:xfrm>
            <a:off x="3986067" y="3239724"/>
            <a:ext cx="7167490" cy="2448693"/>
            <a:chOff x="0" y="190604"/>
            <a:chExt cx="7165254" cy="2445915"/>
          </a:xfrm>
        </p:grpSpPr>
        <p:sp>
          <p:nvSpPr>
            <p:cNvPr id="6" name="Aitds4-1"/>
            <p:cNvSpPr>
              <a:spLocks noChangeArrowheads="1"/>
            </p:cNvSpPr>
            <p:nvPr/>
          </p:nvSpPr>
          <p:spPr bwMode="auto">
            <a:xfrm>
              <a:off x="81386" y="190604"/>
              <a:ext cx="7083868" cy="2445915"/>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PA-矩形 8"/>
          <p:cNvSpPr/>
          <p:nvPr>
            <p:custDataLst>
              <p:tags r:id="rId1"/>
            </p:custDataLst>
          </p:nvPr>
        </p:nvSpPr>
        <p:spPr>
          <a:xfrm>
            <a:off x="3118487" y="2805752"/>
            <a:ext cx="6440225" cy="1246495"/>
          </a:xfrm>
          <a:prstGeom prst="rect">
            <a:avLst/>
          </a:prstGeom>
        </p:spPr>
        <p:txBody>
          <a:bodyPr wrap="none">
            <a:spAutoFit/>
          </a:bodyPr>
          <a:lstStyle/>
          <a:p>
            <a:pPr algn="ctr"/>
            <a:r>
              <a:rPr lang="zh-CN" altLang="en-US" sz="7500" kern="1600" spc="630" dirty="0">
                <a:solidFill>
                  <a:srgbClr val="ECBFA1"/>
                </a:solidFill>
                <a:latin typeface="字魂152号-机甲超级黑" panose="00000500000000000000" pitchFamily="2" charset="-122"/>
                <a:ea typeface="字魂152号-机甲超级黑" panose="00000500000000000000" pitchFamily="2" charset="-122"/>
                <a:sym typeface="思源黑体 CN Normal" panose="020B0400000000000000" pitchFamily="34" charset="-122"/>
              </a:rPr>
              <a:t>感谢您的观看</a:t>
            </a:r>
          </a:p>
        </p:txBody>
      </p:sp>
      <p:grpSp>
        <p:nvGrpSpPr>
          <p:cNvPr id="29" name="组合 28"/>
          <p:cNvGrpSpPr/>
          <p:nvPr/>
        </p:nvGrpSpPr>
        <p:grpSpPr>
          <a:xfrm flipH="1">
            <a:off x="2501888" y="386201"/>
            <a:ext cx="1491847" cy="216000"/>
            <a:chOff x="5005910" y="3045776"/>
            <a:chExt cx="1491847" cy="216000"/>
          </a:xfrm>
          <a:solidFill>
            <a:srgbClr val="ECBFA1"/>
          </a:solidFill>
        </p:grpSpPr>
        <p:cxnSp>
          <p:nvCxnSpPr>
            <p:cNvPr id="37" name="PA-直接连接符 36"/>
            <p:cNvCxnSpPr/>
            <p:nvPr>
              <p:custDataLst>
                <p:tags r:id="rId7"/>
              </p:custDataLst>
            </p:nvPr>
          </p:nvCxnSpPr>
          <p:spPr>
            <a:xfrm>
              <a:off x="5849765" y="3172475"/>
              <a:ext cx="647992" cy="0"/>
            </a:xfrm>
            <a:prstGeom prst="line">
              <a:avLst/>
            </a:prstGeom>
            <a:grpFill/>
            <a:ln>
              <a:solidFill>
                <a:srgbClr val="ECBFA1"/>
              </a:solidFill>
            </a:ln>
          </p:spPr>
          <p:style>
            <a:lnRef idx="1">
              <a:schemeClr val="accent1"/>
            </a:lnRef>
            <a:fillRef idx="0">
              <a:schemeClr val="accent1"/>
            </a:fillRef>
            <a:effectRef idx="0">
              <a:schemeClr val="accent1"/>
            </a:effectRef>
            <a:fontRef idx="minor">
              <a:schemeClr val="tx1"/>
            </a:fontRef>
          </p:style>
        </p:cxnSp>
        <p:grpSp>
          <p:nvGrpSpPr>
            <p:cNvPr id="38" name="组合 37"/>
            <p:cNvGrpSpPr>
              <a:grpSpLocks noChangeAspect="1"/>
            </p:cNvGrpSpPr>
            <p:nvPr/>
          </p:nvGrpSpPr>
          <p:grpSpPr>
            <a:xfrm>
              <a:off x="5005910" y="3045776"/>
              <a:ext cx="667732" cy="216000"/>
              <a:chOff x="4547005" y="1394627"/>
              <a:chExt cx="745075" cy="241019"/>
            </a:xfrm>
            <a:grpFill/>
          </p:grpSpPr>
          <p:sp>
            <p:nvSpPr>
              <p:cNvPr id="39" name="PA-五角星 80"/>
              <p:cNvSpPr/>
              <p:nvPr>
                <p:custDataLst>
                  <p:tags r:id="rId8"/>
                </p:custDataLst>
              </p:nvPr>
            </p:nvSpPr>
            <p:spPr>
              <a:xfrm>
                <a:off x="4799033" y="1394627"/>
                <a:ext cx="241019" cy="241019"/>
              </a:xfrm>
              <a:prstGeom prst="star5">
                <a:avLst/>
              </a:prstGeom>
              <a:grpFill/>
              <a:ln>
                <a:solidFill>
                  <a:srgbClr val="ECB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0" name="PA-五角星 81"/>
              <p:cNvSpPr>
                <a:spLocks noChangeAspect="1"/>
              </p:cNvSpPr>
              <p:nvPr>
                <p:custDataLst>
                  <p:tags r:id="rId9"/>
                </p:custDataLst>
              </p:nvPr>
            </p:nvSpPr>
            <p:spPr>
              <a:xfrm>
                <a:off x="4547005" y="1425136"/>
                <a:ext cx="180000" cy="180000"/>
              </a:xfrm>
              <a:prstGeom prst="star5">
                <a:avLst/>
              </a:prstGeom>
              <a:grpFill/>
              <a:ln>
                <a:solidFill>
                  <a:srgbClr val="ECB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1" name="PA-五角星 82"/>
              <p:cNvSpPr>
                <a:spLocks noChangeAspect="1"/>
              </p:cNvSpPr>
              <p:nvPr>
                <p:custDataLst>
                  <p:tags r:id="rId10"/>
                </p:custDataLst>
              </p:nvPr>
            </p:nvSpPr>
            <p:spPr>
              <a:xfrm>
                <a:off x="5112080" y="1425136"/>
                <a:ext cx="180000" cy="180000"/>
              </a:xfrm>
              <a:prstGeom prst="star5">
                <a:avLst/>
              </a:prstGeom>
              <a:grpFill/>
              <a:ln>
                <a:solidFill>
                  <a:srgbClr val="ECB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grpSp>
        <p:nvGrpSpPr>
          <p:cNvPr id="30" name="组合 29"/>
          <p:cNvGrpSpPr/>
          <p:nvPr/>
        </p:nvGrpSpPr>
        <p:grpSpPr>
          <a:xfrm>
            <a:off x="8416443" y="386201"/>
            <a:ext cx="1502269" cy="216000"/>
            <a:chOff x="5005910" y="3045776"/>
            <a:chExt cx="1502269" cy="216000"/>
          </a:xfrm>
          <a:solidFill>
            <a:srgbClr val="ECBFA1"/>
          </a:solidFill>
        </p:grpSpPr>
        <p:cxnSp>
          <p:nvCxnSpPr>
            <p:cNvPr id="32" name="PA-直接连接符 31"/>
            <p:cNvCxnSpPr/>
            <p:nvPr>
              <p:custDataLst>
                <p:tags r:id="rId3"/>
              </p:custDataLst>
            </p:nvPr>
          </p:nvCxnSpPr>
          <p:spPr>
            <a:xfrm>
              <a:off x="5788179" y="3172475"/>
              <a:ext cx="720000" cy="0"/>
            </a:xfrm>
            <a:prstGeom prst="line">
              <a:avLst/>
            </a:prstGeom>
            <a:grpFill/>
            <a:ln>
              <a:solidFill>
                <a:srgbClr val="ECBFA1"/>
              </a:solidFill>
            </a:ln>
          </p:spPr>
          <p:style>
            <a:lnRef idx="1">
              <a:schemeClr val="accent1"/>
            </a:lnRef>
            <a:fillRef idx="0">
              <a:schemeClr val="accent1"/>
            </a:fillRef>
            <a:effectRef idx="0">
              <a:schemeClr val="accent1"/>
            </a:effectRef>
            <a:fontRef idx="minor">
              <a:schemeClr val="tx1"/>
            </a:fontRef>
          </p:style>
        </p:cxnSp>
        <p:grpSp>
          <p:nvGrpSpPr>
            <p:cNvPr id="33" name="组合 32"/>
            <p:cNvGrpSpPr>
              <a:grpSpLocks noChangeAspect="1"/>
            </p:cNvGrpSpPr>
            <p:nvPr/>
          </p:nvGrpSpPr>
          <p:grpSpPr>
            <a:xfrm>
              <a:off x="5005910" y="3045776"/>
              <a:ext cx="667732" cy="216000"/>
              <a:chOff x="4547005" y="1394627"/>
              <a:chExt cx="745075" cy="241019"/>
            </a:xfrm>
            <a:grpFill/>
          </p:grpSpPr>
          <p:sp>
            <p:nvSpPr>
              <p:cNvPr id="34" name="PA-五角星 75"/>
              <p:cNvSpPr/>
              <p:nvPr>
                <p:custDataLst>
                  <p:tags r:id="rId4"/>
                </p:custDataLst>
              </p:nvPr>
            </p:nvSpPr>
            <p:spPr>
              <a:xfrm>
                <a:off x="4799033" y="1394627"/>
                <a:ext cx="241019" cy="241019"/>
              </a:xfrm>
              <a:prstGeom prst="star5">
                <a:avLst/>
              </a:prstGeom>
              <a:grpFill/>
              <a:ln>
                <a:solidFill>
                  <a:srgbClr val="ECB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5" name="PA-五角星 76"/>
              <p:cNvSpPr>
                <a:spLocks noChangeAspect="1"/>
              </p:cNvSpPr>
              <p:nvPr>
                <p:custDataLst>
                  <p:tags r:id="rId5"/>
                </p:custDataLst>
              </p:nvPr>
            </p:nvSpPr>
            <p:spPr>
              <a:xfrm>
                <a:off x="4547005" y="1425136"/>
                <a:ext cx="180000" cy="180000"/>
              </a:xfrm>
              <a:prstGeom prst="star5">
                <a:avLst/>
              </a:prstGeom>
              <a:grpFill/>
              <a:ln>
                <a:solidFill>
                  <a:srgbClr val="ECB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6" name="PA-五角星 77"/>
              <p:cNvSpPr>
                <a:spLocks noChangeAspect="1"/>
              </p:cNvSpPr>
              <p:nvPr>
                <p:custDataLst>
                  <p:tags r:id="rId6"/>
                </p:custDataLst>
              </p:nvPr>
            </p:nvSpPr>
            <p:spPr>
              <a:xfrm>
                <a:off x="5112080" y="1425136"/>
                <a:ext cx="180000" cy="180000"/>
              </a:xfrm>
              <a:prstGeom prst="star5">
                <a:avLst/>
              </a:prstGeom>
              <a:grpFill/>
              <a:ln>
                <a:solidFill>
                  <a:srgbClr val="ECB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31" name="PA-文本框 72"/>
          <p:cNvSpPr txBox="1"/>
          <p:nvPr>
            <p:custDataLst>
              <p:tags r:id="rId2"/>
            </p:custDataLst>
          </p:nvPr>
        </p:nvSpPr>
        <p:spPr>
          <a:xfrm>
            <a:off x="3940460" y="317600"/>
            <a:ext cx="4521857" cy="338554"/>
          </a:xfrm>
          <a:prstGeom prst="rect">
            <a:avLst/>
          </a:prstGeom>
          <a:noFill/>
        </p:spPr>
        <p:txBody>
          <a:bodyPr wrap="square" rtlCol="0">
            <a:spAutoFit/>
          </a:bodyPr>
          <a:lstStyle/>
          <a:p>
            <a:pPr algn="ctr"/>
            <a:r>
              <a:rPr lang="zh-CN" altLang="en-US" sz="1600" b="1" dirty="0">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党史 新中国史 改革开放史 社会主义发展史</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2909"/>
            <a:ext cx="12192000" cy="6858000"/>
          </a:xfrm>
          <a:prstGeom prst="rect">
            <a:avLst/>
          </a:prstGeom>
        </p:spPr>
      </p:pic>
      <p:pic>
        <p:nvPicPr>
          <p:cNvPr id="5" name="图片 4"/>
          <p:cNvPicPr>
            <a:picLocks noChangeAspect="1"/>
          </p:cNvPicPr>
          <p:nvPr/>
        </p:nvPicPr>
        <p:blipFill rotWithShape="1">
          <a:blip r:embed="rId14" cstate="print">
            <a:extLst>
              <a:ext uri="{28A0092B-C50C-407E-A947-70E740481C1C}">
                <a14:useLocalDpi xmlns:a14="http://schemas.microsoft.com/office/drawing/2010/main" val="0"/>
              </a:ext>
            </a:extLst>
          </a:blip>
          <a:srcRect l="21706" t="7974" r="30505" b="5030"/>
          <a:stretch>
            <a:fillRect/>
          </a:stretch>
        </p:blipFill>
        <p:spPr>
          <a:xfrm>
            <a:off x="9282383" y="1518230"/>
            <a:ext cx="2930742" cy="5335243"/>
          </a:xfrm>
          <a:prstGeom prst="rect">
            <a:avLst/>
          </a:prstGeom>
        </p:spPr>
      </p:pic>
      <p:pic>
        <p:nvPicPr>
          <p:cNvPr id="4" name="图片 3"/>
          <p:cNvPicPr>
            <a:picLocks noChangeAspect="1"/>
          </p:cNvPicPr>
          <p:nvPr/>
        </p:nvPicPr>
        <p:blipFill rotWithShape="1">
          <a:blip r:embed="rId15" cstate="print">
            <a:extLst>
              <a:ext uri="{28A0092B-C50C-407E-A947-70E740481C1C}">
                <a14:useLocalDpi xmlns:a14="http://schemas.microsoft.com/office/drawing/2010/main" val="0"/>
              </a:ext>
            </a:extLst>
          </a:blip>
          <a:srcRect t="61122"/>
          <a:stretch>
            <a:fillRect/>
          </a:stretch>
        </p:blipFill>
        <p:spPr>
          <a:xfrm>
            <a:off x="0" y="4320368"/>
            <a:ext cx="12192000" cy="2537631"/>
          </a:xfrm>
          <a:prstGeom prst="rect">
            <a:avLst/>
          </a:prstGeom>
        </p:spPr>
      </p:pic>
      <p:sp>
        <p:nvSpPr>
          <p:cNvPr id="18" name="PA-115"/>
          <p:cNvSpPr/>
          <p:nvPr>
            <p:custDataLst>
              <p:tags r:id="rId1"/>
            </p:custDataLst>
          </p:nvPr>
        </p:nvSpPr>
        <p:spPr bwMode="auto">
          <a:xfrm>
            <a:off x="2626935" y="1007992"/>
            <a:ext cx="630382" cy="632873"/>
          </a:xfrm>
          <a:prstGeom prst="ellipse">
            <a:avLst/>
          </a:prstGeom>
          <a:solidFill>
            <a:srgbClr val="ECBFA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1</a:t>
            </a:r>
            <a:endParaRPr kumimoji="0" lang="zh-CN" altLang="en-US" sz="3200"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PA-116"/>
          <p:cNvSpPr txBox="1">
            <a:spLocks noChangeArrowheads="1"/>
          </p:cNvSpPr>
          <p:nvPr>
            <p:custDataLst>
              <p:tags r:id="rId2"/>
            </p:custDataLst>
          </p:nvPr>
        </p:nvSpPr>
        <p:spPr bwMode="auto">
          <a:xfrm>
            <a:off x="3257317" y="1041504"/>
            <a:ext cx="6260531" cy="476726"/>
          </a:xfrm>
          <a:prstGeom prst="round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r>
              <a:rPr lang="zh-CN" altLang="en-US" sz="2200" kern="0" dirty="0">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党史是中国共产党的领导不断走向成熟的实践史</a:t>
            </a:r>
          </a:p>
        </p:txBody>
      </p:sp>
      <p:sp>
        <p:nvSpPr>
          <p:cNvPr id="29" name="PA-115"/>
          <p:cNvSpPr/>
          <p:nvPr>
            <p:custDataLst>
              <p:tags r:id="rId3"/>
            </p:custDataLst>
          </p:nvPr>
        </p:nvSpPr>
        <p:spPr bwMode="auto">
          <a:xfrm>
            <a:off x="2626935" y="1880605"/>
            <a:ext cx="630382" cy="632873"/>
          </a:xfrm>
          <a:prstGeom prst="ellipse">
            <a:avLst/>
          </a:prstGeom>
          <a:solidFill>
            <a:srgbClr val="ECBFA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2</a:t>
            </a:r>
            <a:endParaRPr kumimoji="0" lang="zh-CN" altLang="en-US" sz="3200"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0" name="PA-116"/>
          <p:cNvSpPr txBox="1">
            <a:spLocks noChangeArrowheads="1"/>
          </p:cNvSpPr>
          <p:nvPr>
            <p:custDataLst>
              <p:tags r:id="rId4"/>
            </p:custDataLst>
          </p:nvPr>
        </p:nvSpPr>
        <p:spPr bwMode="auto">
          <a:xfrm>
            <a:off x="3257317" y="1950796"/>
            <a:ext cx="6260531" cy="476726"/>
          </a:xfrm>
          <a:prstGeom prst="round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r>
              <a:rPr lang="zh-CN" altLang="en-US" sz="2200" kern="0" dirty="0">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新中国史是中国共产党推进建设新中国的实践史</a:t>
            </a:r>
          </a:p>
        </p:txBody>
      </p:sp>
      <p:sp>
        <p:nvSpPr>
          <p:cNvPr id="31" name="PA-115"/>
          <p:cNvSpPr/>
          <p:nvPr>
            <p:custDataLst>
              <p:tags r:id="rId5"/>
            </p:custDataLst>
          </p:nvPr>
        </p:nvSpPr>
        <p:spPr bwMode="auto">
          <a:xfrm>
            <a:off x="2626935" y="2753218"/>
            <a:ext cx="630382" cy="632873"/>
          </a:xfrm>
          <a:prstGeom prst="ellipse">
            <a:avLst/>
          </a:prstGeom>
          <a:solidFill>
            <a:srgbClr val="ECBFA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3</a:t>
            </a:r>
            <a:endParaRPr kumimoji="0" lang="zh-CN" altLang="en-US" sz="3200"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2" name="PA-116"/>
          <p:cNvSpPr txBox="1">
            <a:spLocks noChangeArrowheads="1"/>
          </p:cNvSpPr>
          <p:nvPr>
            <p:custDataLst>
              <p:tags r:id="rId6"/>
            </p:custDataLst>
          </p:nvPr>
        </p:nvSpPr>
        <p:spPr bwMode="auto">
          <a:xfrm>
            <a:off x="3257317" y="2691553"/>
            <a:ext cx="6158287" cy="851297"/>
          </a:xfrm>
          <a:prstGeom prst="round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r>
              <a:rPr lang="zh-CN" altLang="en-US" sz="2200" kern="0" dirty="0">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改革开放史是中国共产党推进社会主义制度自我完善和发展的实践史</a:t>
            </a:r>
          </a:p>
        </p:txBody>
      </p:sp>
      <p:sp>
        <p:nvSpPr>
          <p:cNvPr id="33" name="PA-115"/>
          <p:cNvSpPr/>
          <p:nvPr>
            <p:custDataLst>
              <p:tags r:id="rId7"/>
            </p:custDataLst>
          </p:nvPr>
        </p:nvSpPr>
        <p:spPr bwMode="auto">
          <a:xfrm>
            <a:off x="2626935" y="3625831"/>
            <a:ext cx="630382" cy="632873"/>
          </a:xfrm>
          <a:prstGeom prst="ellipse">
            <a:avLst/>
          </a:prstGeom>
          <a:solidFill>
            <a:srgbClr val="ECBFA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4</a:t>
            </a:r>
            <a:endParaRPr kumimoji="0" lang="zh-CN" altLang="en-US" sz="3200"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4" name="PA-116"/>
          <p:cNvSpPr txBox="1">
            <a:spLocks noChangeArrowheads="1"/>
          </p:cNvSpPr>
          <p:nvPr>
            <p:custDataLst>
              <p:tags r:id="rId8"/>
            </p:custDataLst>
          </p:nvPr>
        </p:nvSpPr>
        <p:spPr bwMode="auto">
          <a:xfrm>
            <a:off x="3257317" y="3769380"/>
            <a:ext cx="6692441" cy="476726"/>
          </a:xfrm>
          <a:prstGeom prst="round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r>
              <a:rPr lang="zh-CN" altLang="en-US" sz="2200" kern="0" dirty="0">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中国共产党是引领世界社会主义发展的重要政治力量</a:t>
            </a:r>
          </a:p>
        </p:txBody>
      </p:sp>
      <p:sp>
        <p:nvSpPr>
          <p:cNvPr id="35" name="PA-115"/>
          <p:cNvSpPr/>
          <p:nvPr>
            <p:custDataLst>
              <p:tags r:id="rId9"/>
            </p:custDataLst>
          </p:nvPr>
        </p:nvSpPr>
        <p:spPr bwMode="auto">
          <a:xfrm>
            <a:off x="2626935" y="4498443"/>
            <a:ext cx="630382" cy="632873"/>
          </a:xfrm>
          <a:prstGeom prst="ellipse">
            <a:avLst/>
          </a:prstGeom>
          <a:solidFill>
            <a:srgbClr val="ECBFA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5</a:t>
            </a:r>
            <a:endParaRPr kumimoji="0" lang="zh-CN" altLang="en-US" sz="3200"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6" name="PA-116"/>
          <p:cNvSpPr txBox="1">
            <a:spLocks noChangeArrowheads="1"/>
          </p:cNvSpPr>
          <p:nvPr>
            <p:custDataLst>
              <p:tags r:id="rId10"/>
            </p:custDataLst>
          </p:nvPr>
        </p:nvSpPr>
        <p:spPr bwMode="auto">
          <a:xfrm>
            <a:off x="3257318" y="4568634"/>
            <a:ext cx="4011674" cy="476726"/>
          </a:xfrm>
          <a:prstGeom prst="round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r>
              <a:rPr lang="zh-CN" altLang="en-US" sz="2200" kern="0" dirty="0">
                <a:solidFill>
                  <a:srgbClr val="ECBFA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学好“四史”，牢记初心使命</a:t>
            </a:r>
          </a:p>
        </p:txBody>
      </p:sp>
      <p:sp>
        <p:nvSpPr>
          <p:cNvPr id="37" name="矩形 36"/>
          <p:cNvSpPr/>
          <p:nvPr/>
        </p:nvSpPr>
        <p:spPr>
          <a:xfrm>
            <a:off x="1203748" y="1833042"/>
            <a:ext cx="1107996" cy="2250353"/>
          </a:xfrm>
          <a:prstGeom prst="rect">
            <a:avLst/>
          </a:prstGeom>
        </p:spPr>
        <p:txBody>
          <a:bodyPr vert="eaVert" wrap="square">
            <a:spAutoFit/>
          </a:bodyPr>
          <a:lstStyle/>
          <a:p>
            <a:pPr lvl="0" algn="ctr" defTabSz="914400">
              <a:defRPr/>
            </a:pPr>
            <a:r>
              <a:rPr kumimoji="0" lang="zh-CN" altLang="en-US" sz="6000" b="1" i="0" u="none" strike="noStrike" kern="1200" cap="none" spc="0" normalizeH="0" baseline="0" noProof="0" dirty="0">
                <a:ln>
                  <a:noFill/>
                </a:ln>
                <a:solidFill>
                  <a:srgbClr val="ECBFA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目   录</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750" fill="hold"/>
                                        <p:tgtEl>
                                          <p:spTgt spid="18"/>
                                        </p:tgtEl>
                                        <p:attrNameLst>
                                          <p:attrName>ppt_w</p:attrName>
                                        </p:attrNameLst>
                                      </p:cBhvr>
                                      <p:tavLst>
                                        <p:tav tm="0">
                                          <p:val>
                                            <p:strVal val="#ppt_w*0.70"/>
                                          </p:val>
                                        </p:tav>
                                        <p:tav tm="100000">
                                          <p:val>
                                            <p:strVal val="#ppt_w"/>
                                          </p:val>
                                        </p:tav>
                                      </p:tavLst>
                                    </p:anim>
                                    <p:anim calcmode="lin" valueType="num">
                                      <p:cBhvr>
                                        <p:cTn id="14" dur="750" fill="hold"/>
                                        <p:tgtEl>
                                          <p:spTgt spid="18"/>
                                        </p:tgtEl>
                                        <p:attrNameLst>
                                          <p:attrName>ppt_h</p:attrName>
                                        </p:attrNameLst>
                                      </p:cBhvr>
                                      <p:tavLst>
                                        <p:tav tm="0">
                                          <p:val>
                                            <p:strVal val="#ppt_h"/>
                                          </p:val>
                                        </p:tav>
                                        <p:tav tm="100000">
                                          <p:val>
                                            <p:strVal val="#ppt_h"/>
                                          </p:val>
                                        </p:tav>
                                      </p:tavLst>
                                    </p:anim>
                                    <p:animEffect transition="in" filter="fade">
                                      <p:cBhvr>
                                        <p:cTn id="15" dur="750"/>
                                        <p:tgtEl>
                                          <p:spTgt spid="18"/>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750"/>
                                        <p:tgtEl>
                                          <p:spTgt spid="19"/>
                                        </p:tgtEl>
                                      </p:cBhvr>
                                    </p:animEffect>
                                  </p:childTnLst>
                                </p:cTn>
                              </p:par>
                            </p:childTnLst>
                          </p:cTn>
                        </p:par>
                        <p:par>
                          <p:cTn id="20" fill="hold">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750" fill="hold"/>
                                        <p:tgtEl>
                                          <p:spTgt spid="29"/>
                                        </p:tgtEl>
                                        <p:attrNameLst>
                                          <p:attrName>ppt_w</p:attrName>
                                        </p:attrNameLst>
                                      </p:cBhvr>
                                      <p:tavLst>
                                        <p:tav tm="0">
                                          <p:val>
                                            <p:strVal val="#ppt_w*0.70"/>
                                          </p:val>
                                        </p:tav>
                                        <p:tav tm="100000">
                                          <p:val>
                                            <p:strVal val="#ppt_w"/>
                                          </p:val>
                                        </p:tav>
                                      </p:tavLst>
                                    </p:anim>
                                    <p:anim calcmode="lin" valueType="num">
                                      <p:cBhvr>
                                        <p:cTn id="24" dur="750" fill="hold"/>
                                        <p:tgtEl>
                                          <p:spTgt spid="29"/>
                                        </p:tgtEl>
                                        <p:attrNameLst>
                                          <p:attrName>ppt_h</p:attrName>
                                        </p:attrNameLst>
                                      </p:cBhvr>
                                      <p:tavLst>
                                        <p:tav tm="0">
                                          <p:val>
                                            <p:strVal val="#ppt_h"/>
                                          </p:val>
                                        </p:tav>
                                        <p:tav tm="100000">
                                          <p:val>
                                            <p:strVal val="#ppt_h"/>
                                          </p:val>
                                        </p:tav>
                                      </p:tavLst>
                                    </p:anim>
                                    <p:animEffect transition="in" filter="fade">
                                      <p:cBhvr>
                                        <p:cTn id="25" dur="750"/>
                                        <p:tgtEl>
                                          <p:spTgt spid="29"/>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750"/>
                                        <p:tgtEl>
                                          <p:spTgt spid="30"/>
                                        </p:tgtEl>
                                      </p:cBhvr>
                                    </p:animEffect>
                                  </p:childTnLst>
                                </p:cTn>
                              </p:par>
                            </p:childTnLst>
                          </p:cTn>
                        </p:par>
                        <p:par>
                          <p:cTn id="30" fill="hold">
                            <p:stCondLst>
                              <p:cond delay="5000"/>
                            </p:stCondLst>
                            <p:childTnLst>
                              <p:par>
                                <p:cTn id="31" presetID="55"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750" fill="hold"/>
                                        <p:tgtEl>
                                          <p:spTgt spid="31"/>
                                        </p:tgtEl>
                                        <p:attrNameLst>
                                          <p:attrName>ppt_w</p:attrName>
                                        </p:attrNameLst>
                                      </p:cBhvr>
                                      <p:tavLst>
                                        <p:tav tm="0">
                                          <p:val>
                                            <p:strVal val="#ppt_w*0.70"/>
                                          </p:val>
                                        </p:tav>
                                        <p:tav tm="100000">
                                          <p:val>
                                            <p:strVal val="#ppt_w"/>
                                          </p:val>
                                        </p:tav>
                                      </p:tavLst>
                                    </p:anim>
                                    <p:anim calcmode="lin" valueType="num">
                                      <p:cBhvr>
                                        <p:cTn id="34" dur="750" fill="hold"/>
                                        <p:tgtEl>
                                          <p:spTgt spid="31"/>
                                        </p:tgtEl>
                                        <p:attrNameLst>
                                          <p:attrName>ppt_h</p:attrName>
                                        </p:attrNameLst>
                                      </p:cBhvr>
                                      <p:tavLst>
                                        <p:tav tm="0">
                                          <p:val>
                                            <p:strVal val="#ppt_h"/>
                                          </p:val>
                                        </p:tav>
                                        <p:tav tm="100000">
                                          <p:val>
                                            <p:strVal val="#ppt_h"/>
                                          </p:val>
                                        </p:tav>
                                      </p:tavLst>
                                    </p:anim>
                                    <p:animEffect transition="in" filter="fade">
                                      <p:cBhvr>
                                        <p:cTn id="35" dur="750"/>
                                        <p:tgtEl>
                                          <p:spTgt spid="31"/>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750"/>
                                        <p:tgtEl>
                                          <p:spTgt spid="32"/>
                                        </p:tgtEl>
                                      </p:cBhvr>
                                    </p:animEffect>
                                  </p:childTnLst>
                                </p:cTn>
                              </p:par>
                            </p:childTnLst>
                          </p:cTn>
                        </p:par>
                        <p:par>
                          <p:cTn id="40" fill="hold">
                            <p:stCondLst>
                              <p:cond delay="7000"/>
                            </p:stCondLst>
                            <p:childTnLst>
                              <p:par>
                                <p:cTn id="41" presetID="55"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750" fill="hold"/>
                                        <p:tgtEl>
                                          <p:spTgt spid="33"/>
                                        </p:tgtEl>
                                        <p:attrNameLst>
                                          <p:attrName>ppt_w</p:attrName>
                                        </p:attrNameLst>
                                      </p:cBhvr>
                                      <p:tavLst>
                                        <p:tav tm="0">
                                          <p:val>
                                            <p:strVal val="#ppt_w*0.70"/>
                                          </p:val>
                                        </p:tav>
                                        <p:tav tm="100000">
                                          <p:val>
                                            <p:strVal val="#ppt_w"/>
                                          </p:val>
                                        </p:tav>
                                      </p:tavLst>
                                    </p:anim>
                                    <p:anim calcmode="lin" valueType="num">
                                      <p:cBhvr>
                                        <p:cTn id="44" dur="750" fill="hold"/>
                                        <p:tgtEl>
                                          <p:spTgt spid="33"/>
                                        </p:tgtEl>
                                        <p:attrNameLst>
                                          <p:attrName>ppt_h</p:attrName>
                                        </p:attrNameLst>
                                      </p:cBhvr>
                                      <p:tavLst>
                                        <p:tav tm="0">
                                          <p:val>
                                            <p:strVal val="#ppt_h"/>
                                          </p:val>
                                        </p:tav>
                                        <p:tav tm="100000">
                                          <p:val>
                                            <p:strVal val="#ppt_h"/>
                                          </p:val>
                                        </p:tav>
                                      </p:tavLst>
                                    </p:anim>
                                    <p:animEffect transition="in" filter="fade">
                                      <p:cBhvr>
                                        <p:cTn id="45" dur="750"/>
                                        <p:tgtEl>
                                          <p:spTgt spid="33"/>
                                        </p:tgtEl>
                                      </p:cBhvr>
                                    </p:animEffect>
                                  </p:childTnLst>
                                </p:cTn>
                              </p:par>
                            </p:childTnLst>
                          </p:cTn>
                        </p:par>
                        <p:par>
                          <p:cTn id="46" fill="hold">
                            <p:stCondLst>
                              <p:cond delay="8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750"/>
                                        <p:tgtEl>
                                          <p:spTgt spid="34"/>
                                        </p:tgtEl>
                                      </p:cBhvr>
                                    </p:animEffect>
                                  </p:childTnLst>
                                </p:cTn>
                              </p:par>
                            </p:childTnLst>
                          </p:cTn>
                        </p:par>
                        <p:par>
                          <p:cTn id="50" fill="hold">
                            <p:stCondLst>
                              <p:cond delay="9000"/>
                            </p:stCondLst>
                            <p:childTnLst>
                              <p:par>
                                <p:cTn id="51" presetID="55"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strVal val="#ppt_w*0.70"/>
                                          </p:val>
                                        </p:tav>
                                        <p:tav tm="100000">
                                          <p:val>
                                            <p:strVal val="#ppt_w"/>
                                          </p:val>
                                        </p:tav>
                                      </p:tavLst>
                                    </p:anim>
                                    <p:anim calcmode="lin" valueType="num">
                                      <p:cBhvr>
                                        <p:cTn id="54" dur="750" fill="hold"/>
                                        <p:tgtEl>
                                          <p:spTgt spid="35"/>
                                        </p:tgtEl>
                                        <p:attrNameLst>
                                          <p:attrName>ppt_h</p:attrName>
                                        </p:attrNameLst>
                                      </p:cBhvr>
                                      <p:tavLst>
                                        <p:tav tm="0">
                                          <p:val>
                                            <p:strVal val="#ppt_h"/>
                                          </p:val>
                                        </p:tav>
                                        <p:tav tm="100000">
                                          <p:val>
                                            <p:strVal val="#ppt_h"/>
                                          </p:val>
                                        </p:tav>
                                      </p:tavLst>
                                    </p:anim>
                                    <p:animEffect transition="in" filter="fade">
                                      <p:cBhvr>
                                        <p:cTn id="55" dur="750"/>
                                        <p:tgtEl>
                                          <p:spTgt spid="35"/>
                                        </p:tgtEl>
                                      </p:cBhvr>
                                    </p:animEffect>
                                  </p:childTnLst>
                                </p:cTn>
                              </p:par>
                            </p:childTnLst>
                          </p:cTn>
                        </p:par>
                        <p:par>
                          <p:cTn id="56" fill="hold">
                            <p:stCondLst>
                              <p:cond delay="10000"/>
                            </p:stCondLst>
                            <p:childTnLst>
                              <p:par>
                                <p:cTn id="57" presetID="22" presetClass="entr" presetSubtype="8"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9" grpId="0" animBg="1"/>
      <p:bldP spid="30" grpId="0"/>
      <p:bldP spid="31" grpId="0" animBg="1"/>
      <p:bldP spid="32" grpId="0"/>
      <p:bldP spid="33" grpId="0" animBg="1"/>
      <p:bldP spid="34" grpId="0"/>
      <p:bldP spid="35" grpId="0" animBg="1"/>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09"/>
            <a:ext cx="12192000" cy="6858000"/>
          </a:xfrm>
          <a:prstGeom prst="rect">
            <a:avLst/>
          </a:prstGeom>
        </p:spPr>
      </p:pic>
      <p:grpSp>
        <p:nvGrpSpPr>
          <p:cNvPr id="44" name="组合 43"/>
          <p:cNvGrpSpPr/>
          <p:nvPr/>
        </p:nvGrpSpPr>
        <p:grpSpPr>
          <a:xfrm>
            <a:off x="5201728" y="1465347"/>
            <a:ext cx="2135589" cy="668733"/>
            <a:chOff x="2089456" y="2299053"/>
            <a:chExt cx="2135589" cy="668733"/>
          </a:xfrm>
        </p:grpSpPr>
        <p:sp>
          <p:nvSpPr>
            <p:cNvPr id="48" name="任意多边形 29"/>
            <p:cNvSpPr/>
            <p:nvPr/>
          </p:nvSpPr>
          <p:spPr>
            <a:xfrm>
              <a:off x="2089457" y="2299053"/>
              <a:ext cx="2031990" cy="668733"/>
            </a:xfrm>
            <a:prstGeom prst="roundRect">
              <a:avLst>
                <a:gd name="adj" fmla="val 35937"/>
              </a:avLst>
            </a:prstGeom>
            <a:solidFill>
              <a:srgbClr val="ECB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9" name="矩形 48"/>
            <p:cNvSpPr/>
            <p:nvPr/>
          </p:nvSpPr>
          <p:spPr>
            <a:xfrm>
              <a:off x="2089456" y="2321455"/>
              <a:ext cx="2135589" cy="646331"/>
            </a:xfrm>
            <a:prstGeom prst="rect">
              <a:avLst/>
            </a:prstGeom>
          </p:spPr>
          <p:txBody>
            <a:bodyPr wrap="square">
              <a:spAutoFit/>
            </a:bodyPr>
            <a:lstStyle/>
            <a:p>
              <a:pPr lvl="0" algn="ctr" defTabSz="914400">
                <a:defRPr/>
              </a:pPr>
              <a:r>
                <a:rPr lang="zh-CN" altLang="en-US" sz="36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第一章 </a:t>
              </a:r>
              <a:endParaRPr kumimoji="0" lang="zh-CN" altLang="en-US" sz="3600" b="1" i="0" u="none" strike="noStrike" kern="120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51" name="矩形 50"/>
          <p:cNvSpPr/>
          <p:nvPr/>
        </p:nvSpPr>
        <p:spPr>
          <a:xfrm>
            <a:off x="1927264" y="2490148"/>
            <a:ext cx="8222670" cy="1569660"/>
          </a:xfrm>
          <a:prstGeom prst="rect">
            <a:avLst/>
          </a:prstGeom>
        </p:spPr>
        <p:txBody>
          <a:bodyPr wrap="square">
            <a:spAutoFit/>
          </a:bodyPr>
          <a:lstStyle/>
          <a:p>
            <a:pPr algn="ctr" fontAlgn="base">
              <a:spcBef>
                <a:spcPct val="0"/>
              </a:spcBef>
              <a:spcAft>
                <a:spcPct val="0"/>
              </a:spcAft>
              <a:defRPr/>
            </a:pPr>
            <a:r>
              <a:rPr lang="zh-CN" altLang="en-US" sz="4800" kern="1600" spc="630" dirty="0">
                <a:solidFill>
                  <a:srgbClr val="ECBFA1"/>
                </a:solidFill>
                <a:latin typeface="字魂152号-机甲超级黑" panose="00000500000000000000" pitchFamily="2" charset="-122"/>
                <a:ea typeface="字魂152号-机甲超级黑" panose="00000500000000000000" pitchFamily="2" charset="-122"/>
                <a:sym typeface="思源黑体 CN Normal" panose="020B0400000000000000" pitchFamily="34" charset="-122"/>
              </a:rPr>
              <a:t>党史是中国共产党的领导</a:t>
            </a:r>
          </a:p>
          <a:p>
            <a:pPr algn="ctr" fontAlgn="base">
              <a:spcBef>
                <a:spcPct val="0"/>
              </a:spcBef>
              <a:spcAft>
                <a:spcPct val="0"/>
              </a:spcAft>
              <a:defRPr/>
            </a:pPr>
            <a:r>
              <a:rPr lang="zh-CN" altLang="en-US" sz="4800" kern="1600" spc="630" dirty="0">
                <a:solidFill>
                  <a:srgbClr val="ECBFA1"/>
                </a:solidFill>
                <a:latin typeface="字魂152号-机甲超级黑" panose="00000500000000000000" pitchFamily="2" charset="-122"/>
                <a:ea typeface="字魂152号-机甲超级黑" panose="00000500000000000000" pitchFamily="2" charset="-122"/>
                <a:sym typeface="思源黑体 CN Normal" panose="020B0400000000000000" pitchFamily="34" charset="-122"/>
              </a:rPr>
              <a:t>不断走向成熟的实践史</a:t>
            </a: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t="55260"/>
          <a:stretch>
            <a:fillRect/>
          </a:stretch>
        </p:blipFill>
        <p:spPr>
          <a:xfrm>
            <a:off x="0" y="4866237"/>
            <a:ext cx="12210970" cy="19917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barn(inVertical)">
                                      <p:cBhvr>
                                        <p:cTn id="11" dur="11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Aitds4"/>
          <p:cNvGrpSpPr/>
          <p:nvPr/>
        </p:nvGrpSpPr>
        <p:grpSpPr>
          <a:xfrm>
            <a:off x="1543232" y="990600"/>
            <a:ext cx="6914967" cy="1349780"/>
            <a:chOff x="1543232" y="704175"/>
            <a:chExt cx="6914967" cy="1349780"/>
          </a:xfrm>
        </p:grpSpPr>
        <p:pic>
          <p:nvPicPr>
            <p:cNvPr id="31" name="Aitds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43232" y="704175"/>
              <a:ext cx="3084729" cy="134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itds4-2"/>
            <p:cNvSpPr txBox="1">
              <a:spLocks noChangeArrowheads="1"/>
            </p:cNvSpPr>
            <p:nvPr/>
          </p:nvSpPr>
          <p:spPr bwMode="auto">
            <a:xfrm>
              <a:off x="4764643" y="1324369"/>
              <a:ext cx="3693556" cy="6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zh-CN" altLang="en-US" sz="3600" b="1"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中国共产党</a:t>
              </a:r>
              <a:endParaRPr lang="zh-CN" altLang="en-US" sz="3600" b="1"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3" name="Aitds4-3"/>
            <p:cNvSpPr>
              <a:spLocks noChangeShapeType="1"/>
            </p:cNvSpPr>
            <p:nvPr/>
          </p:nvSpPr>
          <p:spPr bwMode="auto">
            <a:xfrm flipH="1">
              <a:off x="3717337" y="2028517"/>
              <a:ext cx="4740862" cy="0"/>
            </a:xfrm>
            <a:prstGeom prst="line">
              <a:avLst/>
            </a:prstGeom>
            <a:noFill/>
            <a:ln w="127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35" name="Aitds3"/>
          <p:cNvGrpSpPr/>
          <p:nvPr/>
        </p:nvGrpSpPr>
        <p:grpSpPr>
          <a:xfrm>
            <a:off x="925145" y="2965498"/>
            <a:ext cx="501650" cy="330200"/>
            <a:chOff x="2762976" y="2497837"/>
            <a:chExt cx="501650" cy="330200"/>
          </a:xfrm>
        </p:grpSpPr>
        <p:sp>
          <p:nvSpPr>
            <p:cNvPr id="36"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7"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8"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39" name="Aitds4"/>
          <p:cNvGrpSpPr/>
          <p:nvPr/>
        </p:nvGrpSpPr>
        <p:grpSpPr bwMode="auto">
          <a:xfrm>
            <a:off x="1433145" y="2852173"/>
            <a:ext cx="7267235" cy="1604945"/>
            <a:chOff x="0" y="190604"/>
            <a:chExt cx="7264968" cy="1603124"/>
          </a:xfrm>
        </p:grpSpPr>
        <p:sp>
          <p:nvSpPr>
            <p:cNvPr id="40" name="Aitds4-1"/>
            <p:cNvSpPr>
              <a:spLocks noChangeArrowheads="1"/>
            </p:cNvSpPr>
            <p:nvPr/>
          </p:nvSpPr>
          <p:spPr bwMode="auto">
            <a:xfrm>
              <a:off x="81384" y="190604"/>
              <a:ext cx="7183584" cy="1603124"/>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1"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42" name="Aitds3"/>
          <p:cNvSpPr/>
          <p:nvPr/>
        </p:nvSpPr>
        <p:spPr>
          <a:xfrm>
            <a:off x="1609138" y="2859929"/>
            <a:ext cx="6849062" cy="1569660"/>
          </a:xfrm>
          <a:prstGeom prst="rect">
            <a:avLst/>
          </a:prstGeom>
        </p:spPr>
        <p:txBody>
          <a:bodyPr wrap="square">
            <a:spAutoFit/>
          </a:bodyPr>
          <a:lstStyle/>
          <a:p>
            <a:pPr algn="just">
              <a:lnSpc>
                <a:spcPct val="200000"/>
              </a:lnSpc>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是以马克思主义为指导的先进政党，在百年实践中不断总结自身建设的历史经验，统筹推进党的政治、思想、组织、作风、纪律和制度建设，成长为世界上为数不多、具有强大政治领导能力的成熟政党。</a:t>
            </a:r>
          </a:p>
        </p:txBody>
      </p:sp>
      <p:grpSp>
        <p:nvGrpSpPr>
          <p:cNvPr id="43" name="Aitds3"/>
          <p:cNvGrpSpPr/>
          <p:nvPr/>
        </p:nvGrpSpPr>
        <p:grpSpPr>
          <a:xfrm>
            <a:off x="925145" y="4772383"/>
            <a:ext cx="501650" cy="330200"/>
            <a:chOff x="2762976" y="2497837"/>
            <a:chExt cx="501650" cy="330200"/>
          </a:xfrm>
        </p:grpSpPr>
        <p:sp>
          <p:nvSpPr>
            <p:cNvPr id="44"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5"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6"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47" name="Aitds4"/>
          <p:cNvGrpSpPr/>
          <p:nvPr/>
        </p:nvGrpSpPr>
        <p:grpSpPr bwMode="auto">
          <a:xfrm>
            <a:off x="1433145" y="4659059"/>
            <a:ext cx="7267235" cy="1380234"/>
            <a:chOff x="0" y="190605"/>
            <a:chExt cx="7264968" cy="1378668"/>
          </a:xfrm>
        </p:grpSpPr>
        <p:sp>
          <p:nvSpPr>
            <p:cNvPr id="48" name="Aitds4-1"/>
            <p:cNvSpPr>
              <a:spLocks noChangeArrowheads="1"/>
            </p:cNvSpPr>
            <p:nvPr/>
          </p:nvSpPr>
          <p:spPr bwMode="auto">
            <a:xfrm>
              <a:off x="81384" y="190605"/>
              <a:ext cx="7183584" cy="1378668"/>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9"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50" name="Aitds3"/>
          <p:cNvSpPr/>
          <p:nvPr/>
        </p:nvSpPr>
        <p:spPr>
          <a:xfrm>
            <a:off x="1609138" y="4691623"/>
            <a:ext cx="7091242" cy="1077218"/>
          </a:xfrm>
          <a:prstGeom prst="rect">
            <a:avLst/>
          </a:prstGeom>
        </p:spPr>
        <p:txBody>
          <a:bodyPr wrap="square">
            <a:spAutoFit/>
          </a:bodyPr>
          <a:lstStyle/>
          <a:p>
            <a:pPr algn="just">
              <a:lnSpc>
                <a:spcPct val="200000"/>
              </a:lnSpc>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中国共产党也遭遇过历史挫折，但都能正视和解决实际问题，使自己变得更加正确、更加强大，成为中华民族伟大复兴当之无愧的最高政治领导力量。</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742" y="3122713"/>
            <a:ext cx="2261115" cy="29366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ppt_x</p:attrName>
                                        </p:attrNameLst>
                                      </p:cBhvr>
                                      <p:tavLst>
                                        <p:tav tm="0">
                                          <p:val>
                                            <p:strVal val="#ppt_x-#ppt_w*1.125000"/>
                                          </p:val>
                                        </p:tav>
                                        <p:tav tm="100000">
                                          <p:val>
                                            <p:strVal val="#ppt_x"/>
                                          </p:val>
                                        </p:tav>
                                      </p:tavLst>
                                    </p:anim>
                                    <p:animEffect transition="in" filter="wipe(right)">
                                      <p:cBhvr>
                                        <p:cTn id="16" dur="500"/>
                                        <p:tgtEl>
                                          <p:spTgt spid="3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up)">
                                      <p:cBhvr>
                                        <p:cTn id="24" dur="500"/>
                                        <p:tgtEl>
                                          <p:spTgt spid="42"/>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p:tgtEl>
                                          <p:spTgt spid="43"/>
                                        </p:tgtEl>
                                        <p:attrNameLst>
                                          <p:attrName>ppt_x</p:attrName>
                                        </p:attrNameLst>
                                      </p:cBhvr>
                                      <p:tavLst>
                                        <p:tav tm="0">
                                          <p:val>
                                            <p:strVal val="#ppt_x-#ppt_w*1.125000"/>
                                          </p:val>
                                        </p:tav>
                                        <p:tav tm="100000">
                                          <p:val>
                                            <p:strVal val="#ppt_x"/>
                                          </p:val>
                                        </p:tav>
                                      </p:tavLst>
                                    </p:anim>
                                    <p:animEffect transition="in" filter="wipe(right)">
                                      <p:cBhvr>
                                        <p:cTn id="29" dur="500"/>
                                        <p:tgtEl>
                                          <p:spTgt spid="4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itds3-1"/>
          <p:cNvSpPr/>
          <p:nvPr/>
        </p:nvSpPr>
        <p:spPr>
          <a:xfrm>
            <a:off x="967722" y="1298041"/>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Aitds3-2"/>
          <p:cNvSpPr/>
          <p:nvPr/>
        </p:nvSpPr>
        <p:spPr>
          <a:xfrm>
            <a:off x="1132822" y="1298041"/>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6" name="Aitds3-3"/>
          <p:cNvSpPr/>
          <p:nvPr/>
        </p:nvSpPr>
        <p:spPr>
          <a:xfrm>
            <a:off x="1304272" y="1298041"/>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 name="Aitds4-1"/>
          <p:cNvSpPr>
            <a:spLocks noChangeArrowheads="1"/>
          </p:cNvSpPr>
          <p:nvPr/>
        </p:nvSpPr>
        <p:spPr bwMode="auto">
          <a:xfrm>
            <a:off x="1557131" y="1758881"/>
            <a:ext cx="9953382" cy="955523"/>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 name="Aitds4-2"/>
          <p:cNvSpPr>
            <a:spLocks noChangeArrowheads="1"/>
          </p:cNvSpPr>
          <p:nvPr/>
        </p:nvSpPr>
        <p:spPr bwMode="auto">
          <a:xfrm>
            <a:off x="1475722" y="1981629"/>
            <a:ext cx="169642" cy="169782"/>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0" name="Aitds3"/>
          <p:cNvSpPr/>
          <p:nvPr/>
        </p:nvSpPr>
        <p:spPr>
          <a:xfrm>
            <a:off x="1651714" y="1791445"/>
            <a:ext cx="9750157" cy="830997"/>
          </a:xfrm>
          <a:prstGeom prst="rect">
            <a:avLst/>
          </a:prstGeom>
        </p:spPr>
        <p:txBody>
          <a:bodyPr wrap="square">
            <a:spAutoFit/>
          </a:bodyPr>
          <a:lstStyle/>
          <a:p>
            <a:pPr algn="just">
              <a:lnSpc>
                <a:spcPct val="150000"/>
              </a:lnSpc>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以毛泽东同志为主要代表的中国共产党人，带领人民完成了新民主主义革命，建立了中华人民共和国，完成了社会主义革命，确立了社会主义根本制度。</a:t>
            </a:r>
          </a:p>
        </p:txBody>
      </p:sp>
      <p:sp>
        <p:nvSpPr>
          <p:cNvPr id="11" name="Aitds4-2"/>
          <p:cNvSpPr txBox="1">
            <a:spLocks noChangeArrowheads="1"/>
          </p:cNvSpPr>
          <p:nvPr/>
        </p:nvSpPr>
        <p:spPr bwMode="auto">
          <a:xfrm>
            <a:off x="1475722" y="1184652"/>
            <a:ext cx="4389990" cy="49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zh-CN" altLang="en-US" sz="2400" b="1"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确立了社会主义根本制度</a:t>
            </a:r>
            <a:endParaRPr lang="zh-CN" altLang="en-US" sz="2400" b="1"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3" name="Aitds3-1"/>
          <p:cNvSpPr/>
          <p:nvPr/>
        </p:nvSpPr>
        <p:spPr>
          <a:xfrm>
            <a:off x="991295" y="2950745"/>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4" name="Aitds3-2"/>
          <p:cNvSpPr/>
          <p:nvPr/>
        </p:nvSpPr>
        <p:spPr>
          <a:xfrm>
            <a:off x="1156395" y="2950745"/>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5" name="Aitds3-3"/>
          <p:cNvSpPr/>
          <p:nvPr/>
        </p:nvSpPr>
        <p:spPr>
          <a:xfrm>
            <a:off x="1327845" y="2950745"/>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7" name="Aitds4-1"/>
          <p:cNvSpPr>
            <a:spLocks noChangeArrowheads="1"/>
          </p:cNvSpPr>
          <p:nvPr/>
        </p:nvSpPr>
        <p:spPr bwMode="auto">
          <a:xfrm>
            <a:off x="1580704" y="3400952"/>
            <a:ext cx="9953382" cy="955523"/>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8" name="Aitds4-2"/>
          <p:cNvSpPr>
            <a:spLocks noChangeArrowheads="1"/>
          </p:cNvSpPr>
          <p:nvPr/>
        </p:nvSpPr>
        <p:spPr bwMode="auto">
          <a:xfrm>
            <a:off x="1499295" y="3623700"/>
            <a:ext cx="169642" cy="169782"/>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9" name="Aitds3"/>
          <p:cNvSpPr/>
          <p:nvPr/>
        </p:nvSpPr>
        <p:spPr>
          <a:xfrm>
            <a:off x="1675287" y="3433516"/>
            <a:ext cx="9750157" cy="830997"/>
          </a:xfrm>
          <a:prstGeom prst="rect">
            <a:avLst/>
          </a:prstGeom>
        </p:spPr>
        <p:txBody>
          <a:bodyPr wrap="square">
            <a:spAutoFit/>
          </a:bodyPr>
          <a:lstStyle/>
          <a:p>
            <a:pPr algn="just">
              <a:lnSpc>
                <a:spcPct val="150000"/>
              </a:lnSpc>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十一届三中全会以后，中国共产党把经济建设作为党和国家的工作中心，实施改革开放战略，成功开创了中国特色社会主义。</a:t>
            </a:r>
          </a:p>
        </p:txBody>
      </p:sp>
      <p:sp>
        <p:nvSpPr>
          <p:cNvPr id="20" name="Aitds4-2"/>
          <p:cNvSpPr txBox="1">
            <a:spLocks noChangeArrowheads="1"/>
          </p:cNvSpPr>
          <p:nvPr/>
        </p:nvSpPr>
        <p:spPr bwMode="auto">
          <a:xfrm>
            <a:off x="1499295" y="2826723"/>
            <a:ext cx="4389990" cy="49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zh-CN" altLang="en-US" sz="2400" b="1"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开创了中国特色社会主义</a:t>
            </a:r>
            <a:endParaRPr lang="zh-CN" altLang="en-US" sz="2400" b="1"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2" name="Aitds3-1"/>
          <p:cNvSpPr/>
          <p:nvPr/>
        </p:nvSpPr>
        <p:spPr>
          <a:xfrm>
            <a:off x="1009431" y="4602014"/>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3" name="Aitds3-2"/>
          <p:cNvSpPr/>
          <p:nvPr/>
        </p:nvSpPr>
        <p:spPr>
          <a:xfrm>
            <a:off x="1174531" y="4602014"/>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4" name="Aitds3-3"/>
          <p:cNvSpPr/>
          <p:nvPr/>
        </p:nvSpPr>
        <p:spPr>
          <a:xfrm>
            <a:off x="1345981" y="4602014"/>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6" name="Aitds4-1"/>
          <p:cNvSpPr>
            <a:spLocks noChangeArrowheads="1"/>
          </p:cNvSpPr>
          <p:nvPr/>
        </p:nvSpPr>
        <p:spPr bwMode="auto">
          <a:xfrm>
            <a:off x="1598840" y="5052221"/>
            <a:ext cx="9953382" cy="1161335"/>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7" name="Aitds4-2"/>
          <p:cNvSpPr>
            <a:spLocks noChangeArrowheads="1"/>
          </p:cNvSpPr>
          <p:nvPr/>
        </p:nvSpPr>
        <p:spPr bwMode="auto">
          <a:xfrm>
            <a:off x="1517431" y="5274969"/>
            <a:ext cx="169642" cy="169782"/>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8" name="Aitds3"/>
          <p:cNvSpPr/>
          <p:nvPr/>
        </p:nvSpPr>
        <p:spPr>
          <a:xfrm>
            <a:off x="1693423" y="5074152"/>
            <a:ext cx="9750157" cy="830997"/>
          </a:xfrm>
          <a:prstGeom prst="rect">
            <a:avLst/>
          </a:prstGeom>
        </p:spPr>
        <p:txBody>
          <a:bodyPr wrap="square">
            <a:spAutoFit/>
          </a:bodyPr>
          <a:lstStyle/>
          <a:p>
            <a:pPr algn="just">
              <a:lnSpc>
                <a:spcPct val="150000"/>
              </a:lnSpc>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十三届四中全会以后，中国共产党加深了对什么是社会主义、怎样建设社会主义和建设什么样的党、怎样建设党的认识，成功把中国特色社会主义推向二十一世纪。</a:t>
            </a:r>
          </a:p>
        </p:txBody>
      </p:sp>
      <p:sp>
        <p:nvSpPr>
          <p:cNvPr id="29" name="Aitds4-2"/>
          <p:cNvSpPr txBox="1">
            <a:spLocks noChangeArrowheads="1"/>
          </p:cNvSpPr>
          <p:nvPr/>
        </p:nvSpPr>
        <p:spPr bwMode="auto">
          <a:xfrm>
            <a:off x="1517430" y="4477992"/>
            <a:ext cx="6042367" cy="49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zh-CN" altLang="en-US" sz="2400" b="1"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把中国特色社会主义推向二十一世纪</a:t>
            </a:r>
            <a:endParaRPr lang="zh-CN" altLang="en-US" sz="2400" b="1"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9" grpId="0"/>
      <p:bldP spid="20"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itds3"/>
          <p:cNvGrpSpPr/>
          <p:nvPr/>
        </p:nvGrpSpPr>
        <p:grpSpPr>
          <a:xfrm>
            <a:off x="753341" y="1553782"/>
            <a:ext cx="501650" cy="330200"/>
            <a:chOff x="2762976" y="2497837"/>
            <a:chExt cx="501650" cy="330200"/>
          </a:xfrm>
        </p:grpSpPr>
        <p:sp>
          <p:nvSpPr>
            <p:cNvPr id="3"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6" name="Aitds4"/>
          <p:cNvGrpSpPr/>
          <p:nvPr/>
        </p:nvGrpSpPr>
        <p:grpSpPr bwMode="auto">
          <a:xfrm>
            <a:off x="1261341" y="2003989"/>
            <a:ext cx="10082652" cy="955523"/>
            <a:chOff x="0" y="190605"/>
            <a:chExt cx="10079508" cy="954439"/>
          </a:xfrm>
        </p:grpSpPr>
        <p:sp>
          <p:nvSpPr>
            <p:cNvPr id="7" name="Aitds4-1"/>
            <p:cNvSpPr>
              <a:spLocks noChangeArrowheads="1"/>
            </p:cNvSpPr>
            <p:nvPr/>
          </p:nvSpPr>
          <p:spPr bwMode="auto">
            <a:xfrm>
              <a:off x="81385" y="190605"/>
              <a:ext cx="9998123" cy="954439"/>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9" name="Aitds3"/>
          <p:cNvSpPr/>
          <p:nvPr/>
        </p:nvSpPr>
        <p:spPr>
          <a:xfrm>
            <a:off x="1437333" y="2036553"/>
            <a:ext cx="9779911" cy="792718"/>
          </a:xfrm>
          <a:prstGeom prst="rect">
            <a:avLst/>
          </a:prstGeom>
        </p:spPr>
        <p:txBody>
          <a:bodyPr wrap="square">
            <a:spAutoFit/>
          </a:bodyPr>
          <a:lstStyle/>
          <a:p>
            <a:pPr algn="just">
              <a:lnSpc>
                <a:spcPct val="150000"/>
              </a:lnSpc>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十六大以后，中国共产党深刻认识和回答了新形势下实现什么样的发展、怎样发展等重大问题，成功在新的历史起点上坚持和发展了中国特色社会主义。</a:t>
            </a:r>
          </a:p>
        </p:txBody>
      </p:sp>
      <p:sp>
        <p:nvSpPr>
          <p:cNvPr id="10" name="Aitds4-2"/>
          <p:cNvSpPr txBox="1">
            <a:spLocks noChangeArrowheads="1"/>
          </p:cNvSpPr>
          <p:nvPr/>
        </p:nvSpPr>
        <p:spPr bwMode="auto">
          <a:xfrm>
            <a:off x="1261341" y="1429760"/>
            <a:ext cx="5178000" cy="49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zh-CN" altLang="en-US" sz="2400" b="1"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坚持和发展了中国特色社会主义</a:t>
            </a:r>
            <a:endParaRPr lang="zh-CN" altLang="en-US" sz="2400" b="1"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nvGrpSpPr>
          <p:cNvPr id="11" name="Aitds3"/>
          <p:cNvGrpSpPr/>
          <p:nvPr/>
        </p:nvGrpSpPr>
        <p:grpSpPr>
          <a:xfrm>
            <a:off x="771477" y="3587825"/>
            <a:ext cx="501650" cy="330200"/>
            <a:chOff x="2762976" y="2497837"/>
            <a:chExt cx="501650" cy="330200"/>
          </a:xfrm>
        </p:grpSpPr>
        <p:sp>
          <p:nvSpPr>
            <p:cNvPr id="12"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3"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4"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15" name="Aitds4"/>
          <p:cNvGrpSpPr/>
          <p:nvPr/>
        </p:nvGrpSpPr>
        <p:grpSpPr bwMode="auto">
          <a:xfrm>
            <a:off x="1279477" y="4038032"/>
            <a:ext cx="6624199" cy="1846721"/>
            <a:chOff x="0" y="190605"/>
            <a:chExt cx="6622133" cy="1844627"/>
          </a:xfrm>
        </p:grpSpPr>
        <p:sp>
          <p:nvSpPr>
            <p:cNvPr id="16" name="Aitds4-1"/>
            <p:cNvSpPr>
              <a:spLocks noChangeArrowheads="1"/>
            </p:cNvSpPr>
            <p:nvPr/>
          </p:nvSpPr>
          <p:spPr bwMode="auto">
            <a:xfrm>
              <a:off x="81384" y="190605"/>
              <a:ext cx="6540749" cy="1844627"/>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7"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18" name="Aitds3"/>
          <p:cNvSpPr/>
          <p:nvPr/>
        </p:nvSpPr>
        <p:spPr>
          <a:xfrm>
            <a:off x="1455470" y="4059963"/>
            <a:ext cx="6149442" cy="1500604"/>
          </a:xfrm>
          <a:prstGeom prst="rect">
            <a:avLst/>
          </a:prstGeom>
        </p:spPr>
        <p:txBody>
          <a:bodyPr wrap="square">
            <a:spAutoFit/>
          </a:bodyPr>
          <a:lstStyle/>
          <a:p>
            <a:pPr algn="just">
              <a:lnSpc>
                <a:spcPct val="200000"/>
              </a:lnSpc>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十八大以来，中国共产党深刻回答了新时代坚持和发展什么样的中国特色社会主义、怎样坚持和发展中国特色社会主义这个重大时代课题，推动中国特色社会主义进入了新时代。</a:t>
            </a:r>
          </a:p>
        </p:txBody>
      </p:sp>
      <p:sp>
        <p:nvSpPr>
          <p:cNvPr id="19" name="Aitds4-2"/>
          <p:cNvSpPr txBox="1">
            <a:spLocks noChangeArrowheads="1"/>
          </p:cNvSpPr>
          <p:nvPr/>
        </p:nvSpPr>
        <p:spPr bwMode="auto">
          <a:xfrm>
            <a:off x="1279476" y="3463803"/>
            <a:ext cx="6042367" cy="49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zh-CN" altLang="en-US" sz="2400" b="1"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推动中国特色社会主义进入了新时代</a:t>
            </a:r>
            <a:endParaRPr lang="zh-CN" altLang="en-US" sz="2400" b="1"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21" name="Aitds8"/>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l="6034" t="11072" r="14095" b="10684"/>
          <a:stretch>
            <a:fillRect/>
          </a:stretch>
        </p:blipFill>
        <p:spPr>
          <a:xfrm>
            <a:off x="7967050" y="3068600"/>
            <a:ext cx="4001631" cy="3920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09"/>
            <a:ext cx="12192000" cy="6858000"/>
          </a:xfrm>
          <a:prstGeom prst="rect">
            <a:avLst/>
          </a:prstGeom>
        </p:spPr>
      </p:pic>
      <p:grpSp>
        <p:nvGrpSpPr>
          <p:cNvPr id="44" name="组合 43"/>
          <p:cNvGrpSpPr/>
          <p:nvPr/>
        </p:nvGrpSpPr>
        <p:grpSpPr>
          <a:xfrm>
            <a:off x="5201728" y="1465347"/>
            <a:ext cx="2135589" cy="668733"/>
            <a:chOff x="2089456" y="2299053"/>
            <a:chExt cx="2135589" cy="668733"/>
          </a:xfrm>
        </p:grpSpPr>
        <p:sp>
          <p:nvSpPr>
            <p:cNvPr id="48" name="任意多边形 29"/>
            <p:cNvSpPr/>
            <p:nvPr/>
          </p:nvSpPr>
          <p:spPr>
            <a:xfrm>
              <a:off x="2089457" y="2299053"/>
              <a:ext cx="2031990" cy="668733"/>
            </a:xfrm>
            <a:prstGeom prst="roundRect">
              <a:avLst>
                <a:gd name="adj" fmla="val 35937"/>
              </a:avLst>
            </a:prstGeom>
            <a:solidFill>
              <a:srgbClr val="ECB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9" name="矩形 48"/>
            <p:cNvSpPr/>
            <p:nvPr/>
          </p:nvSpPr>
          <p:spPr>
            <a:xfrm>
              <a:off x="2089456" y="2321455"/>
              <a:ext cx="2135589" cy="646331"/>
            </a:xfrm>
            <a:prstGeom prst="rect">
              <a:avLst/>
            </a:prstGeom>
          </p:spPr>
          <p:txBody>
            <a:bodyPr wrap="square">
              <a:spAutoFit/>
            </a:bodyPr>
            <a:lstStyle/>
            <a:p>
              <a:pPr lvl="0" algn="ctr" defTabSz="914400">
                <a:defRPr/>
              </a:pPr>
              <a:r>
                <a:rPr lang="zh-CN" altLang="en-US" sz="36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第二章 </a:t>
              </a:r>
              <a:endParaRPr kumimoji="0" lang="zh-CN" altLang="en-US" sz="3600" b="1" i="0" u="none" strike="noStrike" kern="120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51" name="矩形 50"/>
          <p:cNvSpPr/>
          <p:nvPr/>
        </p:nvSpPr>
        <p:spPr>
          <a:xfrm>
            <a:off x="1927264" y="2490148"/>
            <a:ext cx="8222670" cy="1569660"/>
          </a:xfrm>
          <a:prstGeom prst="rect">
            <a:avLst/>
          </a:prstGeom>
        </p:spPr>
        <p:txBody>
          <a:bodyPr wrap="square">
            <a:spAutoFit/>
          </a:bodyPr>
          <a:lstStyle/>
          <a:p>
            <a:pPr algn="ctr" fontAlgn="base">
              <a:spcBef>
                <a:spcPct val="0"/>
              </a:spcBef>
              <a:spcAft>
                <a:spcPct val="0"/>
              </a:spcAft>
              <a:defRPr/>
            </a:pPr>
            <a:r>
              <a:rPr lang="zh-CN" altLang="en-US" sz="4800" kern="1600" spc="630" dirty="0">
                <a:solidFill>
                  <a:srgbClr val="ECBFA1"/>
                </a:solidFill>
                <a:latin typeface="字魂152号-机甲超级黑" panose="00000500000000000000" pitchFamily="2" charset="-122"/>
                <a:ea typeface="字魂152号-机甲超级黑" panose="00000500000000000000" pitchFamily="2" charset="-122"/>
                <a:sym typeface="思源黑体 CN Normal" panose="020B0400000000000000" pitchFamily="34" charset="-122"/>
              </a:rPr>
              <a:t>新中国史是中国共产党推进建设新中国的实践史</a:t>
            </a: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t="55260"/>
          <a:stretch>
            <a:fillRect/>
          </a:stretch>
        </p:blipFill>
        <p:spPr>
          <a:xfrm>
            <a:off x="0" y="4866237"/>
            <a:ext cx="12210970" cy="19917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barn(inVertical)">
                                      <p:cBhvr>
                                        <p:cTn id="11" dur="11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26020" t="910" r="18143" b="-337"/>
          <a:stretch>
            <a:fillRect/>
          </a:stretch>
        </p:blipFill>
        <p:spPr>
          <a:xfrm>
            <a:off x="803039" y="1484295"/>
            <a:ext cx="2842788" cy="5350598"/>
          </a:xfrm>
          <a:prstGeom prst="rect">
            <a:avLst/>
          </a:prstGeom>
        </p:spPr>
      </p:pic>
      <p:grpSp>
        <p:nvGrpSpPr>
          <p:cNvPr id="6" name="Aitds5"/>
          <p:cNvGrpSpPr>
            <a:grpSpLocks noChangeAspect="1"/>
          </p:cNvGrpSpPr>
          <p:nvPr/>
        </p:nvGrpSpPr>
        <p:grpSpPr bwMode="auto">
          <a:xfrm>
            <a:off x="5087990" y="1815162"/>
            <a:ext cx="5140325" cy="698500"/>
            <a:chOff x="1003" y="1955"/>
            <a:chExt cx="3238" cy="440"/>
          </a:xfrm>
        </p:grpSpPr>
        <p:sp>
          <p:nvSpPr>
            <p:cNvPr id="7" name="Aitds5-1"/>
            <p:cNvSpPr>
              <a:spLocks noEditPoints="1"/>
            </p:cNvSpPr>
            <p:nvPr/>
          </p:nvSpPr>
          <p:spPr bwMode="auto">
            <a:xfrm>
              <a:off x="2622" y="1955"/>
              <a:ext cx="1619" cy="440"/>
            </a:xfrm>
            <a:custGeom>
              <a:avLst/>
              <a:gdLst>
                <a:gd name="T0" fmla="*/ 527 w 1619"/>
                <a:gd name="T1" fmla="*/ 430 h 440"/>
                <a:gd name="T2" fmla="*/ 434 w 1619"/>
                <a:gd name="T3" fmla="*/ 408 h 440"/>
                <a:gd name="T4" fmla="*/ 1570 w 1619"/>
                <a:gd name="T5" fmla="*/ 388 h 440"/>
                <a:gd name="T6" fmla="*/ 536 w 1619"/>
                <a:gd name="T7" fmla="*/ 366 h 440"/>
                <a:gd name="T8" fmla="*/ 1555 w 1619"/>
                <a:gd name="T9" fmla="*/ 140 h 440"/>
                <a:gd name="T10" fmla="*/ 536 w 1619"/>
                <a:gd name="T11" fmla="*/ 116 h 440"/>
                <a:gd name="T12" fmla="*/ 77 w 1619"/>
                <a:gd name="T13" fmla="*/ 355 h 440"/>
                <a:gd name="T14" fmla="*/ 54 w 1619"/>
                <a:gd name="T15" fmla="*/ 150 h 440"/>
                <a:gd name="T16" fmla="*/ 148 w 1619"/>
                <a:gd name="T17" fmla="*/ 355 h 440"/>
                <a:gd name="T18" fmla="*/ 123 w 1619"/>
                <a:gd name="T19" fmla="*/ 150 h 440"/>
                <a:gd name="T20" fmla="*/ 218 w 1619"/>
                <a:gd name="T21" fmla="*/ 355 h 440"/>
                <a:gd name="T22" fmla="*/ 193 w 1619"/>
                <a:gd name="T23" fmla="*/ 150 h 440"/>
                <a:gd name="T24" fmla="*/ 283 w 1619"/>
                <a:gd name="T25" fmla="*/ 355 h 440"/>
                <a:gd name="T26" fmla="*/ 256 w 1619"/>
                <a:gd name="T27" fmla="*/ 150 h 440"/>
                <a:gd name="T28" fmla="*/ 358 w 1619"/>
                <a:gd name="T29" fmla="*/ 355 h 440"/>
                <a:gd name="T30" fmla="*/ 334 w 1619"/>
                <a:gd name="T31" fmla="*/ 150 h 440"/>
                <a:gd name="T32" fmla="*/ 414 w 1619"/>
                <a:gd name="T33" fmla="*/ 355 h 440"/>
                <a:gd name="T34" fmla="*/ 391 w 1619"/>
                <a:gd name="T35" fmla="*/ 150 h 440"/>
                <a:gd name="T36" fmla="*/ 525 w 1619"/>
                <a:gd name="T37" fmla="*/ 355 h 440"/>
                <a:gd name="T38" fmla="*/ 431 w 1619"/>
                <a:gd name="T39" fmla="*/ 150 h 440"/>
                <a:gd name="T40" fmla="*/ 561 w 1619"/>
                <a:gd name="T41" fmla="*/ 355 h 440"/>
                <a:gd name="T42" fmla="*/ 538 w 1619"/>
                <a:gd name="T43" fmla="*/ 150 h 440"/>
                <a:gd name="T44" fmla="*/ 626 w 1619"/>
                <a:gd name="T45" fmla="*/ 355 h 440"/>
                <a:gd name="T46" fmla="*/ 598 w 1619"/>
                <a:gd name="T47" fmla="*/ 150 h 440"/>
                <a:gd name="T48" fmla="*/ 698 w 1619"/>
                <a:gd name="T49" fmla="*/ 355 h 440"/>
                <a:gd name="T50" fmla="*/ 671 w 1619"/>
                <a:gd name="T51" fmla="*/ 150 h 440"/>
                <a:gd name="T52" fmla="*/ 762 w 1619"/>
                <a:gd name="T53" fmla="*/ 355 h 440"/>
                <a:gd name="T54" fmla="*/ 738 w 1619"/>
                <a:gd name="T55" fmla="*/ 150 h 440"/>
                <a:gd name="T56" fmla="*/ 824 w 1619"/>
                <a:gd name="T57" fmla="*/ 355 h 440"/>
                <a:gd name="T58" fmla="*/ 799 w 1619"/>
                <a:gd name="T59" fmla="*/ 150 h 440"/>
                <a:gd name="T60" fmla="*/ 894 w 1619"/>
                <a:gd name="T61" fmla="*/ 355 h 440"/>
                <a:gd name="T62" fmla="*/ 862 w 1619"/>
                <a:gd name="T63" fmla="*/ 150 h 440"/>
                <a:gd name="T64" fmla="*/ 965 w 1619"/>
                <a:gd name="T65" fmla="*/ 355 h 440"/>
                <a:gd name="T66" fmla="*/ 937 w 1619"/>
                <a:gd name="T67" fmla="*/ 150 h 440"/>
                <a:gd name="T68" fmla="*/ 1029 w 1619"/>
                <a:gd name="T69" fmla="*/ 355 h 440"/>
                <a:gd name="T70" fmla="*/ 1001 w 1619"/>
                <a:gd name="T71" fmla="*/ 150 h 440"/>
                <a:gd name="T72" fmla="*/ 1096 w 1619"/>
                <a:gd name="T73" fmla="*/ 355 h 440"/>
                <a:gd name="T74" fmla="*/ 1071 w 1619"/>
                <a:gd name="T75" fmla="*/ 150 h 440"/>
                <a:gd name="T76" fmla="*/ 1159 w 1619"/>
                <a:gd name="T77" fmla="*/ 355 h 440"/>
                <a:gd name="T78" fmla="*/ 1136 w 1619"/>
                <a:gd name="T79" fmla="*/ 150 h 440"/>
                <a:gd name="T80" fmla="*/ 1224 w 1619"/>
                <a:gd name="T81" fmla="*/ 355 h 440"/>
                <a:gd name="T82" fmla="*/ 1203 w 1619"/>
                <a:gd name="T83" fmla="*/ 150 h 440"/>
                <a:gd name="T84" fmla="*/ 1509 w 1619"/>
                <a:gd name="T85" fmla="*/ 355 h 440"/>
                <a:gd name="T86" fmla="*/ 1471 w 1619"/>
                <a:gd name="T87" fmla="*/ 150 h 440"/>
                <a:gd name="T88" fmla="*/ 483 w 1619"/>
                <a:gd name="T89" fmla="*/ 17 h 440"/>
                <a:gd name="T90" fmla="*/ 0 w 1619"/>
                <a:gd name="T91" fmla="*/ 0 h 440"/>
                <a:gd name="T92" fmla="*/ 580 w 1619"/>
                <a:gd name="T93" fmla="*/ 58 h 440"/>
                <a:gd name="T94" fmla="*/ 1215 w 1619"/>
                <a:gd name="T95" fmla="*/ 85 h 440"/>
                <a:gd name="T96" fmla="*/ 1479 w 1619"/>
                <a:gd name="T97" fmla="*/ 58 h 440"/>
                <a:gd name="T98" fmla="*/ 1519 w 1619"/>
                <a:gd name="T99" fmla="*/ 103 h 440"/>
                <a:gd name="T100" fmla="*/ 1543 w 1619"/>
                <a:gd name="T101" fmla="*/ 150 h 440"/>
                <a:gd name="T102" fmla="*/ 1581 w 1619"/>
                <a:gd name="T103" fmla="*/ 396 h 440"/>
                <a:gd name="T104" fmla="*/ 0 w 1619"/>
                <a:gd name="T105" fmla="*/ 440 h 440"/>
                <a:gd name="T106" fmla="*/ 423 w 1619"/>
                <a:gd name="T107" fmla="*/ 367 h 440"/>
                <a:gd name="T108" fmla="*/ 49 w 1619"/>
                <a:gd name="T109" fmla="*/ 138 h 440"/>
                <a:gd name="T110" fmla="*/ 49 w 1619"/>
                <a:gd name="T111" fmla="*/ 118 h 440"/>
                <a:gd name="T112" fmla="*/ 0 w 1619"/>
                <a:gd name="T113"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9" h="440">
                  <a:moveTo>
                    <a:pt x="434" y="408"/>
                  </a:moveTo>
                  <a:lnTo>
                    <a:pt x="434" y="430"/>
                  </a:lnTo>
                  <a:lnTo>
                    <a:pt x="527" y="430"/>
                  </a:lnTo>
                  <a:lnTo>
                    <a:pt x="527" y="408"/>
                  </a:lnTo>
                  <a:lnTo>
                    <a:pt x="434" y="408"/>
                  </a:lnTo>
                  <a:lnTo>
                    <a:pt x="434" y="408"/>
                  </a:lnTo>
                  <a:close/>
                  <a:moveTo>
                    <a:pt x="536" y="366"/>
                  </a:moveTo>
                  <a:lnTo>
                    <a:pt x="536" y="388"/>
                  </a:lnTo>
                  <a:lnTo>
                    <a:pt x="1570" y="388"/>
                  </a:lnTo>
                  <a:lnTo>
                    <a:pt x="1570" y="366"/>
                  </a:lnTo>
                  <a:lnTo>
                    <a:pt x="536" y="366"/>
                  </a:lnTo>
                  <a:lnTo>
                    <a:pt x="536" y="366"/>
                  </a:lnTo>
                  <a:close/>
                  <a:moveTo>
                    <a:pt x="536" y="116"/>
                  </a:moveTo>
                  <a:lnTo>
                    <a:pt x="536" y="140"/>
                  </a:lnTo>
                  <a:lnTo>
                    <a:pt x="1555" y="140"/>
                  </a:lnTo>
                  <a:lnTo>
                    <a:pt x="1555" y="116"/>
                  </a:lnTo>
                  <a:lnTo>
                    <a:pt x="536" y="116"/>
                  </a:lnTo>
                  <a:lnTo>
                    <a:pt x="536" y="116"/>
                  </a:lnTo>
                  <a:close/>
                  <a:moveTo>
                    <a:pt x="54" y="150"/>
                  </a:moveTo>
                  <a:lnTo>
                    <a:pt x="54" y="355"/>
                  </a:lnTo>
                  <a:lnTo>
                    <a:pt x="77" y="355"/>
                  </a:lnTo>
                  <a:lnTo>
                    <a:pt x="77" y="150"/>
                  </a:lnTo>
                  <a:lnTo>
                    <a:pt x="54" y="150"/>
                  </a:lnTo>
                  <a:lnTo>
                    <a:pt x="54" y="150"/>
                  </a:lnTo>
                  <a:close/>
                  <a:moveTo>
                    <a:pt x="123" y="150"/>
                  </a:moveTo>
                  <a:lnTo>
                    <a:pt x="123" y="355"/>
                  </a:lnTo>
                  <a:lnTo>
                    <a:pt x="148" y="355"/>
                  </a:lnTo>
                  <a:lnTo>
                    <a:pt x="148" y="150"/>
                  </a:lnTo>
                  <a:lnTo>
                    <a:pt x="123" y="150"/>
                  </a:lnTo>
                  <a:lnTo>
                    <a:pt x="123" y="150"/>
                  </a:lnTo>
                  <a:close/>
                  <a:moveTo>
                    <a:pt x="193" y="150"/>
                  </a:moveTo>
                  <a:lnTo>
                    <a:pt x="193" y="355"/>
                  </a:lnTo>
                  <a:lnTo>
                    <a:pt x="218" y="355"/>
                  </a:lnTo>
                  <a:lnTo>
                    <a:pt x="218" y="150"/>
                  </a:lnTo>
                  <a:lnTo>
                    <a:pt x="193" y="150"/>
                  </a:lnTo>
                  <a:lnTo>
                    <a:pt x="193" y="150"/>
                  </a:lnTo>
                  <a:close/>
                  <a:moveTo>
                    <a:pt x="256" y="150"/>
                  </a:moveTo>
                  <a:lnTo>
                    <a:pt x="256" y="355"/>
                  </a:lnTo>
                  <a:lnTo>
                    <a:pt x="283" y="355"/>
                  </a:lnTo>
                  <a:lnTo>
                    <a:pt x="283" y="150"/>
                  </a:lnTo>
                  <a:lnTo>
                    <a:pt x="256" y="150"/>
                  </a:lnTo>
                  <a:lnTo>
                    <a:pt x="256" y="150"/>
                  </a:lnTo>
                  <a:close/>
                  <a:moveTo>
                    <a:pt x="334" y="150"/>
                  </a:moveTo>
                  <a:lnTo>
                    <a:pt x="334" y="355"/>
                  </a:lnTo>
                  <a:lnTo>
                    <a:pt x="358" y="355"/>
                  </a:lnTo>
                  <a:lnTo>
                    <a:pt x="358" y="150"/>
                  </a:lnTo>
                  <a:lnTo>
                    <a:pt x="334" y="150"/>
                  </a:lnTo>
                  <a:lnTo>
                    <a:pt x="334" y="150"/>
                  </a:lnTo>
                  <a:close/>
                  <a:moveTo>
                    <a:pt x="391" y="150"/>
                  </a:moveTo>
                  <a:lnTo>
                    <a:pt x="391" y="355"/>
                  </a:lnTo>
                  <a:lnTo>
                    <a:pt x="414" y="355"/>
                  </a:lnTo>
                  <a:lnTo>
                    <a:pt x="414" y="150"/>
                  </a:lnTo>
                  <a:lnTo>
                    <a:pt x="391" y="150"/>
                  </a:lnTo>
                  <a:lnTo>
                    <a:pt x="391" y="150"/>
                  </a:lnTo>
                  <a:close/>
                  <a:moveTo>
                    <a:pt x="431" y="150"/>
                  </a:moveTo>
                  <a:lnTo>
                    <a:pt x="431" y="355"/>
                  </a:lnTo>
                  <a:lnTo>
                    <a:pt x="525" y="355"/>
                  </a:lnTo>
                  <a:lnTo>
                    <a:pt x="525" y="150"/>
                  </a:lnTo>
                  <a:lnTo>
                    <a:pt x="431" y="150"/>
                  </a:lnTo>
                  <a:lnTo>
                    <a:pt x="431" y="150"/>
                  </a:lnTo>
                  <a:close/>
                  <a:moveTo>
                    <a:pt x="538" y="150"/>
                  </a:moveTo>
                  <a:lnTo>
                    <a:pt x="538" y="355"/>
                  </a:lnTo>
                  <a:lnTo>
                    <a:pt x="561" y="355"/>
                  </a:lnTo>
                  <a:lnTo>
                    <a:pt x="561" y="150"/>
                  </a:lnTo>
                  <a:lnTo>
                    <a:pt x="538" y="150"/>
                  </a:lnTo>
                  <a:lnTo>
                    <a:pt x="538" y="150"/>
                  </a:lnTo>
                  <a:close/>
                  <a:moveTo>
                    <a:pt x="598" y="150"/>
                  </a:moveTo>
                  <a:lnTo>
                    <a:pt x="598" y="355"/>
                  </a:lnTo>
                  <a:lnTo>
                    <a:pt x="626" y="355"/>
                  </a:lnTo>
                  <a:lnTo>
                    <a:pt x="626" y="150"/>
                  </a:lnTo>
                  <a:lnTo>
                    <a:pt x="598" y="150"/>
                  </a:lnTo>
                  <a:lnTo>
                    <a:pt x="598" y="150"/>
                  </a:lnTo>
                  <a:close/>
                  <a:moveTo>
                    <a:pt x="671" y="150"/>
                  </a:moveTo>
                  <a:lnTo>
                    <a:pt x="671" y="355"/>
                  </a:lnTo>
                  <a:lnTo>
                    <a:pt x="698" y="355"/>
                  </a:lnTo>
                  <a:lnTo>
                    <a:pt x="698" y="150"/>
                  </a:lnTo>
                  <a:lnTo>
                    <a:pt x="671" y="150"/>
                  </a:lnTo>
                  <a:lnTo>
                    <a:pt x="671" y="150"/>
                  </a:lnTo>
                  <a:close/>
                  <a:moveTo>
                    <a:pt x="738" y="150"/>
                  </a:moveTo>
                  <a:lnTo>
                    <a:pt x="738" y="355"/>
                  </a:lnTo>
                  <a:lnTo>
                    <a:pt x="762" y="355"/>
                  </a:lnTo>
                  <a:lnTo>
                    <a:pt x="762" y="150"/>
                  </a:lnTo>
                  <a:lnTo>
                    <a:pt x="738" y="150"/>
                  </a:lnTo>
                  <a:lnTo>
                    <a:pt x="738" y="150"/>
                  </a:lnTo>
                  <a:close/>
                  <a:moveTo>
                    <a:pt x="799" y="150"/>
                  </a:moveTo>
                  <a:lnTo>
                    <a:pt x="799" y="355"/>
                  </a:lnTo>
                  <a:lnTo>
                    <a:pt x="824" y="355"/>
                  </a:lnTo>
                  <a:lnTo>
                    <a:pt x="824" y="150"/>
                  </a:lnTo>
                  <a:lnTo>
                    <a:pt x="799" y="150"/>
                  </a:lnTo>
                  <a:lnTo>
                    <a:pt x="799" y="150"/>
                  </a:lnTo>
                  <a:close/>
                  <a:moveTo>
                    <a:pt x="862" y="150"/>
                  </a:moveTo>
                  <a:lnTo>
                    <a:pt x="862" y="355"/>
                  </a:lnTo>
                  <a:lnTo>
                    <a:pt x="894" y="355"/>
                  </a:lnTo>
                  <a:lnTo>
                    <a:pt x="894" y="150"/>
                  </a:lnTo>
                  <a:lnTo>
                    <a:pt x="862" y="150"/>
                  </a:lnTo>
                  <a:lnTo>
                    <a:pt x="862" y="150"/>
                  </a:lnTo>
                  <a:close/>
                  <a:moveTo>
                    <a:pt x="937" y="150"/>
                  </a:moveTo>
                  <a:lnTo>
                    <a:pt x="937" y="355"/>
                  </a:lnTo>
                  <a:lnTo>
                    <a:pt x="965" y="355"/>
                  </a:lnTo>
                  <a:lnTo>
                    <a:pt x="965" y="150"/>
                  </a:lnTo>
                  <a:lnTo>
                    <a:pt x="937" y="150"/>
                  </a:lnTo>
                  <a:lnTo>
                    <a:pt x="937" y="150"/>
                  </a:lnTo>
                  <a:close/>
                  <a:moveTo>
                    <a:pt x="1001" y="150"/>
                  </a:moveTo>
                  <a:lnTo>
                    <a:pt x="1001" y="355"/>
                  </a:lnTo>
                  <a:lnTo>
                    <a:pt x="1029" y="355"/>
                  </a:lnTo>
                  <a:lnTo>
                    <a:pt x="1029" y="150"/>
                  </a:lnTo>
                  <a:lnTo>
                    <a:pt x="1001" y="150"/>
                  </a:lnTo>
                  <a:lnTo>
                    <a:pt x="1001" y="150"/>
                  </a:lnTo>
                  <a:close/>
                  <a:moveTo>
                    <a:pt x="1071" y="150"/>
                  </a:moveTo>
                  <a:lnTo>
                    <a:pt x="1071" y="355"/>
                  </a:lnTo>
                  <a:lnTo>
                    <a:pt x="1096" y="355"/>
                  </a:lnTo>
                  <a:lnTo>
                    <a:pt x="1096" y="150"/>
                  </a:lnTo>
                  <a:lnTo>
                    <a:pt x="1071" y="150"/>
                  </a:lnTo>
                  <a:lnTo>
                    <a:pt x="1071" y="150"/>
                  </a:lnTo>
                  <a:close/>
                  <a:moveTo>
                    <a:pt x="1136" y="150"/>
                  </a:moveTo>
                  <a:lnTo>
                    <a:pt x="1136" y="355"/>
                  </a:lnTo>
                  <a:lnTo>
                    <a:pt x="1159" y="355"/>
                  </a:lnTo>
                  <a:lnTo>
                    <a:pt x="1159" y="150"/>
                  </a:lnTo>
                  <a:lnTo>
                    <a:pt x="1136" y="150"/>
                  </a:lnTo>
                  <a:lnTo>
                    <a:pt x="1136" y="150"/>
                  </a:lnTo>
                  <a:close/>
                  <a:moveTo>
                    <a:pt x="1203" y="150"/>
                  </a:moveTo>
                  <a:lnTo>
                    <a:pt x="1203" y="355"/>
                  </a:lnTo>
                  <a:lnTo>
                    <a:pt x="1224" y="355"/>
                  </a:lnTo>
                  <a:lnTo>
                    <a:pt x="1224" y="150"/>
                  </a:lnTo>
                  <a:lnTo>
                    <a:pt x="1203" y="150"/>
                  </a:lnTo>
                  <a:lnTo>
                    <a:pt x="1203" y="150"/>
                  </a:lnTo>
                  <a:close/>
                  <a:moveTo>
                    <a:pt x="1471" y="150"/>
                  </a:moveTo>
                  <a:lnTo>
                    <a:pt x="1471" y="355"/>
                  </a:lnTo>
                  <a:lnTo>
                    <a:pt x="1509" y="355"/>
                  </a:lnTo>
                  <a:lnTo>
                    <a:pt x="1509" y="150"/>
                  </a:lnTo>
                  <a:lnTo>
                    <a:pt x="1471" y="150"/>
                  </a:lnTo>
                  <a:lnTo>
                    <a:pt x="1471" y="150"/>
                  </a:lnTo>
                  <a:close/>
                  <a:moveTo>
                    <a:pt x="9" y="51"/>
                  </a:moveTo>
                  <a:lnTo>
                    <a:pt x="483" y="51"/>
                  </a:lnTo>
                  <a:lnTo>
                    <a:pt x="483" y="17"/>
                  </a:lnTo>
                  <a:lnTo>
                    <a:pt x="9" y="17"/>
                  </a:lnTo>
                  <a:lnTo>
                    <a:pt x="0" y="17"/>
                  </a:lnTo>
                  <a:lnTo>
                    <a:pt x="0" y="0"/>
                  </a:lnTo>
                  <a:lnTo>
                    <a:pt x="500" y="0"/>
                  </a:lnTo>
                  <a:lnTo>
                    <a:pt x="500" y="58"/>
                  </a:lnTo>
                  <a:lnTo>
                    <a:pt x="580" y="58"/>
                  </a:lnTo>
                  <a:lnTo>
                    <a:pt x="580" y="101"/>
                  </a:lnTo>
                  <a:lnTo>
                    <a:pt x="1215" y="101"/>
                  </a:lnTo>
                  <a:lnTo>
                    <a:pt x="1215" y="85"/>
                  </a:lnTo>
                  <a:lnTo>
                    <a:pt x="1253" y="85"/>
                  </a:lnTo>
                  <a:lnTo>
                    <a:pt x="1253" y="58"/>
                  </a:lnTo>
                  <a:lnTo>
                    <a:pt x="1479" y="58"/>
                  </a:lnTo>
                  <a:lnTo>
                    <a:pt x="1479" y="84"/>
                  </a:lnTo>
                  <a:lnTo>
                    <a:pt x="1519" y="84"/>
                  </a:lnTo>
                  <a:lnTo>
                    <a:pt x="1519" y="103"/>
                  </a:lnTo>
                  <a:lnTo>
                    <a:pt x="1581" y="103"/>
                  </a:lnTo>
                  <a:lnTo>
                    <a:pt x="1581" y="150"/>
                  </a:lnTo>
                  <a:lnTo>
                    <a:pt x="1543" y="150"/>
                  </a:lnTo>
                  <a:lnTo>
                    <a:pt x="1543" y="355"/>
                  </a:lnTo>
                  <a:lnTo>
                    <a:pt x="1581" y="355"/>
                  </a:lnTo>
                  <a:lnTo>
                    <a:pt x="1581" y="396"/>
                  </a:lnTo>
                  <a:lnTo>
                    <a:pt x="1619" y="396"/>
                  </a:lnTo>
                  <a:lnTo>
                    <a:pt x="1619" y="440"/>
                  </a:lnTo>
                  <a:lnTo>
                    <a:pt x="0" y="440"/>
                  </a:lnTo>
                  <a:lnTo>
                    <a:pt x="0" y="388"/>
                  </a:lnTo>
                  <a:lnTo>
                    <a:pt x="423" y="388"/>
                  </a:lnTo>
                  <a:lnTo>
                    <a:pt x="423" y="367"/>
                  </a:lnTo>
                  <a:lnTo>
                    <a:pt x="0" y="367"/>
                  </a:lnTo>
                  <a:lnTo>
                    <a:pt x="0" y="138"/>
                  </a:lnTo>
                  <a:lnTo>
                    <a:pt x="49" y="138"/>
                  </a:lnTo>
                  <a:lnTo>
                    <a:pt x="423" y="138"/>
                  </a:lnTo>
                  <a:lnTo>
                    <a:pt x="423" y="118"/>
                  </a:lnTo>
                  <a:lnTo>
                    <a:pt x="49" y="118"/>
                  </a:lnTo>
                  <a:lnTo>
                    <a:pt x="28" y="118"/>
                  </a:lnTo>
                  <a:lnTo>
                    <a:pt x="0" y="118"/>
                  </a:lnTo>
                  <a:lnTo>
                    <a:pt x="0" y="51"/>
                  </a:lnTo>
                  <a:lnTo>
                    <a:pt x="9" y="51"/>
                  </a:lnTo>
                  <a:lnTo>
                    <a:pt x="9" y="5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 name="Aitds5-2"/>
            <p:cNvSpPr>
              <a:spLocks noEditPoints="1"/>
            </p:cNvSpPr>
            <p:nvPr/>
          </p:nvSpPr>
          <p:spPr bwMode="auto">
            <a:xfrm>
              <a:off x="1003" y="1955"/>
              <a:ext cx="1619" cy="440"/>
            </a:xfrm>
            <a:custGeom>
              <a:avLst/>
              <a:gdLst>
                <a:gd name="T0" fmla="*/ 1093 w 1619"/>
                <a:gd name="T1" fmla="*/ 430 h 440"/>
                <a:gd name="T2" fmla="*/ 1186 w 1619"/>
                <a:gd name="T3" fmla="*/ 408 h 440"/>
                <a:gd name="T4" fmla="*/ 49 w 1619"/>
                <a:gd name="T5" fmla="*/ 388 h 440"/>
                <a:gd name="T6" fmla="*/ 1083 w 1619"/>
                <a:gd name="T7" fmla="*/ 366 h 440"/>
                <a:gd name="T8" fmla="*/ 64 w 1619"/>
                <a:gd name="T9" fmla="*/ 140 h 440"/>
                <a:gd name="T10" fmla="*/ 1083 w 1619"/>
                <a:gd name="T11" fmla="*/ 116 h 440"/>
                <a:gd name="T12" fmla="*/ 1542 w 1619"/>
                <a:gd name="T13" fmla="*/ 355 h 440"/>
                <a:gd name="T14" fmla="*/ 1565 w 1619"/>
                <a:gd name="T15" fmla="*/ 150 h 440"/>
                <a:gd name="T16" fmla="*/ 1471 w 1619"/>
                <a:gd name="T17" fmla="*/ 355 h 440"/>
                <a:gd name="T18" fmla="*/ 1496 w 1619"/>
                <a:gd name="T19" fmla="*/ 150 h 440"/>
                <a:gd name="T20" fmla="*/ 1401 w 1619"/>
                <a:gd name="T21" fmla="*/ 355 h 440"/>
                <a:gd name="T22" fmla="*/ 1426 w 1619"/>
                <a:gd name="T23" fmla="*/ 150 h 440"/>
                <a:gd name="T24" fmla="*/ 1337 w 1619"/>
                <a:gd name="T25" fmla="*/ 355 h 440"/>
                <a:gd name="T26" fmla="*/ 1363 w 1619"/>
                <a:gd name="T27" fmla="*/ 150 h 440"/>
                <a:gd name="T28" fmla="*/ 1262 w 1619"/>
                <a:gd name="T29" fmla="*/ 355 h 440"/>
                <a:gd name="T30" fmla="*/ 1287 w 1619"/>
                <a:gd name="T31" fmla="*/ 150 h 440"/>
                <a:gd name="T32" fmla="*/ 1205 w 1619"/>
                <a:gd name="T33" fmla="*/ 355 h 440"/>
                <a:gd name="T34" fmla="*/ 1228 w 1619"/>
                <a:gd name="T35" fmla="*/ 150 h 440"/>
                <a:gd name="T36" fmla="*/ 1094 w 1619"/>
                <a:gd name="T37" fmla="*/ 355 h 440"/>
                <a:gd name="T38" fmla="*/ 1189 w 1619"/>
                <a:gd name="T39" fmla="*/ 150 h 440"/>
                <a:gd name="T40" fmla="*/ 1058 w 1619"/>
                <a:gd name="T41" fmla="*/ 355 h 440"/>
                <a:gd name="T42" fmla="*/ 1081 w 1619"/>
                <a:gd name="T43" fmla="*/ 150 h 440"/>
                <a:gd name="T44" fmla="*/ 993 w 1619"/>
                <a:gd name="T45" fmla="*/ 355 h 440"/>
                <a:gd name="T46" fmla="*/ 1022 w 1619"/>
                <a:gd name="T47" fmla="*/ 150 h 440"/>
                <a:gd name="T48" fmla="*/ 922 w 1619"/>
                <a:gd name="T49" fmla="*/ 355 h 440"/>
                <a:gd name="T50" fmla="*/ 948 w 1619"/>
                <a:gd name="T51" fmla="*/ 150 h 440"/>
                <a:gd name="T52" fmla="*/ 857 w 1619"/>
                <a:gd name="T53" fmla="*/ 355 h 440"/>
                <a:gd name="T54" fmla="*/ 881 w 1619"/>
                <a:gd name="T55" fmla="*/ 150 h 440"/>
                <a:gd name="T56" fmla="*/ 795 w 1619"/>
                <a:gd name="T57" fmla="*/ 355 h 440"/>
                <a:gd name="T58" fmla="*/ 820 w 1619"/>
                <a:gd name="T59" fmla="*/ 150 h 440"/>
                <a:gd name="T60" fmla="*/ 727 w 1619"/>
                <a:gd name="T61" fmla="*/ 355 h 440"/>
                <a:gd name="T62" fmla="*/ 757 w 1619"/>
                <a:gd name="T63" fmla="*/ 150 h 440"/>
                <a:gd name="T64" fmla="*/ 654 w 1619"/>
                <a:gd name="T65" fmla="*/ 355 h 440"/>
                <a:gd name="T66" fmla="*/ 682 w 1619"/>
                <a:gd name="T67" fmla="*/ 150 h 440"/>
                <a:gd name="T68" fmla="*/ 590 w 1619"/>
                <a:gd name="T69" fmla="*/ 355 h 440"/>
                <a:gd name="T70" fmla="*/ 618 w 1619"/>
                <a:gd name="T71" fmla="*/ 150 h 440"/>
                <a:gd name="T72" fmla="*/ 523 w 1619"/>
                <a:gd name="T73" fmla="*/ 355 h 440"/>
                <a:gd name="T74" fmla="*/ 548 w 1619"/>
                <a:gd name="T75" fmla="*/ 150 h 440"/>
                <a:gd name="T76" fmla="*/ 461 w 1619"/>
                <a:gd name="T77" fmla="*/ 355 h 440"/>
                <a:gd name="T78" fmla="*/ 484 w 1619"/>
                <a:gd name="T79" fmla="*/ 150 h 440"/>
                <a:gd name="T80" fmla="*/ 396 w 1619"/>
                <a:gd name="T81" fmla="*/ 355 h 440"/>
                <a:gd name="T82" fmla="*/ 418 w 1619"/>
                <a:gd name="T83" fmla="*/ 150 h 440"/>
                <a:gd name="T84" fmla="*/ 110 w 1619"/>
                <a:gd name="T85" fmla="*/ 355 h 440"/>
                <a:gd name="T86" fmla="*/ 149 w 1619"/>
                <a:gd name="T87" fmla="*/ 150 h 440"/>
                <a:gd name="T88" fmla="*/ 1136 w 1619"/>
                <a:gd name="T89" fmla="*/ 17 h 440"/>
                <a:gd name="T90" fmla="*/ 1619 w 1619"/>
                <a:gd name="T91" fmla="*/ 0 h 440"/>
                <a:gd name="T92" fmla="*/ 1039 w 1619"/>
                <a:gd name="T93" fmla="*/ 58 h 440"/>
                <a:gd name="T94" fmla="*/ 404 w 1619"/>
                <a:gd name="T95" fmla="*/ 85 h 440"/>
                <a:gd name="T96" fmla="*/ 140 w 1619"/>
                <a:gd name="T97" fmla="*/ 58 h 440"/>
                <a:gd name="T98" fmla="*/ 100 w 1619"/>
                <a:gd name="T99" fmla="*/ 103 h 440"/>
                <a:gd name="T100" fmla="*/ 76 w 1619"/>
                <a:gd name="T101" fmla="*/ 150 h 440"/>
                <a:gd name="T102" fmla="*/ 39 w 1619"/>
                <a:gd name="T103" fmla="*/ 396 h 440"/>
                <a:gd name="T104" fmla="*/ 1619 w 1619"/>
                <a:gd name="T105" fmla="*/ 440 h 440"/>
                <a:gd name="T106" fmla="*/ 1196 w 1619"/>
                <a:gd name="T107" fmla="*/ 367 h 440"/>
                <a:gd name="T108" fmla="*/ 1570 w 1619"/>
                <a:gd name="T109" fmla="*/ 138 h 440"/>
                <a:gd name="T110" fmla="*/ 1570 w 1619"/>
                <a:gd name="T111" fmla="*/ 118 h 440"/>
                <a:gd name="T112" fmla="*/ 1619 w 1619"/>
                <a:gd name="T113"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9" h="440">
                  <a:moveTo>
                    <a:pt x="1186" y="408"/>
                  </a:moveTo>
                  <a:lnTo>
                    <a:pt x="1186" y="430"/>
                  </a:lnTo>
                  <a:lnTo>
                    <a:pt x="1093" y="430"/>
                  </a:lnTo>
                  <a:lnTo>
                    <a:pt x="1093" y="408"/>
                  </a:lnTo>
                  <a:lnTo>
                    <a:pt x="1186" y="408"/>
                  </a:lnTo>
                  <a:lnTo>
                    <a:pt x="1186" y="408"/>
                  </a:lnTo>
                  <a:close/>
                  <a:moveTo>
                    <a:pt x="1083" y="366"/>
                  </a:moveTo>
                  <a:lnTo>
                    <a:pt x="1083" y="388"/>
                  </a:lnTo>
                  <a:lnTo>
                    <a:pt x="49" y="388"/>
                  </a:lnTo>
                  <a:lnTo>
                    <a:pt x="49" y="366"/>
                  </a:lnTo>
                  <a:lnTo>
                    <a:pt x="1083" y="366"/>
                  </a:lnTo>
                  <a:lnTo>
                    <a:pt x="1083" y="366"/>
                  </a:lnTo>
                  <a:close/>
                  <a:moveTo>
                    <a:pt x="1083" y="116"/>
                  </a:moveTo>
                  <a:lnTo>
                    <a:pt x="1083" y="140"/>
                  </a:lnTo>
                  <a:lnTo>
                    <a:pt x="64" y="140"/>
                  </a:lnTo>
                  <a:lnTo>
                    <a:pt x="64" y="116"/>
                  </a:lnTo>
                  <a:lnTo>
                    <a:pt x="1083" y="116"/>
                  </a:lnTo>
                  <a:lnTo>
                    <a:pt x="1083" y="116"/>
                  </a:lnTo>
                  <a:close/>
                  <a:moveTo>
                    <a:pt x="1565" y="150"/>
                  </a:moveTo>
                  <a:lnTo>
                    <a:pt x="1565" y="355"/>
                  </a:lnTo>
                  <a:lnTo>
                    <a:pt x="1542" y="355"/>
                  </a:lnTo>
                  <a:lnTo>
                    <a:pt x="1542" y="150"/>
                  </a:lnTo>
                  <a:lnTo>
                    <a:pt x="1565" y="150"/>
                  </a:lnTo>
                  <a:lnTo>
                    <a:pt x="1565" y="150"/>
                  </a:lnTo>
                  <a:close/>
                  <a:moveTo>
                    <a:pt x="1496" y="150"/>
                  </a:moveTo>
                  <a:lnTo>
                    <a:pt x="1496" y="355"/>
                  </a:lnTo>
                  <a:lnTo>
                    <a:pt x="1471" y="355"/>
                  </a:lnTo>
                  <a:lnTo>
                    <a:pt x="1471" y="150"/>
                  </a:lnTo>
                  <a:lnTo>
                    <a:pt x="1496" y="150"/>
                  </a:lnTo>
                  <a:lnTo>
                    <a:pt x="1496" y="150"/>
                  </a:lnTo>
                  <a:close/>
                  <a:moveTo>
                    <a:pt x="1426" y="150"/>
                  </a:moveTo>
                  <a:lnTo>
                    <a:pt x="1426" y="355"/>
                  </a:lnTo>
                  <a:lnTo>
                    <a:pt x="1401" y="355"/>
                  </a:lnTo>
                  <a:lnTo>
                    <a:pt x="1401" y="150"/>
                  </a:lnTo>
                  <a:lnTo>
                    <a:pt x="1426" y="150"/>
                  </a:lnTo>
                  <a:lnTo>
                    <a:pt x="1426" y="150"/>
                  </a:lnTo>
                  <a:close/>
                  <a:moveTo>
                    <a:pt x="1363" y="150"/>
                  </a:moveTo>
                  <a:lnTo>
                    <a:pt x="1363" y="355"/>
                  </a:lnTo>
                  <a:lnTo>
                    <a:pt x="1337" y="355"/>
                  </a:lnTo>
                  <a:lnTo>
                    <a:pt x="1337" y="150"/>
                  </a:lnTo>
                  <a:lnTo>
                    <a:pt x="1363" y="150"/>
                  </a:lnTo>
                  <a:lnTo>
                    <a:pt x="1363" y="150"/>
                  </a:lnTo>
                  <a:close/>
                  <a:moveTo>
                    <a:pt x="1287" y="150"/>
                  </a:moveTo>
                  <a:lnTo>
                    <a:pt x="1287" y="355"/>
                  </a:lnTo>
                  <a:lnTo>
                    <a:pt x="1262" y="355"/>
                  </a:lnTo>
                  <a:lnTo>
                    <a:pt x="1262" y="150"/>
                  </a:lnTo>
                  <a:lnTo>
                    <a:pt x="1287" y="150"/>
                  </a:lnTo>
                  <a:lnTo>
                    <a:pt x="1287" y="150"/>
                  </a:lnTo>
                  <a:close/>
                  <a:moveTo>
                    <a:pt x="1228" y="150"/>
                  </a:moveTo>
                  <a:lnTo>
                    <a:pt x="1228" y="355"/>
                  </a:lnTo>
                  <a:lnTo>
                    <a:pt x="1205" y="355"/>
                  </a:lnTo>
                  <a:lnTo>
                    <a:pt x="1205" y="150"/>
                  </a:lnTo>
                  <a:lnTo>
                    <a:pt x="1228" y="150"/>
                  </a:lnTo>
                  <a:lnTo>
                    <a:pt x="1228" y="150"/>
                  </a:lnTo>
                  <a:close/>
                  <a:moveTo>
                    <a:pt x="1189" y="150"/>
                  </a:moveTo>
                  <a:lnTo>
                    <a:pt x="1189" y="355"/>
                  </a:lnTo>
                  <a:lnTo>
                    <a:pt x="1094" y="355"/>
                  </a:lnTo>
                  <a:lnTo>
                    <a:pt x="1094" y="150"/>
                  </a:lnTo>
                  <a:lnTo>
                    <a:pt x="1189" y="150"/>
                  </a:lnTo>
                  <a:lnTo>
                    <a:pt x="1189" y="150"/>
                  </a:lnTo>
                  <a:close/>
                  <a:moveTo>
                    <a:pt x="1081" y="150"/>
                  </a:moveTo>
                  <a:lnTo>
                    <a:pt x="1081" y="355"/>
                  </a:lnTo>
                  <a:lnTo>
                    <a:pt x="1058" y="355"/>
                  </a:lnTo>
                  <a:lnTo>
                    <a:pt x="1058" y="150"/>
                  </a:lnTo>
                  <a:lnTo>
                    <a:pt x="1081" y="150"/>
                  </a:lnTo>
                  <a:lnTo>
                    <a:pt x="1081" y="150"/>
                  </a:lnTo>
                  <a:close/>
                  <a:moveTo>
                    <a:pt x="1022" y="150"/>
                  </a:moveTo>
                  <a:lnTo>
                    <a:pt x="1022" y="355"/>
                  </a:lnTo>
                  <a:lnTo>
                    <a:pt x="993" y="355"/>
                  </a:lnTo>
                  <a:lnTo>
                    <a:pt x="993" y="150"/>
                  </a:lnTo>
                  <a:lnTo>
                    <a:pt x="1022" y="150"/>
                  </a:lnTo>
                  <a:lnTo>
                    <a:pt x="1022" y="150"/>
                  </a:lnTo>
                  <a:close/>
                  <a:moveTo>
                    <a:pt x="948" y="150"/>
                  </a:moveTo>
                  <a:lnTo>
                    <a:pt x="948" y="355"/>
                  </a:lnTo>
                  <a:lnTo>
                    <a:pt x="922" y="355"/>
                  </a:lnTo>
                  <a:lnTo>
                    <a:pt x="922" y="150"/>
                  </a:lnTo>
                  <a:lnTo>
                    <a:pt x="948" y="150"/>
                  </a:lnTo>
                  <a:lnTo>
                    <a:pt x="948" y="150"/>
                  </a:lnTo>
                  <a:close/>
                  <a:moveTo>
                    <a:pt x="881" y="150"/>
                  </a:moveTo>
                  <a:lnTo>
                    <a:pt x="881" y="355"/>
                  </a:lnTo>
                  <a:lnTo>
                    <a:pt x="857" y="355"/>
                  </a:lnTo>
                  <a:lnTo>
                    <a:pt x="857" y="150"/>
                  </a:lnTo>
                  <a:lnTo>
                    <a:pt x="881" y="150"/>
                  </a:lnTo>
                  <a:lnTo>
                    <a:pt x="881" y="150"/>
                  </a:lnTo>
                  <a:close/>
                  <a:moveTo>
                    <a:pt x="820" y="150"/>
                  </a:moveTo>
                  <a:lnTo>
                    <a:pt x="820" y="355"/>
                  </a:lnTo>
                  <a:lnTo>
                    <a:pt x="795" y="355"/>
                  </a:lnTo>
                  <a:lnTo>
                    <a:pt x="795" y="150"/>
                  </a:lnTo>
                  <a:lnTo>
                    <a:pt x="820" y="150"/>
                  </a:lnTo>
                  <a:lnTo>
                    <a:pt x="820" y="150"/>
                  </a:lnTo>
                  <a:close/>
                  <a:moveTo>
                    <a:pt x="757" y="150"/>
                  </a:moveTo>
                  <a:lnTo>
                    <a:pt x="757" y="355"/>
                  </a:lnTo>
                  <a:lnTo>
                    <a:pt x="727" y="355"/>
                  </a:lnTo>
                  <a:lnTo>
                    <a:pt x="727" y="150"/>
                  </a:lnTo>
                  <a:lnTo>
                    <a:pt x="757" y="150"/>
                  </a:lnTo>
                  <a:lnTo>
                    <a:pt x="757" y="150"/>
                  </a:lnTo>
                  <a:close/>
                  <a:moveTo>
                    <a:pt x="682" y="150"/>
                  </a:moveTo>
                  <a:lnTo>
                    <a:pt x="682" y="355"/>
                  </a:lnTo>
                  <a:lnTo>
                    <a:pt x="654" y="355"/>
                  </a:lnTo>
                  <a:lnTo>
                    <a:pt x="654" y="150"/>
                  </a:lnTo>
                  <a:lnTo>
                    <a:pt x="682" y="150"/>
                  </a:lnTo>
                  <a:lnTo>
                    <a:pt x="682" y="150"/>
                  </a:lnTo>
                  <a:close/>
                  <a:moveTo>
                    <a:pt x="618" y="150"/>
                  </a:moveTo>
                  <a:lnTo>
                    <a:pt x="618" y="355"/>
                  </a:lnTo>
                  <a:lnTo>
                    <a:pt x="590" y="355"/>
                  </a:lnTo>
                  <a:lnTo>
                    <a:pt x="590" y="150"/>
                  </a:lnTo>
                  <a:lnTo>
                    <a:pt x="618" y="150"/>
                  </a:lnTo>
                  <a:lnTo>
                    <a:pt x="618" y="150"/>
                  </a:lnTo>
                  <a:close/>
                  <a:moveTo>
                    <a:pt x="548" y="150"/>
                  </a:moveTo>
                  <a:lnTo>
                    <a:pt x="548" y="355"/>
                  </a:lnTo>
                  <a:lnTo>
                    <a:pt x="523" y="355"/>
                  </a:lnTo>
                  <a:lnTo>
                    <a:pt x="523" y="150"/>
                  </a:lnTo>
                  <a:lnTo>
                    <a:pt x="548" y="150"/>
                  </a:lnTo>
                  <a:lnTo>
                    <a:pt x="548" y="150"/>
                  </a:lnTo>
                  <a:close/>
                  <a:moveTo>
                    <a:pt x="484" y="150"/>
                  </a:moveTo>
                  <a:lnTo>
                    <a:pt x="484" y="355"/>
                  </a:lnTo>
                  <a:lnTo>
                    <a:pt x="461" y="355"/>
                  </a:lnTo>
                  <a:lnTo>
                    <a:pt x="461" y="150"/>
                  </a:lnTo>
                  <a:lnTo>
                    <a:pt x="484" y="150"/>
                  </a:lnTo>
                  <a:lnTo>
                    <a:pt x="484" y="150"/>
                  </a:lnTo>
                  <a:close/>
                  <a:moveTo>
                    <a:pt x="418" y="150"/>
                  </a:moveTo>
                  <a:lnTo>
                    <a:pt x="418" y="355"/>
                  </a:lnTo>
                  <a:lnTo>
                    <a:pt x="396" y="355"/>
                  </a:lnTo>
                  <a:lnTo>
                    <a:pt x="396" y="150"/>
                  </a:lnTo>
                  <a:lnTo>
                    <a:pt x="418" y="150"/>
                  </a:lnTo>
                  <a:lnTo>
                    <a:pt x="418" y="150"/>
                  </a:lnTo>
                  <a:close/>
                  <a:moveTo>
                    <a:pt x="149" y="150"/>
                  </a:moveTo>
                  <a:lnTo>
                    <a:pt x="149" y="355"/>
                  </a:lnTo>
                  <a:lnTo>
                    <a:pt x="110" y="355"/>
                  </a:lnTo>
                  <a:lnTo>
                    <a:pt x="110" y="150"/>
                  </a:lnTo>
                  <a:lnTo>
                    <a:pt x="149" y="150"/>
                  </a:lnTo>
                  <a:lnTo>
                    <a:pt x="149" y="150"/>
                  </a:lnTo>
                  <a:close/>
                  <a:moveTo>
                    <a:pt x="1610" y="51"/>
                  </a:moveTo>
                  <a:lnTo>
                    <a:pt x="1136" y="51"/>
                  </a:lnTo>
                  <a:lnTo>
                    <a:pt x="1136" y="17"/>
                  </a:lnTo>
                  <a:lnTo>
                    <a:pt x="1610" y="17"/>
                  </a:lnTo>
                  <a:lnTo>
                    <a:pt x="1619" y="17"/>
                  </a:lnTo>
                  <a:lnTo>
                    <a:pt x="1619" y="0"/>
                  </a:lnTo>
                  <a:lnTo>
                    <a:pt x="1119" y="0"/>
                  </a:lnTo>
                  <a:lnTo>
                    <a:pt x="1119" y="58"/>
                  </a:lnTo>
                  <a:lnTo>
                    <a:pt x="1039" y="58"/>
                  </a:lnTo>
                  <a:lnTo>
                    <a:pt x="1039" y="101"/>
                  </a:lnTo>
                  <a:lnTo>
                    <a:pt x="404" y="101"/>
                  </a:lnTo>
                  <a:lnTo>
                    <a:pt x="404" y="85"/>
                  </a:lnTo>
                  <a:lnTo>
                    <a:pt x="366" y="85"/>
                  </a:lnTo>
                  <a:lnTo>
                    <a:pt x="366" y="58"/>
                  </a:lnTo>
                  <a:lnTo>
                    <a:pt x="140" y="58"/>
                  </a:lnTo>
                  <a:lnTo>
                    <a:pt x="140" y="84"/>
                  </a:lnTo>
                  <a:lnTo>
                    <a:pt x="100" y="84"/>
                  </a:lnTo>
                  <a:lnTo>
                    <a:pt x="100" y="103"/>
                  </a:lnTo>
                  <a:lnTo>
                    <a:pt x="39" y="103"/>
                  </a:lnTo>
                  <a:lnTo>
                    <a:pt x="39" y="150"/>
                  </a:lnTo>
                  <a:lnTo>
                    <a:pt x="76" y="150"/>
                  </a:lnTo>
                  <a:lnTo>
                    <a:pt x="76" y="355"/>
                  </a:lnTo>
                  <a:lnTo>
                    <a:pt x="39" y="355"/>
                  </a:lnTo>
                  <a:lnTo>
                    <a:pt x="39" y="396"/>
                  </a:lnTo>
                  <a:lnTo>
                    <a:pt x="0" y="396"/>
                  </a:lnTo>
                  <a:lnTo>
                    <a:pt x="0" y="440"/>
                  </a:lnTo>
                  <a:lnTo>
                    <a:pt x="1619" y="440"/>
                  </a:lnTo>
                  <a:lnTo>
                    <a:pt x="1619" y="388"/>
                  </a:lnTo>
                  <a:lnTo>
                    <a:pt x="1196" y="388"/>
                  </a:lnTo>
                  <a:lnTo>
                    <a:pt x="1196" y="367"/>
                  </a:lnTo>
                  <a:lnTo>
                    <a:pt x="1619" y="367"/>
                  </a:lnTo>
                  <a:lnTo>
                    <a:pt x="1619" y="138"/>
                  </a:lnTo>
                  <a:lnTo>
                    <a:pt x="1570" y="138"/>
                  </a:lnTo>
                  <a:lnTo>
                    <a:pt x="1196" y="138"/>
                  </a:lnTo>
                  <a:lnTo>
                    <a:pt x="1196" y="118"/>
                  </a:lnTo>
                  <a:lnTo>
                    <a:pt x="1570" y="118"/>
                  </a:lnTo>
                  <a:lnTo>
                    <a:pt x="1591" y="118"/>
                  </a:lnTo>
                  <a:lnTo>
                    <a:pt x="1619" y="118"/>
                  </a:lnTo>
                  <a:lnTo>
                    <a:pt x="1619" y="51"/>
                  </a:lnTo>
                  <a:lnTo>
                    <a:pt x="1610" y="51"/>
                  </a:lnTo>
                  <a:lnTo>
                    <a:pt x="1610" y="5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Aitds5-3"/>
            <p:cNvSpPr>
              <a:spLocks noChangeArrowheads="1"/>
            </p:cNvSpPr>
            <p:nvPr/>
          </p:nvSpPr>
          <p:spPr bwMode="auto">
            <a:xfrm>
              <a:off x="2595" y="2058"/>
              <a:ext cx="55" cy="56"/>
            </a:xfrm>
            <a:prstGeom prst="ellipse">
              <a:avLst/>
            </a:prstGeom>
            <a:solidFill>
              <a:schemeClr val="bg1"/>
            </a:solidFill>
            <a:ln w="23813" cap="flat">
              <a:solidFill>
                <a:srgbClr val="C00000"/>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10" name="组合 9"/>
          <p:cNvGrpSpPr/>
          <p:nvPr/>
        </p:nvGrpSpPr>
        <p:grpSpPr>
          <a:xfrm>
            <a:off x="4227583" y="2998381"/>
            <a:ext cx="6950039" cy="3097103"/>
            <a:chOff x="648752" y="1485186"/>
            <a:chExt cx="10894496" cy="4854847"/>
          </a:xfrm>
        </p:grpSpPr>
        <p:grpSp>
          <p:nvGrpSpPr>
            <p:cNvPr id="11" name="Aitds2"/>
            <p:cNvGrpSpPr/>
            <p:nvPr/>
          </p:nvGrpSpPr>
          <p:grpSpPr>
            <a:xfrm>
              <a:off x="648752" y="1802823"/>
              <a:ext cx="10894496" cy="4537210"/>
              <a:chOff x="648752" y="1802823"/>
              <a:chExt cx="10894496" cy="4537210"/>
            </a:xfrm>
          </p:grpSpPr>
          <p:pic>
            <p:nvPicPr>
              <p:cNvPr id="13" name="Aitds2-1"/>
              <p:cNvPicPr>
                <a:picLocks noChangeAspect="1"/>
              </p:cNvPicPr>
              <p:nvPr/>
            </p:nvPicPr>
            <p:blipFill>
              <a:blip r:embed="rId4"/>
              <a:srcRect/>
              <a:stretch>
                <a:fillRect/>
              </a:stretch>
            </p:blipFill>
            <p:spPr>
              <a:xfrm>
                <a:off x="648752" y="1889567"/>
                <a:ext cx="10894496" cy="4450466"/>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14" name="组合 13"/>
              <p:cNvGrpSpPr/>
              <p:nvPr/>
            </p:nvGrpSpPr>
            <p:grpSpPr>
              <a:xfrm>
                <a:off x="2684260" y="1802823"/>
                <a:ext cx="6880669" cy="185895"/>
                <a:chOff x="2670774" y="2985930"/>
                <a:chExt cx="6880669" cy="185895"/>
              </a:xfrm>
            </p:grpSpPr>
            <p:sp>
              <p:nvSpPr>
                <p:cNvPr id="15" name="Aitds2-2"/>
                <p:cNvSpPr/>
                <p:nvPr/>
              </p:nvSpPr>
              <p:spPr>
                <a:xfrm>
                  <a:off x="2670774" y="2985930"/>
                  <a:ext cx="185895" cy="185895"/>
                </a:xfrm>
                <a:prstGeom prst="ellipse">
                  <a:avLst/>
                </a:prstGeom>
                <a:solidFill>
                  <a:srgbClr val="D6161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Aitds2-3"/>
                <p:cNvSpPr/>
                <p:nvPr/>
              </p:nvSpPr>
              <p:spPr>
                <a:xfrm>
                  <a:off x="9365548" y="2985930"/>
                  <a:ext cx="185895" cy="185895"/>
                </a:xfrm>
                <a:prstGeom prst="ellipse">
                  <a:avLst/>
                </a:prstGeom>
                <a:solidFill>
                  <a:srgbClr val="D6161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12" name="Aitds3"/>
            <p:cNvSpPr/>
            <p:nvPr/>
          </p:nvSpPr>
          <p:spPr>
            <a:xfrm>
              <a:off x="3194836" y="1485186"/>
              <a:ext cx="5829300" cy="825403"/>
            </a:xfrm>
            <a:prstGeom prst="parallelogram">
              <a:avLst>
                <a:gd name="adj" fmla="val 43464"/>
              </a:avLst>
            </a:prstGeom>
            <a:solidFill>
              <a:srgbClr val="D6161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zh-CN" altLang="en-US" sz="26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自成立之日起</a:t>
              </a:r>
            </a:p>
          </p:txBody>
        </p:sp>
      </p:grpSp>
      <p:sp>
        <p:nvSpPr>
          <p:cNvPr id="17" name="矩形 16"/>
          <p:cNvSpPr/>
          <p:nvPr/>
        </p:nvSpPr>
        <p:spPr>
          <a:xfrm>
            <a:off x="4724864" y="3788402"/>
            <a:ext cx="5955476" cy="477054"/>
          </a:xfrm>
          <a:prstGeom prst="rect">
            <a:avLst/>
          </a:prstGeom>
        </p:spPr>
        <p:txBody>
          <a:bodyPr wrap="none">
            <a:spAutoFit/>
          </a:bodyPr>
          <a:lstStyle/>
          <a:p>
            <a:r>
              <a:rPr lang="zh-CN" altLang="en-US" sz="2500"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把为人民谋幸福、为民族谋复兴作为己任</a:t>
            </a:r>
          </a:p>
        </p:txBody>
      </p:sp>
      <p:grpSp>
        <p:nvGrpSpPr>
          <p:cNvPr id="18" name="Aitds2"/>
          <p:cNvGrpSpPr/>
          <p:nvPr/>
        </p:nvGrpSpPr>
        <p:grpSpPr>
          <a:xfrm>
            <a:off x="4576008" y="4703038"/>
            <a:ext cx="2009787" cy="848534"/>
            <a:chOff x="6393984" y="3524756"/>
            <a:chExt cx="2009787" cy="530489"/>
          </a:xfrm>
        </p:grpSpPr>
        <p:grpSp>
          <p:nvGrpSpPr>
            <p:cNvPr id="19" name="组合 18"/>
            <p:cNvGrpSpPr/>
            <p:nvPr/>
          </p:nvGrpSpPr>
          <p:grpSpPr>
            <a:xfrm>
              <a:off x="6393984" y="3524756"/>
              <a:ext cx="2009787" cy="530489"/>
              <a:chOff x="1501774" y="2212194"/>
              <a:chExt cx="1974704" cy="2535828"/>
            </a:xfrm>
          </p:grpSpPr>
          <p:sp>
            <p:nvSpPr>
              <p:cNvPr id="21" name="Aitds2-1"/>
              <p:cNvSpPr/>
              <p:nvPr/>
            </p:nvSpPr>
            <p:spPr>
              <a:xfrm>
                <a:off x="1501774" y="2212194"/>
                <a:ext cx="1974704" cy="2535828"/>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2" name="Aitds2-2"/>
              <p:cNvSpPr/>
              <p:nvPr/>
            </p:nvSpPr>
            <p:spPr>
              <a:xfrm>
                <a:off x="1555321" y="2380413"/>
                <a:ext cx="1862880" cy="219939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0" name="Aitds2-3"/>
            <p:cNvSpPr txBox="1"/>
            <p:nvPr/>
          </p:nvSpPr>
          <p:spPr>
            <a:xfrm>
              <a:off x="6673271" y="3578767"/>
              <a:ext cx="1449436" cy="365591"/>
            </a:xfrm>
            <a:prstGeom prst="rect">
              <a:avLst/>
            </a:prstGeom>
            <a:noFill/>
          </p:spPr>
          <p:txBody>
            <a:bodyPr vert="horz" wrap="none" rtlCol="0">
              <a:spAutoFit/>
              <a:scene3d>
                <a:camera prst="orthographicFront"/>
                <a:lightRig rig="threePt" dir="t"/>
              </a:scene3d>
              <a:sp3d contourW="12700"/>
            </a:bodyPr>
            <a:lstStyle/>
            <a:p>
              <a:pPr lvl="0" algn="ctr"/>
              <a:r>
                <a:rPr lang="zh-CN" altLang="en-US" sz="3200" b="1" kern="0"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站起来</a:t>
              </a:r>
              <a:endParaRPr kumimoji="0" lang="zh-CN" altLang="en-US" sz="3200" b="1"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23" name="Aitds2"/>
          <p:cNvGrpSpPr/>
          <p:nvPr/>
        </p:nvGrpSpPr>
        <p:grpSpPr>
          <a:xfrm>
            <a:off x="6667404" y="4704221"/>
            <a:ext cx="2009787" cy="848534"/>
            <a:chOff x="6393984" y="3524756"/>
            <a:chExt cx="2009787" cy="530489"/>
          </a:xfrm>
        </p:grpSpPr>
        <p:grpSp>
          <p:nvGrpSpPr>
            <p:cNvPr id="24" name="组合 23"/>
            <p:cNvGrpSpPr/>
            <p:nvPr/>
          </p:nvGrpSpPr>
          <p:grpSpPr>
            <a:xfrm>
              <a:off x="6393984" y="3524756"/>
              <a:ext cx="2009787" cy="530489"/>
              <a:chOff x="1501774" y="2212194"/>
              <a:chExt cx="1974704" cy="2535828"/>
            </a:xfrm>
          </p:grpSpPr>
          <p:sp>
            <p:nvSpPr>
              <p:cNvPr id="26" name="Aitds2-1"/>
              <p:cNvSpPr/>
              <p:nvPr/>
            </p:nvSpPr>
            <p:spPr>
              <a:xfrm>
                <a:off x="1501774" y="2212194"/>
                <a:ext cx="1974704" cy="2535828"/>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7" name="Aitds2-2"/>
              <p:cNvSpPr/>
              <p:nvPr/>
            </p:nvSpPr>
            <p:spPr>
              <a:xfrm>
                <a:off x="1555321" y="2380413"/>
                <a:ext cx="1862880" cy="219939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5" name="Aitds2-3"/>
            <p:cNvSpPr txBox="1"/>
            <p:nvPr/>
          </p:nvSpPr>
          <p:spPr>
            <a:xfrm>
              <a:off x="6673271" y="3578767"/>
              <a:ext cx="1449436" cy="365591"/>
            </a:xfrm>
            <a:prstGeom prst="rect">
              <a:avLst/>
            </a:prstGeom>
            <a:noFill/>
          </p:spPr>
          <p:txBody>
            <a:bodyPr vert="horz" wrap="none" rtlCol="0">
              <a:spAutoFit/>
              <a:scene3d>
                <a:camera prst="orthographicFront"/>
                <a:lightRig rig="threePt" dir="t"/>
              </a:scene3d>
              <a:sp3d contourW="12700"/>
            </a:bodyPr>
            <a:lstStyle/>
            <a:p>
              <a:pPr lvl="0" algn="ctr"/>
              <a:r>
                <a:rPr lang="zh-CN" altLang="en-US" sz="3200" b="1" kern="0"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富起来</a:t>
              </a:r>
              <a:endParaRPr kumimoji="0" lang="zh-CN" altLang="en-US" sz="3200" b="1"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28" name="Aitds2"/>
          <p:cNvGrpSpPr/>
          <p:nvPr/>
        </p:nvGrpSpPr>
        <p:grpSpPr>
          <a:xfrm>
            <a:off x="8816957" y="4703038"/>
            <a:ext cx="2009787" cy="848534"/>
            <a:chOff x="6393984" y="3524756"/>
            <a:chExt cx="2009787" cy="530489"/>
          </a:xfrm>
        </p:grpSpPr>
        <p:grpSp>
          <p:nvGrpSpPr>
            <p:cNvPr id="29" name="组合 28"/>
            <p:cNvGrpSpPr/>
            <p:nvPr/>
          </p:nvGrpSpPr>
          <p:grpSpPr>
            <a:xfrm>
              <a:off x="6393984" y="3524756"/>
              <a:ext cx="2009787" cy="530489"/>
              <a:chOff x="1501774" y="2212194"/>
              <a:chExt cx="1974704" cy="2535828"/>
            </a:xfrm>
          </p:grpSpPr>
          <p:sp>
            <p:nvSpPr>
              <p:cNvPr id="31" name="Aitds2-1"/>
              <p:cNvSpPr/>
              <p:nvPr/>
            </p:nvSpPr>
            <p:spPr>
              <a:xfrm>
                <a:off x="1501774" y="2212194"/>
                <a:ext cx="1974704" cy="2535828"/>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2" name="Aitds2-2"/>
              <p:cNvSpPr/>
              <p:nvPr/>
            </p:nvSpPr>
            <p:spPr>
              <a:xfrm>
                <a:off x="1555321" y="2380413"/>
                <a:ext cx="1862880" cy="219939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30" name="Aitds2-3"/>
            <p:cNvSpPr txBox="1"/>
            <p:nvPr/>
          </p:nvSpPr>
          <p:spPr>
            <a:xfrm>
              <a:off x="6673271" y="3578767"/>
              <a:ext cx="1449436" cy="365591"/>
            </a:xfrm>
            <a:prstGeom prst="rect">
              <a:avLst/>
            </a:prstGeom>
            <a:noFill/>
          </p:spPr>
          <p:txBody>
            <a:bodyPr vert="horz" wrap="none" rtlCol="0">
              <a:spAutoFit/>
              <a:scene3d>
                <a:camera prst="orthographicFront"/>
                <a:lightRig rig="threePt" dir="t"/>
              </a:scene3d>
              <a:sp3d contourW="12700"/>
            </a:bodyPr>
            <a:lstStyle/>
            <a:p>
              <a:pPr lvl="0" algn="ctr"/>
              <a:r>
                <a:rPr lang="zh-CN" altLang="en-US" sz="3200" b="1" kern="0"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强起来</a:t>
              </a:r>
              <a:endParaRPr kumimoji="0" lang="zh-CN" altLang="en-US" sz="3200" b="1"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党史新中国史改革开放史社会主义发展史四史学习教育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4"/>
</p:tagLst>
</file>

<file path=ppt/tags/tag11.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PA" val="v5.2.4"/>
</p:tagLst>
</file>

<file path=ppt/tags/tag13.xml><?xml version="1.0" encoding="utf-8"?>
<p:tagLst xmlns:a="http://schemas.openxmlformats.org/drawingml/2006/main" xmlns:r="http://schemas.openxmlformats.org/officeDocument/2006/relationships" xmlns:p="http://schemas.openxmlformats.org/presentationml/2006/main">
  <p:tag name="PA" val="v5.2.4"/>
</p:tagLst>
</file>

<file path=ppt/tags/tag14.xml><?xml version="1.0" encoding="utf-8"?>
<p:tagLst xmlns:a="http://schemas.openxmlformats.org/drawingml/2006/main" xmlns:r="http://schemas.openxmlformats.org/officeDocument/2006/relationships" xmlns:p="http://schemas.openxmlformats.org/presentationml/2006/main">
  <p:tag name="PA" val="v5.2.4"/>
</p:tagLst>
</file>

<file path=ppt/tags/tag15.xml><?xml version="1.0" encoding="utf-8"?>
<p:tagLst xmlns:a="http://schemas.openxmlformats.org/drawingml/2006/main" xmlns:r="http://schemas.openxmlformats.org/officeDocument/2006/relationships" xmlns:p="http://schemas.openxmlformats.org/presentationml/2006/main">
  <p:tag name="PA" val="v5.2.4"/>
</p:tagLst>
</file>

<file path=ppt/tags/tag16.xml><?xml version="1.0" encoding="utf-8"?>
<p:tagLst xmlns:a="http://schemas.openxmlformats.org/drawingml/2006/main" xmlns:r="http://schemas.openxmlformats.org/officeDocument/2006/relationships" xmlns:p="http://schemas.openxmlformats.org/presentationml/2006/main">
  <p:tag name="PA" val="v5.2.4"/>
</p:tagLst>
</file>

<file path=ppt/tags/tag17.xml><?xml version="1.0" encoding="utf-8"?>
<p:tagLst xmlns:a="http://schemas.openxmlformats.org/drawingml/2006/main" xmlns:r="http://schemas.openxmlformats.org/officeDocument/2006/relationships" xmlns:p="http://schemas.openxmlformats.org/presentationml/2006/main">
  <p:tag name="PA" val="v5.2.4"/>
</p:tagLst>
</file>

<file path=ppt/tags/tag18.xml><?xml version="1.0" encoding="utf-8"?>
<p:tagLst xmlns:a="http://schemas.openxmlformats.org/drawingml/2006/main" xmlns:r="http://schemas.openxmlformats.org/officeDocument/2006/relationships" xmlns:p="http://schemas.openxmlformats.org/presentationml/2006/main">
  <p:tag name="PA" val="v5.2.4"/>
</p:tagLst>
</file>

<file path=ppt/tags/tag19.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20.xml><?xml version="1.0" encoding="utf-8"?>
<p:tagLst xmlns:a="http://schemas.openxmlformats.org/drawingml/2006/main" xmlns:r="http://schemas.openxmlformats.org/officeDocument/2006/relationships" xmlns:p="http://schemas.openxmlformats.org/presentationml/2006/main">
  <p:tag name="PA" val="v5.2.4"/>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4"/>
</p:tagLst>
</file>

<file path=ppt/tags/tag28.xml><?xml version="1.0" encoding="utf-8"?>
<p:tagLst xmlns:a="http://schemas.openxmlformats.org/drawingml/2006/main" xmlns:r="http://schemas.openxmlformats.org/officeDocument/2006/relationships" xmlns:p="http://schemas.openxmlformats.org/presentationml/2006/main">
  <p:tag name="PA" val="v5.2.4"/>
</p:tagLst>
</file>

<file path=ppt/tags/tag29.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30.xml><?xml version="1.0" encoding="utf-8"?>
<p:tagLst xmlns:a="http://schemas.openxmlformats.org/drawingml/2006/main" xmlns:r="http://schemas.openxmlformats.org/officeDocument/2006/relationships" xmlns:p="http://schemas.openxmlformats.org/presentationml/2006/main">
  <p:tag name="PA" val="v5.2.4"/>
</p:tagLst>
</file>

<file path=ppt/tags/tag31.xml><?xml version="1.0" encoding="utf-8"?>
<p:tagLst xmlns:a="http://schemas.openxmlformats.org/drawingml/2006/main" xmlns:r="http://schemas.openxmlformats.org/officeDocument/2006/relationships" xmlns:p="http://schemas.openxmlformats.org/presentationml/2006/main">
  <p:tag name="PA" val="v5.2.4"/>
</p:tagLst>
</file>

<file path=ppt/tags/tag32.xml><?xml version="1.0" encoding="utf-8"?>
<p:tagLst xmlns:a="http://schemas.openxmlformats.org/drawingml/2006/main" xmlns:r="http://schemas.openxmlformats.org/officeDocument/2006/relationships" xmlns:p="http://schemas.openxmlformats.org/presentationml/2006/main">
  <p:tag name="PA" val="v5.2.4"/>
</p:tagLst>
</file>

<file path=ppt/tags/tag33.xml><?xml version="1.0" encoding="utf-8"?>
<p:tagLst xmlns:a="http://schemas.openxmlformats.org/drawingml/2006/main" xmlns:r="http://schemas.openxmlformats.org/officeDocument/2006/relationships" xmlns:p="http://schemas.openxmlformats.org/presentationml/2006/main">
  <p:tag name="PA" val="v5.2.4"/>
</p:tagLst>
</file>

<file path=ppt/tags/tag34.xml><?xml version="1.0" encoding="utf-8"?>
<p:tagLst xmlns:a="http://schemas.openxmlformats.org/drawingml/2006/main" xmlns:r="http://schemas.openxmlformats.org/officeDocument/2006/relationships" xmlns:p="http://schemas.openxmlformats.org/presentationml/2006/main">
  <p:tag name="PA" val="v5.2.4"/>
</p:tagLst>
</file>

<file path=ppt/tags/tag35.xml><?xml version="1.0" encoding="utf-8"?>
<p:tagLst xmlns:a="http://schemas.openxmlformats.org/drawingml/2006/main" xmlns:r="http://schemas.openxmlformats.org/officeDocument/2006/relationships" xmlns:p="http://schemas.openxmlformats.org/presentationml/2006/main">
  <p:tag name="PA" val="v5.2.4"/>
</p:tagLst>
</file>

<file path=ppt/tags/tag36.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1853</Words>
  <Application>Microsoft Office PowerPoint</Application>
  <PresentationFormat>宽屏</PresentationFormat>
  <Paragraphs>143</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思源黑体 CN Medium</vt:lpstr>
      <vt:lpstr>思源黑体 CN Normal</vt:lpstr>
      <vt:lpstr>思源宋体 Heavy</vt:lpstr>
      <vt:lpstr>字魂152号-机甲超级黑</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党史新中国史改革开放史社会主义发展史四史学习教育PPT模板</dc:title>
  <dc:creator>Dell</dc:creator>
  <cp:lastModifiedBy>Administrator</cp:lastModifiedBy>
  <cp:revision>56</cp:revision>
  <dcterms:created xsi:type="dcterms:W3CDTF">2020-08-03T03:52:00Z</dcterms:created>
  <dcterms:modified xsi:type="dcterms:W3CDTF">2021-04-27T01:58:36Z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B8F04EB7433B41B1B2BAF850812EB926</vt:lpwstr>
  </property>
</Properties>
</file>