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345" r:id="rId7"/>
    <p:sldId id="259" r:id="rId8"/>
    <p:sldId id="323" r:id="rId9"/>
    <p:sldId id="324" r:id="rId10"/>
    <p:sldId id="325" r:id="rId11"/>
    <p:sldId id="326" r:id="rId12"/>
    <p:sldId id="260" r:id="rId13"/>
    <p:sldId id="327" r:id="rId14"/>
    <p:sldId id="261" r:id="rId15"/>
    <p:sldId id="330" r:id="rId16"/>
    <p:sldId id="329" r:id="rId17"/>
    <p:sldId id="328" r:id="rId18"/>
    <p:sldId id="331" r:id="rId19"/>
    <p:sldId id="262" r:id="rId20"/>
    <p:sldId id="332" r:id="rId21"/>
    <p:sldId id="263" r:id="rId22"/>
    <p:sldId id="333" r:id="rId23"/>
    <p:sldId id="299" r:id="rId24"/>
    <p:sldId id="334" r:id="rId25"/>
    <p:sldId id="335" r:id="rId26"/>
    <p:sldId id="336" r:id="rId27"/>
    <p:sldId id="337" r:id="rId28"/>
    <p:sldId id="340" r:id="rId29"/>
    <p:sldId id="341" r:id="rId30"/>
    <p:sldId id="342" r:id="rId31"/>
    <p:sldId id="338" r:id="rId32"/>
    <p:sldId id="339" r:id="rId3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p:cViewPr varScale="1">
        <p:scale>
          <a:sx n="87" d="100"/>
          <a:sy n="87" d="100"/>
        </p:scale>
        <p:origin x="6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5C52F-B565-43EE-94CA-C011CCCF7C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EA9E-D635-4DF7-BD68-0D0D7BD33A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96C9ECDE-F88C-48CF-9D13-2DBE889E725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753798A-EA77-46EB-A121-A9C0E2741236}"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753798A-EA77-46EB-A121-A9C0E2741236}"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753798A-EA77-46EB-A121-A9C0E2741236}"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753798A-EA77-46EB-A121-A9C0E2741236}"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F5BB81E4-0A06-4620-BC78-D7BDAEFF8EF9}"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 name="组合 2"/>
          <p:cNvGrpSpPr/>
          <p:nvPr userDrawn="1"/>
        </p:nvGrpSpPr>
        <p:grpSpPr>
          <a:xfrm>
            <a:off x="331636" y="655497"/>
            <a:ext cx="8812364" cy="64620"/>
            <a:chOff x="288133" y="483063"/>
            <a:chExt cx="8903871" cy="64666"/>
          </a:xfrm>
        </p:grpSpPr>
        <p:sp>
          <p:nvSpPr>
            <p:cNvPr id="4" name="任意多边形 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9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5" name="直接连接符 4"/>
            <p:cNvCxnSpPr>
              <a:stCxn id="4" idx="6"/>
            </p:cNvCxnSpPr>
            <p:nvPr/>
          </p:nvCxnSpPr>
          <p:spPr>
            <a:xfrm>
              <a:off x="1193007" y="497681"/>
              <a:ext cx="7998997" cy="0"/>
            </a:xfrm>
            <a:prstGeom prst="lin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5"/>
          <p:cNvGrpSpPr/>
          <p:nvPr userDrawn="1"/>
        </p:nvGrpSpPr>
        <p:grpSpPr>
          <a:xfrm>
            <a:off x="130810" y="260985"/>
            <a:ext cx="512445" cy="512445"/>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2"/>
            <a:stretch>
              <a:fillRect/>
            </a:stretch>
          </p:blipFill>
          <p:spPr>
            <a:xfrm>
              <a:off x="5235" y="677"/>
              <a:ext cx="694" cy="723"/>
            </a:xfrm>
            <a:prstGeom prst="rect">
              <a:avLst/>
            </a:prstGeom>
          </p:spPr>
        </p:pic>
      </p:gr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 1"/>
          <p:cNvSpPr>
            <a:spLocks noGrp="1"/>
          </p:cNvSpPr>
          <p:nvPr>
            <p:ph type="title"/>
          </p:nvPr>
        </p:nvSpPr>
        <p:spPr>
          <a:xfrm>
            <a:off x="806022" y="129300"/>
            <a:ext cx="3607594" cy="345416"/>
          </a:xfrm>
          <a:prstGeom prst="rect">
            <a:avLst/>
          </a:prstGeom>
        </p:spPr>
        <p:txBody>
          <a:bodyPr/>
          <a:lstStyle>
            <a:lvl1pPr algn="l">
              <a:defRPr lang="zh-CN" altLang="en-US" sz="1800" b="1" kern="1200" dirty="0">
                <a:gradFill>
                  <a:gsLst>
                    <a:gs pos="0">
                      <a:srgbClr val="FF3302"/>
                    </a:gs>
                    <a:gs pos="100000">
                      <a:srgbClr val="CB0800"/>
                    </a:gs>
                  </a:gsLst>
                  <a:lin ang="5400000" scaled="1"/>
                </a:gradFill>
                <a:latin typeface="微软雅黑" panose="020B0503020204020204" pitchFamily="34" charset="-122"/>
                <a:ea typeface="微软雅黑" panose="020B0503020204020204" pitchFamily="34" charset="-122"/>
                <a:cs typeface="+mn-cs"/>
              </a:defRPr>
            </a:lvl1pPr>
          </a:lstStyle>
          <a:p>
            <a:r>
              <a:rPr lang="zh-CN" altLang="en-US" dirty="0"/>
              <a:t>单击此处编辑母版标题样式</a:t>
            </a:r>
            <a:endParaRPr lang="zh-CN" altLang="en-US" dirty="0"/>
          </a:p>
        </p:txBody>
      </p:sp>
      <p:pic>
        <p:nvPicPr>
          <p:cNvPr id="11" name="Picture 11" descr="F:\桌面\党政机关\素材\党徽\Nipic_20180988_201809091138025270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7953" y="58677"/>
            <a:ext cx="508069" cy="41603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底-8"/>
          <p:cNvPicPr>
            <a:picLocks noChangeAspect="1"/>
          </p:cNvPicPr>
          <p:nvPr userDrawn="1"/>
        </p:nvPicPr>
        <p:blipFill>
          <a:blip r:embed="rId4"/>
          <a:stretch>
            <a:fillRect/>
          </a:stretch>
        </p:blipFill>
        <p:spPr>
          <a:xfrm>
            <a:off x="0" y="4377214"/>
            <a:ext cx="9144000" cy="7662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788158" y="500332"/>
            <a:ext cx="7833919" cy="253492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2400" b="1" dirty="0">
                <a:noFill/>
                <a:latin typeface="+mn-ea"/>
              </a:rPr>
              <a:t>版权声明</a:t>
            </a:r>
            <a:endParaRPr lang="zh-CN" altLang="en-US" sz="2400" b="1" dirty="0">
              <a:noFill/>
              <a:latin typeface="+mn-ea"/>
            </a:endParaRPr>
          </a:p>
          <a:p>
            <a:pPr algn="just">
              <a:lnSpc>
                <a:spcPct val="150000"/>
              </a:lnSpc>
            </a:pPr>
            <a:endParaRPr lang="zh-CN" altLang="en-US" sz="1050" dirty="0">
              <a:noFill/>
              <a:latin typeface="+mn-ea"/>
            </a:endParaRPr>
          </a:p>
          <a:p>
            <a:pPr algn="just">
              <a:lnSpc>
                <a:spcPct val="150000"/>
              </a:lnSpc>
            </a:pPr>
            <a:r>
              <a:rPr lang="zh-CN" altLang="en-US" sz="1015" dirty="0">
                <a:noFill/>
                <a:latin typeface="+mn-ea"/>
              </a:rPr>
              <a:t>感谢您下载办图网平台上提供的</a:t>
            </a:r>
            <a:r>
              <a:rPr lang="en-US" altLang="zh-CN" sz="1015" dirty="0">
                <a:noFill/>
                <a:latin typeface="+mn-ea"/>
              </a:rPr>
              <a:t>PPT</a:t>
            </a:r>
            <a:r>
              <a:rPr lang="zh-CN" altLang="en-US" sz="1015" dirty="0">
                <a:noFill/>
                <a:latin typeface="+mn-ea"/>
              </a:rPr>
              <a:t>作品，为了您和办图网以及原创作者的利益，请勿复制、传播、销售，否则将承担法律责任！办图网将对作品进行维权，按照传播下载次数进行十倍的索取赔偿！</a:t>
            </a:r>
            <a:endParaRPr lang="en-US" altLang="zh-CN" sz="1015" dirty="0">
              <a:noFill/>
              <a:latin typeface="+mn-ea"/>
            </a:endParaRPr>
          </a:p>
          <a:p>
            <a:pPr algn="just">
              <a:lnSpc>
                <a:spcPct val="150000"/>
              </a:lnSpc>
            </a:pPr>
            <a:endParaRPr lang="zh-CN" altLang="en-US" sz="1015" dirty="0">
              <a:noFill/>
              <a:latin typeface="+mn-ea"/>
            </a:endParaRPr>
          </a:p>
          <a:p>
            <a:pPr algn="just">
              <a:lnSpc>
                <a:spcPct val="150000"/>
              </a:lnSpc>
            </a:pPr>
            <a:r>
              <a:rPr lang="en-US" altLang="zh-CN" sz="1015" dirty="0">
                <a:noFill/>
                <a:latin typeface="+mn-ea"/>
              </a:rPr>
              <a:t>1.</a:t>
            </a:r>
            <a:r>
              <a:rPr lang="zh-CN" altLang="en-US" sz="1015" dirty="0">
                <a:noFill/>
                <a:latin typeface="+mn-ea"/>
              </a:rPr>
              <a:t>在办图网出售的</a:t>
            </a:r>
            <a:r>
              <a:rPr lang="en-US" altLang="zh-CN" sz="1015" dirty="0">
                <a:noFill/>
                <a:latin typeface="+mn-ea"/>
              </a:rPr>
              <a:t>PPT</a:t>
            </a:r>
            <a:r>
              <a:rPr lang="zh-CN" altLang="en-US" sz="1015" dirty="0">
                <a:noFill/>
                <a:latin typeface="+mn-ea"/>
              </a:rPr>
              <a:t>模板是免版税类（</a:t>
            </a:r>
            <a:r>
              <a:rPr lang="en-US" altLang="zh-CN" sz="1015" dirty="0">
                <a:noFill/>
                <a:latin typeface="+mn-ea"/>
              </a:rPr>
              <a:t>RF</a:t>
            </a:r>
            <a:r>
              <a:rPr lang="zh-CN" altLang="en-US" sz="1015" dirty="0">
                <a:noFill/>
                <a:latin typeface="+mn-ea"/>
              </a:rPr>
              <a:t>：</a:t>
            </a:r>
            <a:r>
              <a:rPr lang="en-US" altLang="zh-CN" sz="1015" dirty="0">
                <a:noFill/>
                <a:latin typeface="+mn-ea"/>
              </a:rPr>
              <a:t>Royalty-Free</a:t>
            </a:r>
            <a:r>
              <a:rPr lang="zh-CN" altLang="en-US" sz="1015" dirty="0">
                <a:noFill/>
                <a:latin typeface="+mn-ea"/>
              </a:rPr>
              <a:t>）正版受</a:t>
            </a:r>
            <a:r>
              <a:rPr lang="en-US" altLang="zh-CN" sz="1015" dirty="0">
                <a:noFill/>
                <a:latin typeface="+mn-ea"/>
              </a:rPr>
              <a:t>《</a:t>
            </a:r>
            <a:r>
              <a:rPr lang="zh-CN" altLang="en-US" sz="1015" dirty="0">
                <a:noFill/>
                <a:latin typeface="+mn-ea"/>
              </a:rPr>
              <a:t>中华人民共和国著作权法</a:t>
            </a:r>
            <a:r>
              <a:rPr lang="en-US" altLang="zh-CN" sz="1015" dirty="0">
                <a:noFill/>
                <a:latin typeface="+mn-ea"/>
              </a:rPr>
              <a:t>》</a:t>
            </a:r>
            <a:r>
              <a:rPr lang="zh-CN" altLang="en-US" sz="1015" dirty="0">
                <a:noFill/>
                <a:latin typeface="+mn-ea"/>
              </a:rPr>
              <a:t>和</a:t>
            </a:r>
            <a:r>
              <a:rPr lang="en-US" altLang="zh-CN" sz="1015" dirty="0">
                <a:noFill/>
                <a:latin typeface="+mn-ea"/>
              </a:rPr>
              <a:t>《</a:t>
            </a:r>
            <a:r>
              <a:rPr lang="zh-CN" altLang="en-US" sz="1015" dirty="0">
                <a:noFill/>
                <a:latin typeface="+mn-ea"/>
              </a:rPr>
              <a:t>世界版权公约</a:t>
            </a:r>
            <a:r>
              <a:rPr lang="en-US" altLang="zh-CN" sz="1015" dirty="0">
                <a:noFill/>
                <a:latin typeface="+mn-ea"/>
              </a:rPr>
              <a:t>》</a:t>
            </a:r>
            <a:r>
              <a:rPr lang="zh-CN" altLang="en-US" sz="1015" dirty="0">
                <a:noFill/>
                <a:latin typeface="+mn-ea"/>
              </a:rPr>
              <a:t>的保护，作品的所有权、版权和著作权归办图网所有，您下载的是</a:t>
            </a:r>
            <a:r>
              <a:rPr lang="en-US" altLang="zh-CN" sz="1015" dirty="0">
                <a:noFill/>
                <a:latin typeface="+mn-ea"/>
              </a:rPr>
              <a:t>PPT</a:t>
            </a:r>
            <a:r>
              <a:rPr lang="zh-CN" altLang="en-US" sz="1015" dirty="0">
                <a:noFill/>
                <a:latin typeface="+mn-ea"/>
              </a:rPr>
              <a:t>模板素材的使用权。</a:t>
            </a:r>
            <a:endParaRPr lang="zh-CN" altLang="en-US" sz="1015" dirty="0">
              <a:noFill/>
              <a:latin typeface="+mn-ea"/>
            </a:endParaRPr>
          </a:p>
          <a:p>
            <a:pPr algn="just">
              <a:lnSpc>
                <a:spcPct val="150000"/>
              </a:lnSpc>
            </a:pPr>
            <a:r>
              <a:rPr lang="en-US" altLang="zh-CN" sz="1015" dirty="0">
                <a:noFill/>
                <a:latin typeface="+mn-ea"/>
              </a:rPr>
              <a:t>2.</a:t>
            </a:r>
            <a:r>
              <a:rPr lang="zh-CN" altLang="en-US" sz="1015" dirty="0">
                <a:noFill/>
                <a:latin typeface="+mn-ea"/>
              </a:rPr>
              <a:t>不得将办图网的</a:t>
            </a:r>
            <a:r>
              <a:rPr lang="en-US" altLang="zh-CN" sz="1015" dirty="0">
                <a:noFill/>
                <a:latin typeface="+mn-ea"/>
              </a:rPr>
              <a:t>PPT</a:t>
            </a:r>
            <a:r>
              <a:rPr lang="zh-CN" altLang="en-US" sz="1015" dirty="0">
                <a:noFill/>
                <a:latin typeface="+mn-ea"/>
              </a:rPr>
              <a:t>模板、</a:t>
            </a:r>
            <a:r>
              <a:rPr lang="en-US" altLang="zh-CN" sz="1015" dirty="0">
                <a:noFill/>
                <a:latin typeface="+mn-ea"/>
              </a:rPr>
              <a:t>PPT</a:t>
            </a:r>
            <a:r>
              <a:rPr lang="zh-CN" altLang="en-US" sz="1015" dirty="0">
                <a:noFill/>
                <a:latin typeface="+mn-ea"/>
              </a:rPr>
              <a:t>素材，本身用于再出售，或者出租、出借、转让、分销、发布或者作为礼物供他人使用，不得转授权、出卖、转让本协议或者本协议中的权利。</a:t>
            </a:r>
            <a:endParaRPr lang="zh-CN" altLang="en-US" sz="1015" dirty="0">
              <a:noFill/>
              <a:latin typeface="+mn-ea"/>
            </a:endParaRPr>
          </a:p>
        </p:txBody>
      </p:sp>
      <p:sp>
        <p:nvSpPr>
          <p:cNvPr id="8" name="文本框 7"/>
          <p:cNvSpPr txBox="1"/>
          <p:nvPr userDrawn="1"/>
        </p:nvSpPr>
        <p:spPr>
          <a:xfrm>
            <a:off x="788158" y="4002245"/>
            <a:ext cx="5472811" cy="3219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scene3d>
              <a:camera prst="orthographicFront"/>
              <a:lightRig rig="threePt" dir="t"/>
            </a:scene3d>
            <a:sp3d contourW="12700"/>
          </a:bodyPr>
          <a:lstStyle/>
          <a:p>
            <a:pPr algn="just"/>
            <a:r>
              <a:rPr lang="zh-CN" altLang="en-US" sz="1500" b="1" dirty="0">
                <a:noFill/>
                <a:latin typeface="+mn-ea"/>
              </a:rPr>
              <a:t>更多精品</a:t>
            </a:r>
            <a:r>
              <a:rPr lang="en-US" altLang="zh-CN" sz="1500" b="1" dirty="0">
                <a:noFill/>
                <a:latin typeface="+mn-ea"/>
              </a:rPr>
              <a:t>PPT</a:t>
            </a:r>
            <a:r>
              <a:rPr lang="zh-CN" altLang="en-US" sz="1500" b="1" dirty="0">
                <a:noFill/>
                <a:latin typeface="+mn-ea"/>
              </a:rPr>
              <a:t>模板：</a:t>
            </a:r>
            <a:r>
              <a:rPr lang="en-US" altLang="zh-CN" sz="1500" b="1" dirty="0">
                <a:noFill/>
                <a:latin typeface="+mn-ea"/>
              </a:rPr>
              <a:t>www.888ppt.com</a:t>
            </a:r>
            <a:endParaRPr lang="en-US" altLang="zh-CN" sz="1500" b="1" dirty="0">
              <a:noFill/>
              <a:latin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3" name="组合 2"/>
          <p:cNvGrpSpPr/>
          <p:nvPr userDrawn="1"/>
        </p:nvGrpSpPr>
        <p:grpSpPr>
          <a:xfrm>
            <a:off x="331636" y="655497"/>
            <a:ext cx="8682581" cy="64620"/>
            <a:chOff x="288133" y="483063"/>
            <a:chExt cx="8772740" cy="64666"/>
          </a:xfrm>
        </p:grpSpPr>
        <p:sp>
          <p:nvSpPr>
            <p:cNvPr id="4" name="任意多边形 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9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5" name="直接连接符 4"/>
            <p:cNvCxnSpPr>
              <a:stCxn id="4" idx="6"/>
            </p:cNvCxnSpPr>
            <p:nvPr/>
          </p:nvCxnSpPr>
          <p:spPr>
            <a:xfrm>
              <a:off x="1193007" y="497681"/>
              <a:ext cx="7867866" cy="436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grpSp>
        <p:nvGrpSpPr>
          <p:cNvPr id="3" name="组合 2"/>
          <p:cNvGrpSpPr/>
          <p:nvPr userDrawn="1"/>
        </p:nvGrpSpPr>
        <p:grpSpPr>
          <a:xfrm>
            <a:off x="331636" y="655497"/>
            <a:ext cx="8682581" cy="64620"/>
            <a:chOff x="288133" y="483063"/>
            <a:chExt cx="8772740" cy="64666"/>
          </a:xfrm>
        </p:grpSpPr>
        <p:sp>
          <p:nvSpPr>
            <p:cNvPr id="4" name="任意多边形 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9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5" name="直接连接符 4"/>
            <p:cNvCxnSpPr>
              <a:stCxn id="4" idx="6"/>
            </p:cNvCxnSpPr>
            <p:nvPr/>
          </p:nvCxnSpPr>
          <p:spPr>
            <a:xfrm>
              <a:off x="1193007" y="497681"/>
              <a:ext cx="7867866" cy="436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grpSp>
        <p:nvGrpSpPr>
          <p:cNvPr id="3" name="组合 2"/>
          <p:cNvGrpSpPr/>
          <p:nvPr userDrawn="1"/>
        </p:nvGrpSpPr>
        <p:grpSpPr>
          <a:xfrm>
            <a:off x="331636" y="655497"/>
            <a:ext cx="8682581" cy="64620"/>
            <a:chOff x="288133" y="483063"/>
            <a:chExt cx="8772740" cy="64666"/>
          </a:xfrm>
        </p:grpSpPr>
        <p:sp>
          <p:nvSpPr>
            <p:cNvPr id="4" name="任意多边形 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9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5" name="直接连接符 4"/>
            <p:cNvCxnSpPr>
              <a:stCxn id="4" idx="6"/>
            </p:cNvCxnSpPr>
            <p:nvPr/>
          </p:nvCxnSpPr>
          <p:spPr>
            <a:xfrm>
              <a:off x="1193007" y="497681"/>
              <a:ext cx="7867866" cy="436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grpSp>
        <p:nvGrpSpPr>
          <p:cNvPr id="3" name="组合 2"/>
          <p:cNvGrpSpPr/>
          <p:nvPr userDrawn="1"/>
        </p:nvGrpSpPr>
        <p:grpSpPr>
          <a:xfrm>
            <a:off x="331636" y="655497"/>
            <a:ext cx="8682581" cy="64620"/>
            <a:chOff x="288133" y="483063"/>
            <a:chExt cx="8772740" cy="64666"/>
          </a:xfrm>
        </p:grpSpPr>
        <p:sp>
          <p:nvSpPr>
            <p:cNvPr id="4" name="任意多边形 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9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5" name="直接连接符 4"/>
            <p:cNvCxnSpPr>
              <a:stCxn id="4" idx="6"/>
            </p:cNvCxnSpPr>
            <p:nvPr/>
          </p:nvCxnSpPr>
          <p:spPr>
            <a:xfrm>
              <a:off x="1193007" y="497681"/>
              <a:ext cx="7867866" cy="436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正文页">
    <p:bg>
      <p:bgPr>
        <a:solidFill>
          <a:schemeClr val="bg1"/>
        </a:solidFill>
        <a:effectLst/>
      </p:bgPr>
    </p:bg>
    <p:spTree>
      <p:nvGrpSpPr>
        <p:cNvPr id="1" name=""/>
        <p:cNvGrpSpPr/>
        <p:nvPr/>
      </p:nvGrpSpPr>
      <p:grpSpPr>
        <a:xfrm>
          <a:off x="0" y="0"/>
          <a:ext cx="0" cy="0"/>
          <a:chOff x="0" y="0"/>
          <a:chExt cx="0" cy="0"/>
        </a:xfrm>
      </p:grpSpPr>
      <p:sp>
        <p:nvSpPr>
          <p:cNvPr id="11" name="Aichitds1"/>
          <p:cNvSpPr txBox="1"/>
          <p:nvPr userDrawn="1"/>
        </p:nvSpPr>
        <p:spPr>
          <a:xfrm>
            <a:off x="946247" y="193909"/>
            <a:ext cx="6265142" cy="391160"/>
          </a:xfrm>
          <a:prstGeom prst="rect">
            <a:avLst/>
          </a:prstGeom>
          <a:noFill/>
        </p:spPr>
        <p:txBody>
          <a:bodyPr wrap="square" rtlCol="0">
            <a:spAutoFit/>
          </a:bodyPr>
          <a:lstStyle/>
          <a:p>
            <a:pPr algn="l"/>
            <a:r>
              <a:rPr kumimoji="1" lang="zh-CN" altLang="en-US" sz="1950" b="1" dirty="0">
                <a:gradFill flip="none" rotWithShape="1">
                  <a:gsLst>
                    <a:gs pos="100000">
                      <a:srgbClr val="A41105"/>
                    </a:gs>
                    <a:gs pos="0">
                      <a:srgbClr val="FF081D"/>
                    </a:gs>
                  </a:gsLst>
                  <a:lin ang="5400000" scaled="1"/>
                  <a:tileRect/>
                </a:gradFill>
                <a:latin typeface="字魂35号-经典雅黑" panose="02000000000000000000" charset="-122"/>
                <a:ea typeface="字魂35号-经典雅黑" panose="02000000000000000000" charset="-122"/>
                <a:sym typeface="微软雅黑" panose="020B0503020204020204" pitchFamily="34" charset="-122"/>
              </a:rPr>
              <a:t>全面认识历史性成就和历史性变革的内容</a:t>
            </a:r>
            <a:endParaRPr kumimoji="1" lang="zh-CN" altLang="en-US" b="1" dirty="0">
              <a:gradFill flip="none" rotWithShape="1">
                <a:gsLst>
                  <a:gs pos="100000">
                    <a:srgbClr val="A41105"/>
                  </a:gs>
                  <a:gs pos="0">
                    <a:srgbClr val="FF081D"/>
                  </a:gs>
                </a:gsLst>
                <a:lin ang="5400000" scaled="1"/>
                <a:tileRect/>
              </a:gradFill>
              <a:latin typeface="字魂35号-经典雅黑" panose="02000000000000000000" charset="-122"/>
              <a:ea typeface="字魂35号-经典雅黑" panose="02000000000000000000" charset="-122"/>
              <a:sym typeface="微软雅黑" panose="020B0503020204020204" pitchFamily="34" charset="-122"/>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94" y="71749"/>
            <a:ext cx="974359" cy="669872"/>
          </a:xfrm>
          <a:prstGeom prst="rect">
            <a:avLst/>
          </a:prstGeom>
        </p:spPr>
      </p:pic>
      <p:grpSp>
        <p:nvGrpSpPr>
          <p:cNvPr id="8" name="组合 7"/>
          <p:cNvGrpSpPr/>
          <p:nvPr userDrawn="1"/>
        </p:nvGrpSpPr>
        <p:grpSpPr>
          <a:xfrm>
            <a:off x="8348281" y="225329"/>
            <a:ext cx="813445" cy="884671"/>
            <a:chOff x="3043164" y="319245"/>
            <a:chExt cx="1084593" cy="1179561"/>
          </a:xfrm>
        </p:grpSpPr>
        <p:sp>
          <p:nvSpPr>
            <p:cNvPr id="10" name="星形: 五角 23"/>
            <p:cNvSpPr/>
            <p:nvPr userDrawn="1"/>
          </p:nvSpPr>
          <p:spPr>
            <a:xfrm rot="1495425">
              <a:off x="3599229" y="319245"/>
              <a:ext cx="176733" cy="176733"/>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2" name="弧形 11"/>
            <p:cNvSpPr/>
            <p:nvPr userDrawn="1"/>
          </p:nvSpPr>
          <p:spPr>
            <a:xfrm rot="18157996">
              <a:off x="3043164" y="414213"/>
              <a:ext cx="1084593" cy="1084593"/>
            </a:xfrm>
            <a:prstGeom prst="arc">
              <a:avLst>
                <a:gd name="adj1" fmla="val 16200000"/>
                <a:gd name="adj2" fmla="val 19673504"/>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black"/>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3" name="星形: 五角 25"/>
            <p:cNvSpPr/>
            <p:nvPr userDrawn="1"/>
          </p:nvSpPr>
          <p:spPr>
            <a:xfrm rot="1495425">
              <a:off x="3406204" y="485764"/>
              <a:ext cx="73778" cy="7377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4" name="星形: 五角 26"/>
            <p:cNvSpPr/>
            <p:nvPr userDrawn="1"/>
          </p:nvSpPr>
          <p:spPr>
            <a:xfrm rot="1495425">
              <a:off x="3308206" y="349423"/>
              <a:ext cx="73778" cy="7377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5" name="星形: 五角 27"/>
            <p:cNvSpPr/>
            <p:nvPr userDrawn="1"/>
          </p:nvSpPr>
          <p:spPr>
            <a:xfrm rot="1495425" flipH="1" flipV="1">
              <a:off x="3219316" y="511919"/>
              <a:ext cx="45719" cy="4571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6" name="星形: 五角 28"/>
            <p:cNvSpPr/>
            <p:nvPr userDrawn="1"/>
          </p:nvSpPr>
          <p:spPr>
            <a:xfrm rot="1495425" flipH="1" flipV="1">
              <a:off x="3469233" y="354388"/>
              <a:ext cx="45719" cy="4571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grpSp>
      <p:sp>
        <p:nvSpPr>
          <p:cNvPr id="17" name="Rectangle 4"/>
          <p:cNvSpPr txBox="1">
            <a:spLocks noChangeArrowheads="1"/>
          </p:cNvSpPr>
          <p:nvPr userDrawn="1"/>
        </p:nvSpPr>
        <p:spPr bwMode="auto">
          <a:xfrm>
            <a:off x="6834076" y="494990"/>
            <a:ext cx="1941457" cy="252730"/>
          </a:xfrm>
          <a:prstGeom prst="rect">
            <a:avLst/>
          </a:prstGeom>
          <a:noFill/>
        </p:spPr>
        <p:txBody>
          <a:bodyPr wrap="square" rtlCol="0">
            <a:spAutoFit/>
          </a:bodyPr>
          <a:lstStyle>
            <a:defPPr>
              <a:defRPr lang="zh-CN"/>
            </a:defPPr>
            <a:lvl1pPr>
              <a:defRPr kumimoji="1" sz="2600" b="1">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2000000000000000000" charset="-122"/>
                <a:ea typeface="字魂35号-经典雅黑" panose="02000000000000000000" charset="-122"/>
              </a:defRPr>
            </a:lvl1pPr>
          </a:lstStyle>
          <a:p>
            <a:pPr lvl="0"/>
            <a:r>
              <a:rPr lang="zh-CN" altLang="en-US" sz="1050" dirty="0"/>
              <a:t>庆祝中国共产党成立</a:t>
            </a:r>
            <a:r>
              <a:rPr lang="en-US" altLang="zh-CN" sz="1050" dirty="0"/>
              <a:t>100</a:t>
            </a:r>
            <a:r>
              <a:rPr lang="zh-CN" altLang="en-US" sz="1050" dirty="0"/>
              <a:t>周年</a:t>
            </a:r>
            <a:endParaRPr lang="zh-CN" altLang="zh-CN" sz="1050" dirty="0"/>
          </a:p>
        </p:txBody>
      </p:sp>
      <p:cxnSp>
        <p:nvCxnSpPr>
          <p:cNvPr id="18" name="直接连接符 17"/>
          <p:cNvCxnSpPr/>
          <p:nvPr userDrawn="1"/>
        </p:nvCxnSpPr>
        <p:spPr>
          <a:xfrm flipH="1">
            <a:off x="8704683" y="630227"/>
            <a:ext cx="439317" cy="0"/>
          </a:xfrm>
          <a:prstGeom prst="line">
            <a:avLst/>
          </a:prstGeom>
          <a:ln>
            <a:solidFill>
              <a:srgbClr val="B82E24"/>
            </a:solidFill>
            <a:prstDash val="solid"/>
            <a:tailEnd type="ova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51567"/>
          <a:stretch>
            <a:fillRect/>
          </a:stretch>
        </p:blipFill>
        <p:spPr>
          <a:xfrm>
            <a:off x="6917134" y="-37636"/>
            <a:ext cx="1409043" cy="580253"/>
          </a:xfrm>
          <a:prstGeom prst="rect">
            <a:avLst/>
          </a:prstGeom>
          <a:noFill/>
        </p:spPr>
      </p:pic>
      <p:cxnSp>
        <p:nvCxnSpPr>
          <p:cNvPr id="20" name="直接连接符 19"/>
          <p:cNvCxnSpPr/>
          <p:nvPr userDrawn="1"/>
        </p:nvCxnSpPr>
        <p:spPr>
          <a:xfrm>
            <a:off x="725672" y="649879"/>
            <a:ext cx="6084482" cy="0"/>
          </a:xfrm>
          <a:prstGeom prst="line">
            <a:avLst/>
          </a:prstGeom>
          <a:ln>
            <a:solidFill>
              <a:srgbClr val="B82E24"/>
            </a:solidFill>
            <a:prstDash val="soli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正文页">
    <p:bg>
      <p:bgPr>
        <a:solidFill>
          <a:schemeClr val="bg1"/>
        </a:solidFill>
        <a:effectLst/>
      </p:bgPr>
    </p:bg>
    <p:spTree>
      <p:nvGrpSpPr>
        <p:cNvPr id="1" name=""/>
        <p:cNvGrpSpPr/>
        <p:nvPr/>
      </p:nvGrpSpPr>
      <p:grpSpPr>
        <a:xfrm>
          <a:off x="0" y="0"/>
          <a:ext cx="0" cy="0"/>
          <a:chOff x="0" y="0"/>
          <a:chExt cx="0" cy="0"/>
        </a:xfrm>
      </p:grpSpPr>
      <p:sp>
        <p:nvSpPr>
          <p:cNvPr id="8" name="TextBox 21"/>
          <p:cNvSpPr txBox="1"/>
          <p:nvPr userDrawn="1"/>
        </p:nvSpPr>
        <p:spPr>
          <a:xfrm>
            <a:off x="902135" y="207381"/>
            <a:ext cx="6231610" cy="391160"/>
          </a:xfrm>
          <a:prstGeom prst="rect">
            <a:avLst/>
          </a:prstGeom>
          <a:noFill/>
        </p:spPr>
        <p:txBody>
          <a:bodyPr wrap="square" rtlCol="0">
            <a:spAutoFit/>
          </a:bodyPr>
          <a:lstStyle/>
          <a:p>
            <a:r>
              <a:rPr kumimoji="1" lang="zh-CN" altLang="en-US" sz="1950" b="1" dirty="0">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2000000000000000000" charset="-122"/>
                <a:ea typeface="字魂35号-经典雅黑" panose="02000000000000000000" charset="-122"/>
                <a:sym typeface="微软雅黑" panose="020B0503020204020204" pitchFamily="34" charset="-122"/>
              </a:rPr>
              <a:t>联系实际学好用好党的百年历史</a:t>
            </a:r>
            <a:endParaRPr kumimoji="1" lang="zh-CN" altLang="en-US" sz="1950" b="1" dirty="0">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2000000000000000000" charset="-122"/>
              <a:ea typeface="字魂35号-经典雅黑" panose="02000000000000000000" charset="-122"/>
              <a:sym typeface="微软雅黑" panose="020B0503020204020204" pitchFamily="34"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94" y="71749"/>
            <a:ext cx="974359" cy="669872"/>
          </a:xfrm>
          <a:prstGeom prst="rect">
            <a:avLst/>
          </a:prstGeom>
        </p:spPr>
      </p:pic>
      <p:grpSp>
        <p:nvGrpSpPr>
          <p:cNvPr id="13" name="组合 12"/>
          <p:cNvGrpSpPr/>
          <p:nvPr userDrawn="1"/>
        </p:nvGrpSpPr>
        <p:grpSpPr>
          <a:xfrm>
            <a:off x="8348281" y="225329"/>
            <a:ext cx="813445" cy="884671"/>
            <a:chOff x="3043164" y="319245"/>
            <a:chExt cx="1084593" cy="1179561"/>
          </a:xfrm>
        </p:grpSpPr>
        <p:sp>
          <p:nvSpPr>
            <p:cNvPr id="14" name="星形: 五角 23"/>
            <p:cNvSpPr/>
            <p:nvPr userDrawn="1"/>
          </p:nvSpPr>
          <p:spPr>
            <a:xfrm rot="1495425">
              <a:off x="3599229" y="319245"/>
              <a:ext cx="176733" cy="176733"/>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5" name="弧形 14"/>
            <p:cNvSpPr/>
            <p:nvPr userDrawn="1"/>
          </p:nvSpPr>
          <p:spPr>
            <a:xfrm rot="18157996">
              <a:off x="3043164" y="414213"/>
              <a:ext cx="1084593" cy="1084593"/>
            </a:xfrm>
            <a:prstGeom prst="arc">
              <a:avLst>
                <a:gd name="adj1" fmla="val 16200000"/>
                <a:gd name="adj2" fmla="val 19673504"/>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black"/>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6" name="星形: 五角 25"/>
            <p:cNvSpPr/>
            <p:nvPr userDrawn="1"/>
          </p:nvSpPr>
          <p:spPr>
            <a:xfrm rot="1495425">
              <a:off x="3406204" y="485764"/>
              <a:ext cx="73778" cy="7377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7" name="星形: 五角 26"/>
            <p:cNvSpPr/>
            <p:nvPr userDrawn="1"/>
          </p:nvSpPr>
          <p:spPr>
            <a:xfrm rot="1495425">
              <a:off x="3308206" y="349423"/>
              <a:ext cx="73778" cy="7377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8" name="星形: 五角 27"/>
            <p:cNvSpPr/>
            <p:nvPr userDrawn="1"/>
          </p:nvSpPr>
          <p:spPr>
            <a:xfrm rot="1495425" flipH="1" flipV="1">
              <a:off x="3219316" y="511919"/>
              <a:ext cx="45719" cy="4571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9" name="星形: 五角 28"/>
            <p:cNvSpPr/>
            <p:nvPr userDrawn="1"/>
          </p:nvSpPr>
          <p:spPr>
            <a:xfrm rot="1495425" flipH="1" flipV="1">
              <a:off x="3469233" y="354388"/>
              <a:ext cx="45719" cy="4571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endParaRPr>
            </a:p>
          </p:txBody>
        </p:sp>
      </p:grpSp>
      <p:sp>
        <p:nvSpPr>
          <p:cNvPr id="20" name="Rectangle 4"/>
          <p:cNvSpPr txBox="1">
            <a:spLocks noChangeArrowheads="1"/>
          </p:cNvSpPr>
          <p:nvPr userDrawn="1"/>
        </p:nvSpPr>
        <p:spPr bwMode="auto">
          <a:xfrm>
            <a:off x="6834076" y="494990"/>
            <a:ext cx="1941457" cy="252730"/>
          </a:xfrm>
          <a:prstGeom prst="rect">
            <a:avLst/>
          </a:prstGeom>
          <a:noFill/>
        </p:spPr>
        <p:txBody>
          <a:bodyPr wrap="square" rtlCol="0">
            <a:spAutoFit/>
          </a:bodyPr>
          <a:lstStyle>
            <a:defPPr>
              <a:defRPr lang="zh-CN"/>
            </a:defPPr>
            <a:lvl1pPr>
              <a:defRPr kumimoji="1" sz="2600" b="1">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2000000000000000000" charset="-122"/>
                <a:ea typeface="字魂35号-经典雅黑" panose="02000000000000000000" charset="-122"/>
              </a:defRPr>
            </a:lvl1pPr>
          </a:lstStyle>
          <a:p>
            <a:pPr lvl="0"/>
            <a:r>
              <a:rPr lang="zh-CN" altLang="en-US" sz="1050" dirty="0"/>
              <a:t>庆祝中国共产党成立</a:t>
            </a:r>
            <a:r>
              <a:rPr lang="en-US" altLang="zh-CN" sz="1050" dirty="0"/>
              <a:t>100</a:t>
            </a:r>
            <a:r>
              <a:rPr lang="zh-CN" altLang="en-US" sz="1050" dirty="0"/>
              <a:t>周年</a:t>
            </a:r>
            <a:endParaRPr lang="zh-CN" altLang="zh-CN" sz="1050" dirty="0"/>
          </a:p>
        </p:txBody>
      </p:sp>
      <p:cxnSp>
        <p:nvCxnSpPr>
          <p:cNvPr id="21" name="直接连接符 20"/>
          <p:cNvCxnSpPr/>
          <p:nvPr userDrawn="1"/>
        </p:nvCxnSpPr>
        <p:spPr>
          <a:xfrm flipH="1">
            <a:off x="8704683" y="630227"/>
            <a:ext cx="439317" cy="0"/>
          </a:xfrm>
          <a:prstGeom prst="line">
            <a:avLst/>
          </a:prstGeom>
          <a:ln>
            <a:solidFill>
              <a:srgbClr val="B82E24"/>
            </a:solidFill>
            <a:prstDash val="solid"/>
            <a:tailEnd type="ova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userDrawn="1"/>
        </p:nvPicPr>
        <p:blipFill rotWithShape="1">
          <a:blip r:embed="rId3" cstate="print">
            <a:extLst>
              <a:ext uri="{28A0092B-C50C-407E-A947-70E740481C1C}">
                <a14:useLocalDpi xmlns:a14="http://schemas.microsoft.com/office/drawing/2010/main" val="0"/>
              </a:ext>
            </a:extLst>
          </a:blip>
          <a:srcRect l="51567"/>
          <a:stretch>
            <a:fillRect/>
          </a:stretch>
        </p:blipFill>
        <p:spPr>
          <a:xfrm>
            <a:off x="6917134" y="-37636"/>
            <a:ext cx="1409043" cy="580253"/>
          </a:xfrm>
          <a:prstGeom prst="rect">
            <a:avLst/>
          </a:prstGeom>
          <a:noFill/>
        </p:spPr>
      </p:pic>
      <p:cxnSp>
        <p:nvCxnSpPr>
          <p:cNvPr id="23" name="直接连接符 22"/>
          <p:cNvCxnSpPr/>
          <p:nvPr userDrawn="1"/>
        </p:nvCxnSpPr>
        <p:spPr>
          <a:xfrm>
            <a:off x="725672" y="649879"/>
            <a:ext cx="6084482" cy="0"/>
          </a:xfrm>
          <a:prstGeom prst="line">
            <a:avLst/>
          </a:prstGeom>
          <a:ln>
            <a:solidFill>
              <a:srgbClr val="B82E24"/>
            </a:solidFill>
            <a:prstDash val="soli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7.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descr="模板党史"/>
          <p:cNvPicPr>
            <a:picLocks noChangeAspect="1"/>
          </p:cNvPicPr>
          <p:nvPr userDrawn="1"/>
        </p:nvPicPr>
        <p:blipFill>
          <a:blip r:embed="rId12"/>
          <a:stretch>
            <a:fillRect/>
          </a:stretch>
        </p:blipFill>
        <p:spPr>
          <a:xfrm>
            <a:off x="0" y="0"/>
            <a:ext cx="9143894"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0">
    <p:pull/>
  </p:transition>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tags" Target="../tags/tag1.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4.emf"/><Relationship Id="rId1" Type="http://schemas.openxmlformats.org/officeDocument/2006/relationships/image" Target="../media/image13.e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png"/><Relationship Id="rId2" Type="http://schemas.microsoft.com/office/2007/relationships/hdphoto" Target="../media/image16.wdp"/><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cstate="screen"/>
          <a:stretch>
            <a:fillRect/>
          </a:stretch>
        </p:blipFill>
        <p:spPr>
          <a:xfrm>
            <a:off x="6355536" y="2046775"/>
            <a:ext cx="3668119" cy="3478908"/>
          </a:xfrm>
          <a:prstGeom prst="rect">
            <a:avLst/>
          </a:prstGeom>
        </p:spPr>
      </p:pic>
      <p:sp>
        <p:nvSpPr>
          <p:cNvPr id="12" name="矩形 11"/>
          <p:cNvSpPr/>
          <p:nvPr/>
        </p:nvSpPr>
        <p:spPr>
          <a:xfrm>
            <a:off x="778192" y="1550085"/>
            <a:ext cx="7761605" cy="1107996"/>
          </a:xfrm>
          <a:prstGeom prst="rect">
            <a:avLst/>
          </a:prstGeom>
          <a:effectLst/>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dirty="0">
                <a:ln>
                  <a:noFill/>
                </a:ln>
                <a:gradFill>
                  <a:gsLst>
                    <a:gs pos="0">
                      <a:srgbClr val="FF0000"/>
                    </a:gs>
                    <a:gs pos="100000">
                      <a:srgbClr val="C00000"/>
                    </a:gs>
                  </a:gsLst>
                  <a:lin ang="5400000"/>
                </a:gradFill>
                <a:effectLst/>
                <a:uLnTx/>
                <a:uFillTx/>
                <a:latin typeface="字魂100号-方方先锋体" panose="00000500000000000000" charset="-122"/>
                <a:ea typeface="字魂100号-方方先锋体" panose="00000500000000000000" charset="-122"/>
                <a:cs typeface="+mn-cs"/>
              </a:rPr>
              <a:t>数览十九届六中全会</a:t>
            </a:r>
            <a:endParaRPr kumimoji="0" lang="zh-CN" altLang="en-US" sz="6600" b="1" i="0" u="none" strike="noStrike" kern="1200" cap="none" spc="0" normalizeH="0" baseline="0" noProof="0" dirty="0">
              <a:ln>
                <a:noFill/>
              </a:ln>
              <a:gradFill>
                <a:gsLst>
                  <a:gs pos="0">
                    <a:srgbClr val="FF0000"/>
                  </a:gs>
                  <a:gs pos="100000">
                    <a:srgbClr val="C00000"/>
                  </a:gs>
                </a:gsLst>
                <a:lin ang="5400000"/>
              </a:gradFill>
              <a:effectLst/>
              <a:uLnTx/>
              <a:uFillTx/>
              <a:latin typeface="字魂100号-方方先锋体" panose="00000500000000000000" charset="-122"/>
              <a:ea typeface="字魂100号-方方先锋体" panose="00000500000000000000" charset="-122"/>
              <a:cs typeface="+mn-cs"/>
            </a:endParaRPr>
          </a:p>
        </p:txBody>
      </p:sp>
      <p:sp>
        <p:nvSpPr>
          <p:cNvPr id="23" name="TextBox 2"/>
          <p:cNvSpPr txBox="1"/>
          <p:nvPr/>
        </p:nvSpPr>
        <p:spPr>
          <a:xfrm>
            <a:off x="1392555" y="2632075"/>
            <a:ext cx="6532880" cy="337185"/>
          </a:xfrm>
          <a:prstGeom prst="rect">
            <a:avLst/>
          </a:prstGeom>
          <a:noFill/>
        </p:spPr>
        <p:txBody>
          <a:bodyPr wrap="square" rtlCol="0">
            <a:spAutoFit/>
          </a:bodyPr>
          <a:lstStyle>
            <a:defPPr>
              <a:defRPr lang="zh-CN"/>
            </a:defPPr>
            <a:lvl2pPr marL="0" lvl="1" algn="ctr">
              <a:defRPr sz="4000" b="1">
                <a:gradFill flip="none" rotWithShape="1">
                  <a:gsLst>
                    <a:gs pos="0">
                      <a:srgbClr val="FF0300"/>
                    </a:gs>
                    <a:gs pos="100000">
                      <a:srgbClr val="C00000"/>
                    </a:gs>
                  </a:gsLst>
                  <a:lin ang="5400000" scaled="0"/>
                  <a:tileRect/>
                </a:gradFill>
                <a:latin typeface="微软雅黑" panose="020B0503020204020204" pitchFamily="34" charset="-122"/>
                <a:ea typeface="微软雅黑" panose="020B0503020204020204" pitchFamily="34" charset="-122"/>
              </a:defRPr>
            </a:lvl2pPr>
          </a:lstStyle>
          <a:p>
            <a:pPr marL="0" marR="0" lvl="1" indent="-24130" algn="ctr" defTabSz="913130" rtl="0" eaLnBrk="1" fontAlgn="base" latinLnBrk="0" hangingPunct="1">
              <a:lnSpc>
                <a:spcPct val="100000"/>
              </a:lnSpc>
              <a:spcBef>
                <a:spcPct val="0"/>
              </a:spcBef>
              <a:spcAft>
                <a:spcPct val="0"/>
              </a:spcAft>
              <a:buClrTx/>
              <a:buSzTx/>
              <a:buFontTx/>
              <a:buNone/>
              <a:defRPr/>
            </a:pPr>
            <a:r>
              <a:rPr kumimoji="0" lang="zh-CN" sz="1600" b="0" i="0" u="none" strike="noStrike" kern="1200" cap="none" spc="0" normalizeH="0" baseline="0" noProof="0" dirty="0">
                <a:ln>
                  <a:noFill/>
                </a:ln>
                <a:gradFill>
                  <a:gsLst>
                    <a:gs pos="0">
                      <a:srgbClr val="E30000"/>
                    </a:gs>
                    <a:gs pos="100000">
                      <a:srgbClr val="760303"/>
                    </a:gs>
                  </a:gsLst>
                  <a:lin ang="5400000" scaled="0"/>
                </a:gradFill>
                <a:effectLst>
                  <a:glow rad="127000">
                    <a:prstClr val="white"/>
                  </a:glow>
                </a:effectLst>
                <a:uLnTx/>
                <a:uFillTx/>
                <a:latin typeface="微软雅黑" panose="020B0503020204020204" pitchFamily="34" charset="-122"/>
                <a:ea typeface="微软雅黑" panose="020B0503020204020204" pitchFamily="34" charset="-122"/>
                <a:cs typeface="+mn-cs"/>
              </a:rPr>
              <a:t>学习贯彻</a:t>
            </a:r>
            <a:r>
              <a:rPr kumimoji="0" sz="1600" b="0" i="0" u="none" strike="noStrike" kern="1200" cap="none" spc="0" normalizeH="0" baseline="0" noProof="0" dirty="0">
                <a:ln>
                  <a:noFill/>
                </a:ln>
                <a:gradFill>
                  <a:gsLst>
                    <a:gs pos="0">
                      <a:srgbClr val="E30000"/>
                    </a:gs>
                    <a:gs pos="100000">
                      <a:srgbClr val="760303"/>
                    </a:gs>
                  </a:gsLst>
                  <a:lin ang="5400000" scaled="0"/>
                </a:gradFill>
                <a:effectLst>
                  <a:glow rad="127000">
                    <a:prstClr val="white"/>
                  </a:glow>
                </a:effectLst>
                <a:uLnTx/>
                <a:uFillTx/>
                <a:latin typeface="微软雅黑" panose="020B0503020204020204" pitchFamily="34" charset="-122"/>
                <a:ea typeface="微软雅黑" panose="020B0503020204020204" pitchFamily="34" charset="-122"/>
                <a:cs typeface="+mn-cs"/>
              </a:rPr>
              <a:t>中国共产党第十九届中央委员会第六次全体会议公报</a:t>
            </a:r>
            <a:r>
              <a:rPr kumimoji="0" lang="zh-CN" sz="1600" b="0" i="0" u="none" strike="noStrike" kern="1200" cap="none" spc="0" normalizeH="0" baseline="0" noProof="0" dirty="0">
                <a:ln>
                  <a:noFill/>
                </a:ln>
                <a:gradFill>
                  <a:gsLst>
                    <a:gs pos="0">
                      <a:srgbClr val="E30000"/>
                    </a:gs>
                    <a:gs pos="100000">
                      <a:srgbClr val="760303"/>
                    </a:gs>
                  </a:gsLst>
                  <a:lin ang="5400000" scaled="0"/>
                </a:gradFill>
                <a:effectLst>
                  <a:glow rad="127000">
                    <a:prstClr val="white"/>
                  </a:glow>
                </a:effectLst>
                <a:uLnTx/>
                <a:uFillTx/>
                <a:latin typeface="微软雅黑" panose="020B0503020204020204" pitchFamily="34" charset="-122"/>
                <a:ea typeface="微软雅黑" panose="020B0503020204020204" pitchFamily="34" charset="-122"/>
                <a:cs typeface="+mn-cs"/>
              </a:rPr>
              <a:t>内容</a:t>
            </a:r>
            <a:r>
              <a:rPr kumimoji="0" sz="1600" b="0" i="0" u="none" strike="noStrike" kern="1200" cap="none" spc="0" normalizeH="0" baseline="0" noProof="0" dirty="0">
                <a:ln>
                  <a:noFill/>
                </a:ln>
                <a:gradFill>
                  <a:gsLst>
                    <a:gs pos="0">
                      <a:srgbClr val="E30000"/>
                    </a:gs>
                    <a:gs pos="100000">
                      <a:srgbClr val="760303"/>
                    </a:gs>
                  </a:gsLst>
                  <a:lin scaled="0"/>
                </a:gradFill>
                <a:effectLst>
                  <a:glow rad="127000">
                    <a:prstClr val="white"/>
                  </a:glow>
                </a:effectLst>
                <a:uLnTx/>
                <a:uFillTx/>
                <a:latin typeface="微软雅黑" panose="020B0503020204020204" pitchFamily="34" charset="-122"/>
                <a:ea typeface="微软雅黑" panose="020B0503020204020204" pitchFamily="34" charset="-122"/>
                <a:cs typeface="+mn-cs"/>
              </a:rPr>
              <a:t> </a:t>
            </a:r>
            <a:endParaRPr kumimoji="0" sz="1600" b="0" i="0" u="none" strike="noStrike" kern="1200" cap="none" spc="0" normalizeH="0" baseline="0" noProof="0" dirty="0">
              <a:ln>
                <a:noFill/>
              </a:ln>
              <a:gradFill>
                <a:gsLst>
                  <a:gs pos="0">
                    <a:srgbClr val="E30000"/>
                  </a:gs>
                  <a:gs pos="100000">
                    <a:srgbClr val="760303"/>
                  </a:gs>
                </a:gsLst>
                <a:lin scaled="0"/>
              </a:gradFill>
              <a:effectLst>
                <a:glow rad="127000">
                  <a:prstClr val="white"/>
                </a:glow>
              </a:effectLst>
              <a:uLnTx/>
              <a:uFillTx/>
              <a:latin typeface="微软雅黑" panose="020B0503020204020204" pitchFamily="34" charset="-122"/>
              <a:ea typeface="微软雅黑" panose="020B0503020204020204" pitchFamily="34" charset="-122"/>
              <a:cs typeface="+mn-cs"/>
            </a:endParaRP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836" y="3804259"/>
            <a:ext cx="1900602" cy="1319350"/>
          </a:xfrm>
          <a:prstGeom prst="rect">
            <a:avLst/>
          </a:prstGeom>
        </p:spPr>
      </p:pic>
      <p:pic>
        <p:nvPicPr>
          <p:cNvPr id="21" name="图片 20" descr="图片2"/>
          <p:cNvPicPr>
            <a:picLocks noChangeAspect="1"/>
          </p:cNvPicPr>
          <p:nvPr/>
        </p:nvPicPr>
        <p:blipFill>
          <a:blip r:embed="rId5"/>
          <a:stretch>
            <a:fillRect/>
          </a:stretch>
        </p:blipFill>
        <p:spPr>
          <a:xfrm>
            <a:off x="2222" y="-19310"/>
            <a:ext cx="3593783" cy="1091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1250"/>
                                  </p:stCondLst>
                                  <p:iterate type="lt">
                                    <p:tmPct val="10000"/>
                                  </p:iterate>
                                  <p:childTnLst>
                                    <p:set>
                                      <p:cBhvr>
                                        <p:cTn id="11" dur="1" fill="hold">
                                          <p:stCondLst>
                                            <p:cond delay="0"/>
                                          </p:stCondLst>
                                        </p:cTn>
                                        <p:tgtEl>
                                          <p:spTgt spid="23"/>
                                        </p:tgtEl>
                                        <p:attrNameLst>
                                          <p:attrName>style.visibility</p:attrName>
                                        </p:attrNameLst>
                                      </p:cBhvr>
                                      <p:to>
                                        <p:strVal val="visible"/>
                                      </p:to>
                                    </p:set>
                                    <p:animScale>
                                      <p:cBhvr>
                                        <p:cTn id="1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3"/>
                                        </p:tgtEl>
                                        <p:attrNameLst>
                                          <p:attrName>ppt_x</p:attrName>
                                          <p:attrName>ppt_y</p:attrName>
                                        </p:attrNameLst>
                                      </p:cBhvr>
                                    </p:animMotion>
                                    <p:animEffect transition="in" filter="fade">
                                      <p:cBhvr>
                                        <p:cTn id="14" dur="1000"/>
                                        <p:tgtEl>
                                          <p:spTgt spid="23"/>
                                        </p:tgtEl>
                                      </p:cBhvr>
                                    </p:animEffect>
                                  </p:childTnLst>
                                </p:cTn>
                              </p:par>
                            </p:childTnLst>
                          </p:cTn>
                        </p:par>
                        <p:par>
                          <p:cTn id="15" fill="hold">
                            <p:stCondLst>
                              <p:cond delay="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childTnLst>
                                </p:cTn>
                              </p:par>
                            </p:childTnLst>
                          </p:cTn>
                        </p:par>
                        <p:par>
                          <p:cTn id="21" fill="hold">
                            <p:stCondLst>
                              <p:cond delay="500"/>
                            </p:stCondLst>
                            <p:childTnLst>
                              <p:par>
                                <p:cTn id="22" presetID="6" presetClass="emph" presetSubtype="0" fill="hold" nodeType="afterEffect">
                                  <p:stCondLst>
                                    <p:cond delay="0"/>
                                  </p:stCondLst>
                                  <p:childTnLst>
                                    <p:animScale>
                                      <p:cBhvr>
                                        <p:cTn id="23" dur="2000" fill="hold"/>
                                        <p:tgtEl>
                                          <p:spTgt spid="49"/>
                                        </p:tgtEl>
                                      </p:cBhvr>
                                      <p:by x="150000" y="150000"/>
                                    </p:animScale>
                                  </p:childTnLst>
                                </p:cTn>
                              </p:par>
                              <p:par>
                                <p:cTn id="24" presetID="6" presetClass="emph" presetSubtype="0" fill="hold" nodeType="withEffect">
                                  <p:stCondLst>
                                    <p:cond delay="0"/>
                                  </p:stCondLst>
                                  <p:childTnLst>
                                    <p:animScale>
                                      <p:cBhvr>
                                        <p:cTn id="25" dur="3000" fill="hold"/>
                                        <p:tgtEl>
                                          <p:spTgt spid="4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菱形 95"/>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弧形 23"/>
          <p:cNvSpPr/>
          <p:nvPr/>
        </p:nvSpPr>
        <p:spPr>
          <a:xfrm>
            <a:off x="76200" y="1663065"/>
            <a:ext cx="3040380" cy="3040380"/>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TextBox 40"/>
          <p:cNvSpPr txBox="1"/>
          <p:nvPr/>
        </p:nvSpPr>
        <p:spPr>
          <a:xfrm>
            <a:off x="3427730" y="1788160"/>
            <a:ext cx="3223895" cy="460375"/>
          </a:xfrm>
          <a:prstGeom prst="rect">
            <a:avLst/>
          </a:prstGeom>
          <a:noFill/>
        </p:spPr>
        <p:txBody>
          <a:bodyPr wrap="square" rtlCol="0">
            <a:spAutoFit/>
          </a:bodyPr>
          <a:lstStyle/>
          <a:p>
            <a:pPr lvl="0" algn="just" defTabSz="1219200">
              <a:lnSpc>
                <a:spcPct val="120000"/>
              </a:lnSpc>
              <a:defRPr/>
            </a:pPr>
            <a:r>
              <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创立毛泽东思想</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7" name="组合 26"/>
          <p:cNvGrpSpPr/>
          <p:nvPr/>
        </p:nvGrpSpPr>
        <p:grpSpPr>
          <a:xfrm>
            <a:off x="3030220" y="2294890"/>
            <a:ext cx="5718810" cy="315595"/>
            <a:chOff x="220994" y="3886762"/>
            <a:chExt cx="6721126" cy="371013"/>
          </a:xfrm>
        </p:grpSpPr>
        <p:grpSp>
          <p:nvGrpSpPr>
            <p:cNvPr id="28" name="组合 27"/>
            <p:cNvGrpSpPr/>
            <p:nvPr/>
          </p:nvGrpSpPr>
          <p:grpSpPr>
            <a:xfrm>
              <a:off x="451223" y="3886762"/>
              <a:ext cx="6490897" cy="173986"/>
              <a:chOff x="1456841" y="4682325"/>
              <a:chExt cx="6490897" cy="173986"/>
            </a:xfrm>
          </p:grpSpPr>
          <p:cxnSp>
            <p:nvCxnSpPr>
              <p:cNvPr id="30" name="直接连接符 29"/>
              <p:cNvCxnSpPr/>
              <p:nvPr/>
            </p:nvCxnSpPr>
            <p:spPr>
              <a:xfrm>
                <a:off x="1456841" y="4769773"/>
                <a:ext cx="6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圆: 空心 54"/>
              <p:cNvSpPr/>
              <p:nvPr/>
            </p:nvSpPr>
            <p:spPr>
              <a:xfrm>
                <a:off x="7773752"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cxnSp>
          <p:nvCxnSpPr>
            <p:cNvPr id="29" name="直接连接符 28"/>
            <p:cNvCxnSpPr/>
            <p:nvPr/>
          </p:nvCxnSpPr>
          <p:spPr>
            <a:xfrm flipV="1">
              <a:off x="220994" y="3973758"/>
              <a:ext cx="230229" cy="2840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140710" y="3328670"/>
            <a:ext cx="5608955" cy="145415"/>
            <a:chOff x="209821" y="3886762"/>
            <a:chExt cx="6725464" cy="173986"/>
          </a:xfrm>
        </p:grpSpPr>
        <p:grpSp>
          <p:nvGrpSpPr>
            <p:cNvPr id="2" name="组合 1"/>
            <p:cNvGrpSpPr/>
            <p:nvPr/>
          </p:nvGrpSpPr>
          <p:grpSpPr>
            <a:xfrm>
              <a:off x="451223" y="3886762"/>
              <a:ext cx="6484062" cy="173986"/>
              <a:chOff x="1456841" y="4682325"/>
              <a:chExt cx="6484062" cy="173986"/>
            </a:xfrm>
          </p:grpSpPr>
          <p:cxnSp>
            <p:nvCxnSpPr>
              <p:cNvPr id="5" name="直接连接符 4"/>
              <p:cNvCxnSpPr/>
              <p:nvPr/>
            </p:nvCxnSpPr>
            <p:spPr>
              <a:xfrm>
                <a:off x="1456841" y="4769773"/>
                <a:ext cx="631007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圆: 空心 54"/>
              <p:cNvSpPr/>
              <p:nvPr/>
            </p:nvSpPr>
            <p:spPr>
              <a:xfrm>
                <a:off x="7766917"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flipV="1">
              <a:off x="209821" y="3973757"/>
              <a:ext cx="241402" cy="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527935" y="4422775"/>
            <a:ext cx="6220460" cy="290195"/>
            <a:chOff x="-222172" y="3741802"/>
            <a:chExt cx="7164292" cy="318946"/>
          </a:xfrm>
        </p:grpSpPr>
        <p:grpSp>
          <p:nvGrpSpPr>
            <p:cNvPr id="11" name="组合 10"/>
            <p:cNvGrpSpPr/>
            <p:nvPr/>
          </p:nvGrpSpPr>
          <p:grpSpPr>
            <a:xfrm>
              <a:off x="451223" y="3886762"/>
              <a:ext cx="6490897" cy="173986"/>
              <a:chOff x="1456841" y="4682325"/>
              <a:chExt cx="6490897" cy="173986"/>
            </a:xfrm>
          </p:grpSpPr>
          <p:cxnSp>
            <p:nvCxnSpPr>
              <p:cNvPr id="12" name="直接连接符 11"/>
              <p:cNvCxnSpPr/>
              <p:nvPr/>
            </p:nvCxnSpPr>
            <p:spPr>
              <a:xfrm>
                <a:off x="1456841" y="4769773"/>
                <a:ext cx="6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圆: 空心 54"/>
              <p:cNvSpPr/>
              <p:nvPr/>
            </p:nvSpPr>
            <p:spPr>
              <a:xfrm>
                <a:off x="7773752"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cxnSp>
          <p:nvCxnSpPr>
            <p:cNvPr id="14" name="直接连接符 13"/>
            <p:cNvCxnSpPr/>
            <p:nvPr/>
          </p:nvCxnSpPr>
          <p:spPr>
            <a:xfrm>
              <a:off x="-222172" y="3741802"/>
              <a:ext cx="673395" cy="2319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5" name="图片 14" descr="C:\Users\娜娜\Desktop\src=http___images.51bi.com_opt_siteimg_pb_20140729_isbn9787511718822.jpeg&amp;refer=http___images.51bi.pngsrc=http___images.51bi.com_opt_siteimg_pb_20140729_isbn9787511718822.jpeg&amp;refer=http___images.51bi"/>
          <p:cNvPicPr>
            <a:picLocks noChangeAspect="1"/>
          </p:cNvPicPr>
          <p:nvPr/>
        </p:nvPicPr>
        <p:blipFill>
          <a:blip r:embed="rId1"/>
          <a:srcRect/>
          <a:stretch>
            <a:fillRect/>
          </a:stretch>
        </p:blipFill>
        <p:spPr>
          <a:xfrm>
            <a:off x="799148" y="2194560"/>
            <a:ext cx="1593850" cy="2094230"/>
          </a:xfrm>
          <a:prstGeom prst="rect">
            <a:avLst/>
          </a:prstGeom>
        </p:spPr>
      </p:pic>
      <p:sp>
        <p:nvSpPr>
          <p:cNvPr id="16" name="TextBox 40"/>
          <p:cNvSpPr txBox="1"/>
          <p:nvPr/>
        </p:nvSpPr>
        <p:spPr>
          <a:xfrm>
            <a:off x="3427730" y="2703195"/>
            <a:ext cx="4678045" cy="460375"/>
          </a:xfrm>
          <a:prstGeom prst="rect">
            <a:avLst/>
          </a:prstGeom>
          <a:noFill/>
        </p:spPr>
        <p:txBody>
          <a:bodyPr wrap="square" rtlCol="0">
            <a:spAutoFit/>
          </a:bodyPr>
          <a:lstStyle/>
          <a:p>
            <a:pPr lvl="0" algn="just" defTabSz="1219200">
              <a:lnSpc>
                <a:spcPct val="120000"/>
              </a:lnSpc>
              <a:defRPr/>
            </a:pPr>
            <a:r>
              <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形成中国特色社会主义理论体系</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17" name="TextBox 40"/>
          <p:cNvSpPr txBox="1"/>
          <p:nvPr/>
        </p:nvSpPr>
        <p:spPr>
          <a:xfrm>
            <a:off x="3427730" y="3790950"/>
            <a:ext cx="4959985" cy="460375"/>
          </a:xfrm>
          <a:prstGeom prst="rect">
            <a:avLst/>
          </a:prstGeom>
          <a:noFill/>
        </p:spPr>
        <p:txBody>
          <a:bodyPr wrap="square" rtlCol="0">
            <a:spAutoFit/>
          </a:bodyPr>
          <a:lstStyle/>
          <a:p>
            <a:pPr lvl="0" algn="just" defTabSz="1219200">
              <a:lnSpc>
                <a:spcPct val="120000"/>
              </a:lnSpc>
              <a:defRPr/>
            </a:pPr>
            <a:r>
              <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创立习近平新时代中国特色社会主义思想</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18"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马克思主义中国化的3次飞跃</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24" grpId="0" bldLvl="0" animBg="1"/>
      <p:bldP spid="2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625912" y="1591768"/>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第四部分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402580" y="1713407"/>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four</a:t>
            </a:r>
            <a:endPar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2126297" y="2057834"/>
            <a:ext cx="5659120" cy="1569660"/>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百年历程创造的4个伟大成就 </a:t>
            </a:r>
            <a:endPar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901440" y="92075"/>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245" y="1951990"/>
            <a:ext cx="8331200" cy="2306955"/>
          </a:xfrm>
          <a:prstGeom prst="rect">
            <a:avLst/>
          </a:prstGeom>
        </p:spPr>
        <p:txBody>
          <a:bodyPr wrap="square">
            <a:spAutoFit/>
          </a:bodyPr>
          <a:lstStyle/>
          <a:p>
            <a:pPr marR="0" lvl="0" indent="0" algn="just" defTabSz="913130" rtl="0" eaLnBrk="1" fontAlgn="base" latinLnBrk="0" hangingPunct="1">
              <a:lnSpc>
                <a:spcPct val="150000"/>
              </a:lnSpc>
              <a:spcBef>
                <a:spcPct val="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       </a:t>
            </a:r>
            <a:r>
              <a:rPr kumimoji="0" altLang="zh-CN"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在革命斗争中，以毛泽东同志为主要代表的中国共产党人，把马克思列宁主义基本原理同中国具体实际相结合，对经过艰苦探索、付出巨大牺牲积累的一系列独创性经验作了理论概括，开辟了农村包围城市、武装夺取政权的正确革命道路，创立了毛泽东思想，为夺取新民主主义革命胜利指明了正确方向。党领导人民浴血奋战、百折不挠，创造了新民主主义革命的伟大成就，成立中华人民共和国，实现民族独立、人民解放，彻底结束了旧中国半殖民地半封建社会的历史，彻底结束了极少数剥削者统治广大劳动人民的历史，彻底结束了旧中国一盘散沙的局面，彻底废除了列强强加给中国的不平等条约和帝国主义在中国的一切特权，实现了中国从几千年封建专制政治向人民民主的伟大飞跃，也极大改变了世界政治格局，鼓舞了全世界被压迫民族和被压迫人民争取解放的斗争。中国共产党和中国人民以英勇顽强的奋斗向世界庄严宣告，中国人民从此站起来了，中华民族任人宰割、饱受欺凌的时代一去不复返了，中国发展从此开启了新纪元。</a:t>
            </a:r>
            <a:endParaRPr kumimoji="0" altLang="zh-CN"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1479550" y="995045"/>
            <a:ext cx="6184265" cy="43688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17"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2000000000000000000" charset="-122"/>
                  <a:ea typeface="字魂35号-经典雅黑" panose="02000000000000000000" charset="-122"/>
                  <a:cs typeface="黑白配拼音体" panose="02010600010101010101" charset="-122"/>
                  <a:sym typeface="微软雅黑" panose="020B0503020204020204" pitchFamily="34" charset="-122"/>
                </a:endParaRPr>
              </a:p>
            </p:txBody>
          </p:sp>
          <p:cxnSp>
            <p:nvCxnSpPr>
              <p:cNvPr id="18"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19"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16" name="矩形 15"/>
            <p:cNvSpPr/>
            <p:nvPr/>
          </p:nvSpPr>
          <p:spPr>
            <a:xfrm>
              <a:off x="3184881" y="1588768"/>
              <a:ext cx="5475309" cy="427960"/>
            </a:xfrm>
            <a:prstGeom prst="rect">
              <a:avLst/>
            </a:prstGeom>
          </p:spPr>
          <p:txBody>
            <a:bodyPr wrap="square">
              <a:spAutoFit/>
            </a:bodyPr>
            <a:lstStyle/>
            <a:p>
              <a:pPr algn="ctr"/>
              <a:r>
                <a:rPr lang="zh-CN" altLang="en-US" sz="1400" dirty="0">
                  <a:solidFill>
                    <a:schemeClr val="bg1"/>
                  </a:solidFill>
                  <a:latin typeface="字魂35号-经典雅黑" panose="02000000000000000000" charset="-122"/>
                  <a:ea typeface="字魂35号-经典雅黑" panose="02000000000000000000" charset="-122"/>
                </a:rPr>
                <a:t>一是浴血奋战、百折不挠，创造了新民主主义革命的伟大成就。</a:t>
              </a:r>
              <a:endParaRPr lang="zh-CN" altLang="en-US" sz="1400" dirty="0">
                <a:solidFill>
                  <a:schemeClr val="bg1"/>
                </a:solidFill>
                <a:latin typeface="字魂35号-经典雅黑" panose="02000000000000000000" charset="-122"/>
                <a:ea typeface="字魂35号-经典雅黑" panose="02000000000000000000" charset="-122"/>
              </a:endParaRPr>
            </a:p>
          </p:txBody>
        </p:sp>
      </p:grpSp>
      <p:sp>
        <p:nvSpPr>
          <p:cNvPr id="5" name="圆角矩形 4"/>
          <p:cNvSpPr/>
          <p:nvPr/>
        </p:nvSpPr>
        <p:spPr>
          <a:xfrm>
            <a:off x="436245" y="1610995"/>
            <a:ext cx="8451850" cy="298958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百年历程创造的4个伟大成就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630" y="1660525"/>
            <a:ext cx="8331200" cy="2491740"/>
          </a:xfrm>
          <a:prstGeom prst="rect">
            <a:avLst/>
          </a:prstGeom>
        </p:spPr>
        <p:txBody>
          <a:bodyPr wrap="square">
            <a:spAutoFit/>
          </a:bodyPr>
          <a:lstStyle/>
          <a:p>
            <a:pPr marR="0" lvl="0" indent="0" algn="just" defTabSz="913130" rtl="0" eaLnBrk="1" fontAlgn="base" latinLnBrk="0" hangingPunct="1">
              <a:lnSpc>
                <a:spcPct val="150000"/>
              </a:lnSpc>
              <a:spcBef>
                <a:spcPct val="0"/>
              </a:spcBef>
              <a:spcAft>
                <a:spcPct val="0"/>
              </a:spcAft>
              <a:buClrTx/>
              <a:buSzTx/>
              <a:buFont typeface="Wingdings" panose="05000000000000000000" pitchFamily="2" charset="2"/>
              <a:buNone/>
              <a:defRPr/>
            </a:pPr>
            <a:r>
              <a:rPr kumimoji="0" lang="en-US" sz="13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       </a:t>
            </a:r>
            <a:r>
              <a:rPr kumimoji="0" altLang="zh-CN" sz="13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在这个时期，以毛泽东同志为主要代表的中国共产党人提出关于社会主义建设的一系列重要思想。毛泽东思想是马克思列宁主义在中国的创造性运用和发展，是被实践证明了的关于中国革命和建设的正确的理论原则和经验总结，是马克思主义中国化的第一次历史性飞跃。党领导人民自力更生、发愤图强，创造了社会主义革命和建设的伟大成就，实现了中华民族有史以来最为广泛而深刻的社会变革，实现了一穷二白、人口众多的东方大国大步迈进社会主义社会的伟大飞跃。我国建立起独立的比较完整的工业体系和国民经济体系，农业生产条件显著改变，教育、科学、文化、卫生、体育事业有很大发展，人民解放军得到壮大和提高，彻底结束了旧中国的屈辱外交。中国共产党和中国人民以英勇顽强的奋斗向世界庄严宣告，中国人民不但善于破坏一个旧世界、也善于建设一个新世界，只有社会主义才能救中国，只有社会主义才能发展中国。</a:t>
            </a:r>
            <a:endParaRPr kumimoji="0" altLang="zh-CN" sz="13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1479550" y="995045"/>
            <a:ext cx="6184265" cy="43688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17"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2000000000000000000" charset="-122"/>
                  <a:ea typeface="字魂35号-经典雅黑" panose="02000000000000000000" charset="-122"/>
                  <a:cs typeface="黑白配拼音体" panose="02010600010101010101" charset="-122"/>
                  <a:sym typeface="微软雅黑" panose="020B0503020204020204" pitchFamily="34" charset="-122"/>
                </a:endParaRPr>
              </a:p>
            </p:txBody>
          </p:sp>
          <p:cxnSp>
            <p:nvCxnSpPr>
              <p:cNvPr id="18"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19"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16" name="矩形 15"/>
            <p:cNvSpPr/>
            <p:nvPr/>
          </p:nvSpPr>
          <p:spPr>
            <a:xfrm>
              <a:off x="3184881" y="1588768"/>
              <a:ext cx="5475309" cy="406695"/>
            </a:xfrm>
            <a:prstGeom prst="rect">
              <a:avLst/>
            </a:prstGeom>
          </p:spPr>
          <p:txBody>
            <a:bodyPr wrap="square">
              <a:spAutoFit/>
            </a:bodyPr>
            <a:lstStyle/>
            <a:p>
              <a:pPr algn="ctr"/>
              <a:r>
                <a:rPr lang="zh-CN" altLang="en-US" sz="1300" dirty="0">
                  <a:solidFill>
                    <a:schemeClr val="bg1"/>
                  </a:solidFill>
                  <a:latin typeface="字魂35号-经典雅黑" panose="02000000000000000000" charset="-122"/>
                  <a:ea typeface="字魂35号-经典雅黑" panose="02000000000000000000" charset="-122"/>
                </a:rPr>
                <a:t>二是自力更生、发愤图强，创造了社会主义革命和建设的伟大成就。</a:t>
              </a:r>
              <a:endParaRPr lang="zh-CN" altLang="en-US" sz="1300" dirty="0">
                <a:solidFill>
                  <a:schemeClr val="bg1"/>
                </a:solidFill>
                <a:latin typeface="字魂35号-经典雅黑" panose="02000000000000000000" charset="-122"/>
                <a:ea typeface="字魂35号-经典雅黑" panose="02000000000000000000" charset="-122"/>
              </a:endParaRPr>
            </a:p>
          </p:txBody>
        </p:sp>
      </p:grpSp>
      <p:sp>
        <p:nvSpPr>
          <p:cNvPr id="5" name="圆角矩形 4"/>
          <p:cNvSpPr/>
          <p:nvPr/>
        </p:nvSpPr>
        <p:spPr>
          <a:xfrm>
            <a:off x="436245" y="1610995"/>
            <a:ext cx="8451850" cy="298958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百年历程创造的4个伟大成就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630" y="1660525"/>
            <a:ext cx="8331200" cy="2306955"/>
          </a:xfrm>
          <a:prstGeom prst="rect">
            <a:avLst/>
          </a:prstGeom>
        </p:spPr>
        <p:txBody>
          <a:bodyPr wrap="square">
            <a:spAutoFit/>
          </a:bodyPr>
          <a:lstStyle/>
          <a:p>
            <a:pPr marR="0" lvl="0" indent="0" algn="just" defTabSz="913130" rtl="0" eaLnBrk="1" fontAlgn="base" latinLnBrk="0" hangingPunct="1">
              <a:lnSpc>
                <a:spcPct val="150000"/>
              </a:lnSpc>
              <a:spcBef>
                <a:spcPct val="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      </a:t>
            </a:r>
            <a:r>
              <a:rPr kumimoji="0"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在这个时期，党从新的实践和时代特征出发坚持和发展马克思主义，科学回答了建设中国特色社会主义的发展道路、发展阶段、根本任务、发展动力、发展战略、政治保证、祖国统一、外交和国际战略、领导力量和依靠力量等一系列基本问题，形成中国特色社会主义理论体系，实现了马克思主义中国化新的飞跃。党领导人民解放思想、锐意进取，创造了改革开放和社会主义现代化建设的伟大成就，我国实现了从高度集中的计划经济体制到充满活力的社会主义市场经济体制、从封闭半封闭到全方位开放的历史性转变，实现了从生产力相对落后的状况到经济总量跃居世界第二的历史性突破，实现了人民生活从温饱不足到总体小康、奔向全面小康的历史性跨越，推进了中华民族从站起来到富起来的伟大飞跃。中国共产党和中国人民以英勇顽强的奋斗向世界庄严宣告，改革开放是决定当代中国前途命运的关键一招，中国特色社会主义道路是指引中国发展繁荣的正确道路，中国大踏步赶上了时代。</a:t>
            </a:r>
            <a:endParaRPr kumimoji="0"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1479550" y="995045"/>
            <a:ext cx="6184265" cy="43688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17"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2000000000000000000" charset="-122"/>
                  <a:ea typeface="字魂35号-经典雅黑" panose="02000000000000000000" charset="-122"/>
                  <a:cs typeface="黑白配拼音体" panose="02010600010101010101" charset="-122"/>
                  <a:sym typeface="微软雅黑" panose="020B0503020204020204" pitchFamily="34" charset="-122"/>
                </a:endParaRPr>
              </a:p>
            </p:txBody>
          </p:sp>
          <p:cxnSp>
            <p:nvCxnSpPr>
              <p:cNvPr id="18"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19"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16" name="矩形 15"/>
            <p:cNvSpPr/>
            <p:nvPr/>
          </p:nvSpPr>
          <p:spPr>
            <a:xfrm>
              <a:off x="3184881" y="1588768"/>
              <a:ext cx="5475309" cy="363279"/>
            </a:xfrm>
            <a:prstGeom prst="rect">
              <a:avLst/>
            </a:prstGeom>
          </p:spPr>
          <p:txBody>
            <a:bodyPr wrap="square">
              <a:spAutoFit/>
            </a:bodyPr>
            <a:lstStyle/>
            <a:p>
              <a:pPr algn="ctr"/>
              <a:r>
                <a:rPr lang="zh-CN" altLang="en-US" sz="1100" dirty="0">
                  <a:solidFill>
                    <a:schemeClr val="bg1"/>
                  </a:solidFill>
                  <a:latin typeface="字魂35号-经典雅黑" panose="02000000000000000000" charset="-122"/>
                  <a:ea typeface="字魂35号-经典雅黑" panose="02000000000000000000" charset="-122"/>
                </a:rPr>
                <a:t>三是解放思想、锐意进取，创造了改革开放和社会主义现代化建设的伟大成就。</a:t>
              </a:r>
              <a:endParaRPr lang="zh-CN" altLang="en-US" sz="1100" dirty="0">
                <a:solidFill>
                  <a:schemeClr val="bg1"/>
                </a:solidFill>
                <a:latin typeface="字魂35号-经典雅黑" panose="02000000000000000000" charset="-122"/>
                <a:ea typeface="字魂35号-经典雅黑" panose="02000000000000000000" charset="-122"/>
              </a:endParaRPr>
            </a:p>
          </p:txBody>
        </p:sp>
      </p:grpSp>
      <p:sp>
        <p:nvSpPr>
          <p:cNvPr id="5" name="圆角矩形 4"/>
          <p:cNvSpPr/>
          <p:nvPr/>
        </p:nvSpPr>
        <p:spPr>
          <a:xfrm>
            <a:off x="436245" y="1610995"/>
            <a:ext cx="8451850" cy="298958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百年历程创造的4个伟大成就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630" y="1660525"/>
            <a:ext cx="8331200" cy="2861310"/>
          </a:xfrm>
          <a:prstGeom prst="rect">
            <a:avLst/>
          </a:prstGeom>
        </p:spPr>
        <p:txBody>
          <a:bodyPr wrap="square">
            <a:spAutoFit/>
          </a:bodyPr>
          <a:lstStyle/>
          <a:p>
            <a:pPr marR="0" lvl="0" indent="0" algn="just" defTabSz="913130" rtl="0" eaLnBrk="1" fontAlgn="base" latinLnBrk="0" hangingPunct="1">
              <a:lnSpc>
                <a:spcPct val="150000"/>
              </a:lnSpc>
              <a:spcBef>
                <a:spcPct val="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       </a:t>
            </a:r>
            <a:r>
              <a:rPr kumimoji="0" altLang="zh-CN"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rPr>
              <a:t>以习近平同志为主要代表的中国共产党人，坚持把马克思主义基本原理同中国具体实际相结合、同中华优秀传统文化相结合，坚持毛泽东思想、邓小平理论、“三个代表”重要思想、科学发展观，深刻总结并充分运用党成立以来的历史经验，从新的实际出发，创立了习近平新时代中国特色社会主义思想。习近平同志对关系新时代党和国家事业发展的一系列重大理论和实践问题进行了深邃思考和科学判断，就新时代坚持和发展什么样的中国特色社会主义、怎样坚持和发展中国特色社会主义，建设什么样的社会主义现代化强国、怎样建设社会主义现代化强国，建设什么样的长期执政的马克思主义政党、怎样建设长期执政的马克思主义政党等重大时代课题，提出一系列原创性的治国理政新理念新思想新战略，是习近平新时代中国特色社会主义思想的主要创立者。习近平新时代中国特色社会主义思想是当代中国马克思主义、二十一世纪马克思主义，是中华文化和中国精神的时代精华，实现了马克思主义中国化新的飞跃。党确立习近平同志党中央的核心、全党的核心地位，确立习近平新时代中国特色社会主义思想的指导地位，反映了全党全军全国各族人民共同心愿，对新时代党和国家事业发展、对推进中华民族伟大复兴历史进程具有决定性意义。</a:t>
            </a:r>
            <a:endParaRPr kumimoji="0" altLang="zh-CN" sz="1200" b="0" i="0" u="none" strike="noStrike" kern="1200" cap="none" spc="0" normalizeH="0" baseline="0" noProof="0" dirty="0">
              <a:ln>
                <a:noFill/>
              </a:ln>
              <a:gradFill>
                <a:gsLst>
                  <a:gs pos="0">
                    <a:srgbClr val="C00000"/>
                  </a:gs>
                  <a:gs pos="100000">
                    <a:srgbClr val="C00000">
                      <a:lumMod val="50000"/>
                    </a:srgbClr>
                  </a:gs>
                </a:gsLst>
                <a:lin ang="5400000" scaled="1"/>
              </a:gra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1479550" y="995045"/>
            <a:ext cx="6184265" cy="43688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17"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2000000000000000000" charset="-122"/>
                  <a:ea typeface="字魂35号-经典雅黑" panose="02000000000000000000" charset="-122"/>
                  <a:cs typeface="黑白配拼音体" panose="02010600010101010101" charset="-122"/>
                  <a:sym typeface="微软雅黑" panose="020B0503020204020204" pitchFamily="34" charset="-122"/>
                </a:endParaRPr>
              </a:p>
            </p:txBody>
          </p:sp>
          <p:cxnSp>
            <p:nvCxnSpPr>
              <p:cNvPr id="18"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19"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16" name="矩形 15"/>
            <p:cNvSpPr/>
            <p:nvPr/>
          </p:nvSpPr>
          <p:spPr>
            <a:xfrm>
              <a:off x="3184881" y="1588768"/>
              <a:ext cx="5475309" cy="384544"/>
            </a:xfrm>
            <a:prstGeom prst="rect">
              <a:avLst/>
            </a:prstGeom>
          </p:spPr>
          <p:txBody>
            <a:bodyPr wrap="square">
              <a:spAutoFit/>
            </a:bodyPr>
            <a:lstStyle/>
            <a:p>
              <a:pPr algn="ctr"/>
              <a:r>
                <a:rPr lang="zh-CN" altLang="en-US" sz="1200" dirty="0">
                  <a:solidFill>
                    <a:schemeClr val="bg1"/>
                  </a:solidFill>
                  <a:latin typeface="字魂35号-经典雅黑" panose="02000000000000000000" charset="-122"/>
                  <a:ea typeface="字魂35号-经典雅黑" panose="02000000000000000000" charset="-122"/>
                </a:rPr>
                <a:t>四是自信自强、守正创新，创造了新时代中国特色社会主义的伟大成就。</a:t>
              </a:r>
              <a:endParaRPr lang="zh-CN" altLang="en-US" sz="1200" dirty="0">
                <a:solidFill>
                  <a:schemeClr val="bg1"/>
                </a:solidFill>
                <a:latin typeface="字魂35号-经典雅黑" panose="02000000000000000000" charset="-122"/>
                <a:ea typeface="字魂35号-经典雅黑" panose="02000000000000000000" charset="-122"/>
              </a:endParaRPr>
            </a:p>
          </p:txBody>
        </p:sp>
      </p:grpSp>
      <p:sp>
        <p:nvSpPr>
          <p:cNvPr id="5" name="圆角矩形 4"/>
          <p:cNvSpPr/>
          <p:nvPr/>
        </p:nvSpPr>
        <p:spPr>
          <a:xfrm>
            <a:off x="436245" y="1610995"/>
            <a:ext cx="8451850" cy="298958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百年历程创造的4个伟大成就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448584" y="1530609"/>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第五部分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205412" y="1630817"/>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five</a:t>
            </a:r>
            <a:endPar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919768" y="2068210"/>
            <a:ext cx="5659120" cy="1569660"/>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党的百年奋斗的5大历史意义</a:t>
            </a:r>
            <a:endPar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724112" y="84931"/>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党的百年奋斗的5大历史意义</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矩形 23"/>
          <p:cNvSpPr/>
          <p:nvPr/>
        </p:nvSpPr>
        <p:spPr>
          <a:xfrm>
            <a:off x="2092960" y="1511935"/>
            <a:ext cx="6430010" cy="460375"/>
          </a:xfrm>
          <a:prstGeom prst="rect">
            <a:avLst/>
          </a:prstGeom>
        </p:spPr>
        <p:txBody>
          <a:bodyPr wrap="square">
            <a:spAutoFit/>
          </a:bodyPr>
          <a:lstStyle/>
          <a:p>
            <a:pPr algn="just"/>
            <a:r>
              <a:rPr lang="zh-CN" altLang="en-US" sz="1200" b="1" dirty="0">
                <a:solidFill>
                  <a:srgbClr val="C00000"/>
                </a:solidFill>
                <a:latin typeface="微软雅黑" panose="020B0503020204020204" pitchFamily="34" charset="-122"/>
                <a:ea typeface="微软雅黑" panose="020B0503020204020204" pitchFamily="34" charset="-122"/>
              </a:rPr>
              <a:t>从根本上改变了中国人民的前途命运，中国人民彻底摆脱了被欺负、被压迫、被奴役的命运，成为国家、社会和自己命运的主人，中国人民对美好生活的向往不断变为现实；</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6" name="对话气泡: 圆角矩形 36"/>
          <p:cNvSpPr/>
          <p:nvPr/>
        </p:nvSpPr>
        <p:spPr bwMode="auto">
          <a:xfrm>
            <a:off x="1440273" y="1497397"/>
            <a:ext cx="532003" cy="393146"/>
          </a:xfrm>
          <a:prstGeom prst="wedgeRoundRectCallout">
            <a:avLst>
              <a:gd name="adj1" fmla="val 69343"/>
              <a:gd name="adj2" fmla="val -8305"/>
              <a:gd name="adj3" fmla="val 16667"/>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en-US" altLang="zh-CN" sz="2000" dirty="0">
                <a:solidFill>
                  <a:schemeClr val="bg1"/>
                </a:solidFill>
                <a:latin typeface="思源黑体 CN Regular" panose="020B0500000000000000" pitchFamily="34" charset="-122"/>
                <a:ea typeface="思源黑体 CN Regular" panose="020B0500000000000000" pitchFamily="34" charset="-122"/>
              </a:rPr>
              <a:t>1</a:t>
            </a:r>
            <a:endParaRPr lang="zh-CN" altLang="en-US" sz="2000" dirty="0">
              <a:solidFill>
                <a:schemeClr val="bg1"/>
              </a:solidFill>
              <a:latin typeface="思源黑体 CN Regular" panose="020B0500000000000000" pitchFamily="34" charset="-122"/>
              <a:ea typeface="思源黑体 CN Regular" panose="020B0500000000000000" pitchFamily="34" charset="-122"/>
            </a:endParaRPr>
          </a:p>
        </p:txBody>
      </p:sp>
      <p:cxnSp>
        <p:nvCxnSpPr>
          <p:cNvPr id="27" name="直接连接符 26"/>
          <p:cNvCxnSpPr/>
          <p:nvPr/>
        </p:nvCxnSpPr>
        <p:spPr bwMode="auto">
          <a:xfrm>
            <a:off x="1417955" y="2018665"/>
            <a:ext cx="7092315" cy="0"/>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矩形 2"/>
          <p:cNvSpPr/>
          <p:nvPr/>
        </p:nvSpPr>
        <p:spPr>
          <a:xfrm>
            <a:off x="2094230" y="2183765"/>
            <a:ext cx="6430010" cy="460375"/>
          </a:xfrm>
          <a:prstGeom prst="rect">
            <a:avLst/>
          </a:prstGeom>
        </p:spPr>
        <p:txBody>
          <a:bodyPr wrap="square">
            <a:spAutoFit/>
          </a:bodyPr>
          <a:lstStyle/>
          <a:p>
            <a:pPr algn="just"/>
            <a:r>
              <a:rPr lang="zh-CN" altLang="en-US" sz="1200" b="1" dirty="0">
                <a:solidFill>
                  <a:srgbClr val="C00000"/>
                </a:solidFill>
                <a:latin typeface="微软雅黑" panose="020B0503020204020204" pitchFamily="34" charset="-122"/>
                <a:ea typeface="微软雅黑" panose="020B0503020204020204" pitchFamily="34" charset="-122"/>
              </a:rPr>
              <a:t>开辟了实现中华民族伟大复兴的正确道路，中国仅用几十年时间就走完发达国家几百年走过的工业化历程，创造了经济快速发展和社会长期稳定两大奇迹；</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5" name="对话气泡: 圆角矩形 36"/>
          <p:cNvSpPr/>
          <p:nvPr/>
        </p:nvSpPr>
        <p:spPr bwMode="auto">
          <a:xfrm>
            <a:off x="1441543" y="2169227"/>
            <a:ext cx="532003" cy="393146"/>
          </a:xfrm>
          <a:prstGeom prst="wedgeRoundRectCallout">
            <a:avLst>
              <a:gd name="adj1" fmla="val 69343"/>
              <a:gd name="adj2" fmla="val -8305"/>
              <a:gd name="adj3" fmla="val 16667"/>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en-US" altLang="zh-CN" sz="2000" dirty="0">
                <a:solidFill>
                  <a:schemeClr val="bg1"/>
                </a:solidFill>
                <a:latin typeface="思源黑体 CN Regular" panose="020B0500000000000000" pitchFamily="34" charset="-122"/>
                <a:ea typeface="思源黑体 CN Regular" panose="020B0500000000000000" pitchFamily="34" charset="-122"/>
              </a:rPr>
              <a:t>2</a:t>
            </a:r>
            <a:endParaRPr lang="zh-CN" altLang="en-US" sz="2000" dirty="0">
              <a:solidFill>
                <a:schemeClr val="bg1"/>
              </a:solidFill>
              <a:latin typeface="思源黑体 CN Regular" panose="020B0500000000000000" pitchFamily="34" charset="-122"/>
              <a:ea typeface="思源黑体 CN Regular" panose="020B0500000000000000" pitchFamily="34" charset="-122"/>
            </a:endParaRPr>
          </a:p>
        </p:txBody>
      </p:sp>
      <p:cxnSp>
        <p:nvCxnSpPr>
          <p:cNvPr id="7" name="直接连接符 6"/>
          <p:cNvCxnSpPr/>
          <p:nvPr/>
        </p:nvCxnSpPr>
        <p:spPr bwMode="auto">
          <a:xfrm>
            <a:off x="1419225" y="2690495"/>
            <a:ext cx="7092315" cy="0"/>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7"/>
          <p:cNvSpPr/>
          <p:nvPr/>
        </p:nvSpPr>
        <p:spPr>
          <a:xfrm>
            <a:off x="2094230" y="2791460"/>
            <a:ext cx="6644640" cy="460375"/>
          </a:xfrm>
          <a:prstGeom prst="rect">
            <a:avLst/>
          </a:prstGeom>
        </p:spPr>
        <p:txBody>
          <a:bodyPr wrap="square">
            <a:spAutoFit/>
          </a:bodyPr>
          <a:lstStyle/>
          <a:p>
            <a:pPr algn="just"/>
            <a:r>
              <a:rPr lang="zh-CN" altLang="en-US" sz="1200" b="1" dirty="0">
                <a:solidFill>
                  <a:srgbClr val="C00000"/>
                </a:solidFill>
                <a:latin typeface="微软雅黑" panose="020B0503020204020204" pitchFamily="34" charset="-122"/>
                <a:ea typeface="微软雅黑" panose="020B0503020204020204" pitchFamily="34" charset="-122"/>
              </a:rPr>
              <a:t>展示了马克思主义的强大生命力，马克思主义的科学性和真理性在中国得到充分检验，马克思主义的人民性和实践性在中国得到充分贯彻，马克思主义的开放性和时代性在中国得到充分彰显；</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9" name="对话气泡: 圆角矩形 36"/>
          <p:cNvSpPr/>
          <p:nvPr/>
        </p:nvSpPr>
        <p:spPr bwMode="auto">
          <a:xfrm>
            <a:off x="1441543" y="2776922"/>
            <a:ext cx="532003" cy="393146"/>
          </a:xfrm>
          <a:prstGeom prst="wedgeRoundRectCallout">
            <a:avLst>
              <a:gd name="adj1" fmla="val 69343"/>
              <a:gd name="adj2" fmla="val -8305"/>
              <a:gd name="adj3" fmla="val 16667"/>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en-US" altLang="zh-CN" sz="2000" dirty="0">
                <a:solidFill>
                  <a:schemeClr val="bg1"/>
                </a:solidFill>
                <a:latin typeface="思源黑体 CN Regular" panose="020B0500000000000000" pitchFamily="34" charset="-122"/>
                <a:ea typeface="思源黑体 CN Regular" panose="020B0500000000000000" pitchFamily="34" charset="-122"/>
              </a:rPr>
              <a:t>3</a:t>
            </a:r>
            <a:endParaRPr lang="zh-CN" altLang="en-US" sz="2000" dirty="0">
              <a:solidFill>
                <a:schemeClr val="bg1"/>
              </a:solidFill>
              <a:latin typeface="思源黑体 CN Regular" panose="020B0500000000000000" pitchFamily="34" charset="-122"/>
              <a:ea typeface="思源黑体 CN Regular" panose="020B0500000000000000" pitchFamily="34" charset="-122"/>
            </a:endParaRPr>
          </a:p>
        </p:txBody>
      </p:sp>
      <p:cxnSp>
        <p:nvCxnSpPr>
          <p:cNvPr id="10" name="直接连接符 9"/>
          <p:cNvCxnSpPr/>
          <p:nvPr/>
        </p:nvCxnSpPr>
        <p:spPr bwMode="auto">
          <a:xfrm>
            <a:off x="1419225" y="3298190"/>
            <a:ext cx="7092315" cy="0"/>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a:xfrm>
            <a:off x="2095500" y="3463290"/>
            <a:ext cx="6430010" cy="460375"/>
          </a:xfrm>
          <a:prstGeom prst="rect">
            <a:avLst/>
          </a:prstGeom>
        </p:spPr>
        <p:txBody>
          <a:bodyPr wrap="square">
            <a:spAutoFit/>
          </a:bodyPr>
          <a:lstStyle/>
          <a:p>
            <a:pPr algn="just"/>
            <a:r>
              <a:rPr lang="zh-CN" altLang="en-US" sz="1200" b="1" dirty="0">
                <a:solidFill>
                  <a:srgbClr val="C00000"/>
                </a:solidFill>
                <a:latin typeface="微软雅黑" panose="020B0503020204020204" pitchFamily="34" charset="-122"/>
                <a:ea typeface="微软雅黑" panose="020B0503020204020204" pitchFamily="34" charset="-122"/>
              </a:rPr>
              <a:t>深刻影响了世界历史进程，党领导人民成功走出中国式现代化道路，创造了人类文明新形态，拓展了发展中国家走向现代化的途径；</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2" name="对话气泡: 圆角矩形 36"/>
          <p:cNvSpPr/>
          <p:nvPr/>
        </p:nvSpPr>
        <p:spPr bwMode="auto">
          <a:xfrm>
            <a:off x="1442813" y="3448752"/>
            <a:ext cx="532003" cy="393146"/>
          </a:xfrm>
          <a:prstGeom prst="wedgeRoundRectCallout">
            <a:avLst>
              <a:gd name="adj1" fmla="val 69343"/>
              <a:gd name="adj2" fmla="val -8305"/>
              <a:gd name="adj3" fmla="val 16667"/>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en-US" altLang="zh-CN" sz="2000" dirty="0">
                <a:solidFill>
                  <a:schemeClr val="bg1"/>
                </a:solidFill>
                <a:latin typeface="思源黑体 CN Regular" panose="020B0500000000000000" pitchFamily="34" charset="-122"/>
                <a:ea typeface="思源黑体 CN Regular" panose="020B0500000000000000" pitchFamily="34" charset="-122"/>
              </a:rPr>
              <a:t>4</a:t>
            </a:r>
            <a:endParaRPr lang="zh-CN" altLang="en-US" sz="2000" dirty="0">
              <a:solidFill>
                <a:schemeClr val="bg1"/>
              </a:solidFill>
              <a:latin typeface="思源黑体 CN Regular" panose="020B0500000000000000" pitchFamily="34" charset="-122"/>
              <a:ea typeface="思源黑体 CN Regular" panose="020B0500000000000000" pitchFamily="34" charset="-122"/>
            </a:endParaRPr>
          </a:p>
        </p:txBody>
      </p:sp>
      <p:cxnSp>
        <p:nvCxnSpPr>
          <p:cNvPr id="13" name="直接连接符 12"/>
          <p:cNvCxnSpPr/>
          <p:nvPr/>
        </p:nvCxnSpPr>
        <p:spPr bwMode="auto">
          <a:xfrm>
            <a:off x="1420495" y="3970020"/>
            <a:ext cx="7092315" cy="0"/>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2110740" y="4156075"/>
            <a:ext cx="6430010" cy="460375"/>
          </a:xfrm>
          <a:prstGeom prst="rect">
            <a:avLst/>
          </a:prstGeom>
        </p:spPr>
        <p:txBody>
          <a:bodyPr wrap="square">
            <a:spAutoFit/>
          </a:bodyPr>
          <a:lstStyle/>
          <a:p>
            <a:pPr algn="just"/>
            <a:r>
              <a:rPr lang="zh-CN" altLang="en-US" sz="1200" b="1" dirty="0">
                <a:solidFill>
                  <a:srgbClr val="C00000"/>
                </a:solidFill>
                <a:latin typeface="微软雅黑" panose="020B0503020204020204" pitchFamily="34" charset="-122"/>
                <a:ea typeface="微软雅黑" panose="020B0503020204020204" pitchFamily="34" charset="-122"/>
              </a:rPr>
              <a:t>锻造了走在时代前列的中国共产党，形成了以伟大建党精神为源头的精神谱系，保持了党的先进性和纯洁性，党的执政能力和领导水平不断提高，中国共产党无愧为伟大光荣正确的党。</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5" name="对话气泡: 圆角矩形 36"/>
          <p:cNvSpPr/>
          <p:nvPr/>
        </p:nvSpPr>
        <p:spPr bwMode="auto">
          <a:xfrm>
            <a:off x="1458053" y="4141537"/>
            <a:ext cx="532003" cy="393146"/>
          </a:xfrm>
          <a:prstGeom prst="wedgeRoundRectCallout">
            <a:avLst>
              <a:gd name="adj1" fmla="val 69343"/>
              <a:gd name="adj2" fmla="val -8305"/>
              <a:gd name="adj3" fmla="val 16667"/>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en-US" altLang="zh-CN" sz="2000" dirty="0">
                <a:solidFill>
                  <a:schemeClr val="bg1"/>
                </a:solidFill>
                <a:latin typeface="思源黑体 CN Regular" panose="020B0500000000000000" pitchFamily="34" charset="-122"/>
                <a:ea typeface="思源黑体 CN Regular" panose="020B0500000000000000" pitchFamily="34" charset="-122"/>
              </a:rPr>
              <a:t>5</a:t>
            </a:r>
            <a:endParaRPr lang="zh-CN" altLang="en-US" sz="2000" dirty="0">
              <a:solidFill>
                <a:schemeClr val="bg1"/>
              </a:solidFill>
              <a:latin typeface="思源黑体 CN Regular" panose="020B0500000000000000" pitchFamily="34" charset="-122"/>
              <a:ea typeface="思源黑体 CN Regular" panose="020B0500000000000000" pitchFamily="34" charset="-122"/>
            </a:endParaRPr>
          </a:p>
        </p:txBody>
      </p:sp>
      <p:cxnSp>
        <p:nvCxnSpPr>
          <p:cNvPr id="16" name="直接连接符 15"/>
          <p:cNvCxnSpPr/>
          <p:nvPr/>
        </p:nvCxnSpPr>
        <p:spPr bwMode="auto">
          <a:xfrm>
            <a:off x="1435735" y="4662805"/>
            <a:ext cx="7092315" cy="0"/>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4"/>
          <p:cNvGrpSpPr>
            <a:grpSpLocks noChangeAspect="1"/>
          </p:cNvGrpSpPr>
          <p:nvPr/>
        </p:nvGrpSpPr>
        <p:grpSpPr bwMode="auto">
          <a:xfrm>
            <a:off x="659130" y="897890"/>
            <a:ext cx="724535" cy="370205"/>
            <a:chOff x="3222" y="1845"/>
            <a:chExt cx="1237" cy="632"/>
          </a:xfrm>
          <a:solidFill>
            <a:srgbClr val="C00000"/>
          </a:solidFill>
        </p:grpSpPr>
        <p:sp>
          <p:nvSpPr>
            <p:cNvPr id="23"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8"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
        <p:nvSpPr>
          <p:cNvPr id="25" name="矩形 24"/>
          <p:cNvSpPr/>
          <p:nvPr/>
        </p:nvSpPr>
        <p:spPr>
          <a:xfrm>
            <a:off x="1437005" y="830580"/>
            <a:ext cx="4496435" cy="49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2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党的百年奋斗</a:t>
            </a:r>
            <a:endParaRPr kumimoji="0" lang="zh-CN" sz="2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 calcmode="lin" valueType="num">
                                      <p:cBhvr>
                                        <p:cTn id="9" dur="400" fill="hold"/>
                                        <p:tgtEl>
                                          <p:spTgt spid="26"/>
                                        </p:tgtEl>
                                        <p:attrNameLst>
                                          <p:attrName>style.rotation</p:attrName>
                                        </p:attrNameLst>
                                      </p:cBhvr>
                                      <p:tavLst>
                                        <p:tav tm="0">
                                          <p:val>
                                            <p:fltVal val="90"/>
                                          </p:val>
                                        </p:tav>
                                        <p:tav tm="100000">
                                          <p:val>
                                            <p:fltVal val="0"/>
                                          </p:val>
                                        </p:tav>
                                      </p:tavLst>
                                    </p:anim>
                                    <p:animEffect transition="in" filter="fade">
                                      <p:cBhvr>
                                        <p:cTn id="10" dur="400"/>
                                        <p:tgtEl>
                                          <p:spTgt spid="2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childTnLst>
                          </p:cTn>
                        </p:par>
                        <p:par>
                          <p:cTn id="29" fill="hold">
                            <p:stCondLst>
                              <p:cond delay="215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400"/>
                                        <p:tgtEl>
                                          <p:spTgt spid="27"/>
                                        </p:tgtEl>
                                      </p:cBhvr>
                                    </p:animEffect>
                                  </p:childTnLst>
                                </p:cTn>
                              </p:par>
                            </p:childTnLst>
                          </p:cTn>
                        </p:par>
                        <p:par>
                          <p:cTn id="33" fill="hold">
                            <p:stCondLst>
                              <p:cond delay="2650"/>
                            </p:stCondLst>
                            <p:childTnLst>
                              <p:par>
                                <p:cTn id="34" presetID="3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400" fill="hold"/>
                                        <p:tgtEl>
                                          <p:spTgt spid="5"/>
                                        </p:tgtEl>
                                        <p:attrNameLst>
                                          <p:attrName>ppt_w</p:attrName>
                                        </p:attrNameLst>
                                      </p:cBhvr>
                                      <p:tavLst>
                                        <p:tav tm="0">
                                          <p:val>
                                            <p:fltVal val="0"/>
                                          </p:val>
                                        </p:tav>
                                        <p:tav tm="100000">
                                          <p:val>
                                            <p:strVal val="#ppt_w"/>
                                          </p:val>
                                        </p:tav>
                                      </p:tavLst>
                                    </p:anim>
                                    <p:anim calcmode="lin" valueType="num">
                                      <p:cBhvr>
                                        <p:cTn id="37" dur="400" fill="hold"/>
                                        <p:tgtEl>
                                          <p:spTgt spid="5"/>
                                        </p:tgtEl>
                                        <p:attrNameLst>
                                          <p:attrName>ppt_h</p:attrName>
                                        </p:attrNameLst>
                                      </p:cBhvr>
                                      <p:tavLst>
                                        <p:tav tm="0">
                                          <p:val>
                                            <p:fltVal val="0"/>
                                          </p:val>
                                        </p:tav>
                                        <p:tav tm="100000">
                                          <p:val>
                                            <p:strVal val="#ppt_h"/>
                                          </p:val>
                                        </p:tav>
                                      </p:tavLst>
                                    </p:anim>
                                    <p:anim calcmode="lin" valueType="num">
                                      <p:cBhvr>
                                        <p:cTn id="38" dur="400" fill="hold"/>
                                        <p:tgtEl>
                                          <p:spTgt spid="5"/>
                                        </p:tgtEl>
                                        <p:attrNameLst>
                                          <p:attrName>style.rotation</p:attrName>
                                        </p:attrNameLst>
                                      </p:cBhvr>
                                      <p:tavLst>
                                        <p:tav tm="0">
                                          <p:val>
                                            <p:fltVal val="90"/>
                                          </p:val>
                                        </p:tav>
                                        <p:tav tm="100000">
                                          <p:val>
                                            <p:fltVal val="0"/>
                                          </p:val>
                                        </p:tav>
                                      </p:tavLst>
                                    </p:anim>
                                    <p:animEffect transition="in" filter="fade">
                                      <p:cBhvr>
                                        <p:cTn id="39" dur="400"/>
                                        <p:tgtEl>
                                          <p:spTgt spid="5"/>
                                        </p:tgtEl>
                                      </p:cBhvr>
                                    </p:animEffect>
                                  </p:childTnLst>
                                </p:cTn>
                              </p:par>
                            </p:childTnLst>
                          </p:cTn>
                        </p:par>
                        <p:par>
                          <p:cTn id="40" fill="hold">
                            <p:stCondLst>
                              <p:cond delay="3150"/>
                            </p:stCondLst>
                            <p:childTnLst>
                              <p:par>
                                <p:cTn id="41" presetID="42"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65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400"/>
                                        <p:tgtEl>
                                          <p:spTgt spid="7"/>
                                        </p:tgtEl>
                                      </p:cBhvr>
                                    </p:animEffect>
                                  </p:childTnLst>
                                </p:cTn>
                              </p:par>
                            </p:childTnLst>
                          </p:cTn>
                        </p:par>
                        <p:par>
                          <p:cTn id="50" fill="hold">
                            <p:stCondLst>
                              <p:cond delay="4150"/>
                            </p:stCondLst>
                            <p:childTnLst>
                              <p:par>
                                <p:cTn id="51" presetID="31"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400" fill="hold"/>
                                        <p:tgtEl>
                                          <p:spTgt spid="9"/>
                                        </p:tgtEl>
                                        <p:attrNameLst>
                                          <p:attrName>ppt_w</p:attrName>
                                        </p:attrNameLst>
                                      </p:cBhvr>
                                      <p:tavLst>
                                        <p:tav tm="0">
                                          <p:val>
                                            <p:fltVal val="0"/>
                                          </p:val>
                                        </p:tav>
                                        <p:tav tm="100000">
                                          <p:val>
                                            <p:strVal val="#ppt_w"/>
                                          </p:val>
                                        </p:tav>
                                      </p:tavLst>
                                    </p:anim>
                                    <p:anim calcmode="lin" valueType="num">
                                      <p:cBhvr>
                                        <p:cTn id="54" dur="400" fill="hold"/>
                                        <p:tgtEl>
                                          <p:spTgt spid="9"/>
                                        </p:tgtEl>
                                        <p:attrNameLst>
                                          <p:attrName>ppt_h</p:attrName>
                                        </p:attrNameLst>
                                      </p:cBhvr>
                                      <p:tavLst>
                                        <p:tav tm="0">
                                          <p:val>
                                            <p:fltVal val="0"/>
                                          </p:val>
                                        </p:tav>
                                        <p:tav tm="100000">
                                          <p:val>
                                            <p:strVal val="#ppt_h"/>
                                          </p:val>
                                        </p:tav>
                                      </p:tavLst>
                                    </p:anim>
                                    <p:anim calcmode="lin" valueType="num">
                                      <p:cBhvr>
                                        <p:cTn id="55" dur="400" fill="hold"/>
                                        <p:tgtEl>
                                          <p:spTgt spid="9"/>
                                        </p:tgtEl>
                                        <p:attrNameLst>
                                          <p:attrName>style.rotation</p:attrName>
                                        </p:attrNameLst>
                                      </p:cBhvr>
                                      <p:tavLst>
                                        <p:tav tm="0">
                                          <p:val>
                                            <p:fltVal val="90"/>
                                          </p:val>
                                        </p:tav>
                                        <p:tav tm="100000">
                                          <p:val>
                                            <p:fltVal val="0"/>
                                          </p:val>
                                        </p:tav>
                                      </p:tavLst>
                                    </p:anim>
                                    <p:animEffect transition="in" filter="fade">
                                      <p:cBhvr>
                                        <p:cTn id="56" dur="400"/>
                                        <p:tgtEl>
                                          <p:spTgt spid="9"/>
                                        </p:tgtEl>
                                      </p:cBhvr>
                                    </p:animEffect>
                                  </p:childTnLst>
                                </p:cTn>
                              </p:par>
                            </p:childTnLst>
                          </p:cTn>
                        </p:par>
                        <p:par>
                          <p:cTn id="57" fill="hold">
                            <p:stCondLst>
                              <p:cond delay="4650"/>
                            </p:stCondLst>
                            <p:childTnLst>
                              <p:par>
                                <p:cTn id="58" presetID="42"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anim calcmode="lin" valueType="num">
                                      <p:cBhvr>
                                        <p:cTn id="61" dur="500" fill="hold"/>
                                        <p:tgtEl>
                                          <p:spTgt spid="8"/>
                                        </p:tgtEl>
                                        <p:attrNameLst>
                                          <p:attrName>ppt_x</p:attrName>
                                        </p:attrNameLst>
                                      </p:cBhvr>
                                      <p:tavLst>
                                        <p:tav tm="0">
                                          <p:val>
                                            <p:strVal val="#ppt_x"/>
                                          </p:val>
                                        </p:tav>
                                        <p:tav tm="100000">
                                          <p:val>
                                            <p:strVal val="#ppt_x"/>
                                          </p:val>
                                        </p:tav>
                                      </p:tavLst>
                                    </p:anim>
                                    <p:anim calcmode="lin" valueType="num">
                                      <p:cBhvr>
                                        <p:cTn id="62" dur="500" fill="hold"/>
                                        <p:tgtEl>
                                          <p:spTgt spid="8"/>
                                        </p:tgtEl>
                                        <p:attrNameLst>
                                          <p:attrName>ppt_y</p:attrName>
                                        </p:attrNameLst>
                                      </p:cBhvr>
                                      <p:tavLst>
                                        <p:tav tm="0">
                                          <p:val>
                                            <p:strVal val="#ppt_y+.1"/>
                                          </p:val>
                                        </p:tav>
                                        <p:tav tm="100000">
                                          <p:val>
                                            <p:strVal val="#ppt_y"/>
                                          </p:val>
                                        </p:tav>
                                      </p:tavLst>
                                    </p:anim>
                                  </p:childTnLst>
                                </p:cTn>
                              </p:par>
                            </p:childTnLst>
                          </p:cTn>
                        </p:par>
                        <p:par>
                          <p:cTn id="63" fill="hold">
                            <p:stCondLst>
                              <p:cond delay="5150"/>
                            </p:stCondLst>
                            <p:childTnLst>
                              <p:par>
                                <p:cTn id="64" presetID="22" presetClass="entr" presetSubtype="8"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400"/>
                                        <p:tgtEl>
                                          <p:spTgt spid="10"/>
                                        </p:tgtEl>
                                      </p:cBhvr>
                                    </p:animEffect>
                                  </p:childTnLst>
                                </p:cTn>
                              </p:par>
                            </p:childTnLst>
                          </p:cTn>
                        </p:par>
                        <p:par>
                          <p:cTn id="67" fill="hold">
                            <p:stCondLst>
                              <p:cond delay="5650"/>
                            </p:stCondLst>
                            <p:childTnLst>
                              <p:par>
                                <p:cTn id="68" presetID="31"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400" fill="hold"/>
                                        <p:tgtEl>
                                          <p:spTgt spid="12"/>
                                        </p:tgtEl>
                                        <p:attrNameLst>
                                          <p:attrName>ppt_w</p:attrName>
                                        </p:attrNameLst>
                                      </p:cBhvr>
                                      <p:tavLst>
                                        <p:tav tm="0">
                                          <p:val>
                                            <p:fltVal val="0"/>
                                          </p:val>
                                        </p:tav>
                                        <p:tav tm="100000">
                                          <p:val>
                                            <p:strVal val="#ppt_w"/>
                                          </p:val>
                                        </p:tav>
                                      </p:tavLst>
                                    </p:anim>
                                    <p:anim calcmode="lin" valueType="num">
                                      <p:cBhvr>
                                        <p:cTn id="71" dur="400" fill="hold"/>
                                        <p:tgtEl>
                                          <p:spTgt spid="12"/>
                                        </p:tgtEl>
                                        <p:attrNameLst>
                                          <p:attrName>ppt_h</p:attrName>
                                        </p:attrNameLst>
                                      </p:cBhvr>
                                      <p:tavLst>
                                        <p:tav tm="0">
                                          <p:val>
                                            <p:fltVal val="0"/>
                                          </p:val>
                                        </p:tav>
                                        <p:tav tm="100000">
                                          <p:val>
                                            <p:strVal val="#ppt_h"/>
                                          </p:val>
                                        </p:tav>
                                      </p:tavLst>
                                    </p:anim>
                                    <p:anim calcmode="lin" valueType="num">
                                      <p:cBhvr>
                                        <p:cTn id="72" dur="400" fill="hold"/>
                                        <p:tgtEl>
                                          <p:spTgt spid="12"/>
                                        </p:tgtEl>
                                        <p:attrNameLst>
                                          <p:attrName>style.rotation</p:attrName>
                                        </p:attrNameLst>
                                      </p:cBhvr>
                                      <p:tavLst>
                                        <p:tav tm="0">
                                          <p:val>
                                            <p:fltVal val="90"/>
                                          </p:val>
                                        </p:tav>
                                        <p:tav tm="100000">
                                          <p:val>
                                            <p:fltVal val="0"/>
                                          </p:val>
                                        </p:tav>
                                      </p:tavLst>
                                    </p:anim>
                                    <p:animEffect transition="in" filter="fade">
                                      <p:cBhvr>
                                        <p:cTn id="73" dur="400"/>
                                        <p:tgtEl>
                                          <p:spTgt spid="12"/>
                                        </p:tgtEl>
                                      </p:cBhvr>
                                    </p:animEffect>
                                  </p:childTnLst>
                                </p:cTn>
                              </p:par>
                            </p:childTnLst>
                          </p:cTn>
                        </p:par>
                        <p:par>
                          <p:cTn id="74" fill="hold">
                            <p:stCondLst>
                              <p:cond delay="6150"/>
                            </p:stCondLst>
                            <p:childTnLst>
                              <p:par>
                                <p:cTn id="75" presetID="42"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6650"/>
                            </p:stCondLst>
                            <p:childTnLst>
                              <p:par>
                                <p:cTn id="81" presetID="22" presetClass="entr" presetSubtype="8"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400"/>
                                        <p:tgtEl>
                                          <p:spTgt spid="13"/>
                                        </p:tgtEl>
                                      </p:cBhvr>
                                    </p:animEffect>
                                  </p:childTnLst>
                                </p:cTn>
                              </p:par>
                            </p:childTnLst>
                          </p:cTn>
                        </p:par>
                        <p:par>
                          <p:cTn id="84" fill="hold">
                            <p:stCondLst>
                              <p:cond delay="7150"/>
                            </p:stCondLst>
                            <p:childTnLst>
                              <p:par>
                                <p:cTn id="85" presetID="31"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400" fill="hold"/>
                                        <p:tgtEl>
                                          <p:spTgt spid="15"/>
                                        </p:tgtEl>
                                        <p:attrNameLst>
                                          <p:attrName>ppt_w</p:attrName>
                                        </p:attrNameLst>
                                      </p:cBhvr>
                                      <p:tavLst>
                                        <p:tav tm="0">
                                          <p:val>
                                            <p:fltVal val="0"/>
                                          </p:val>
                                        </p:tav>
                                        <p:tav tm="100000">
                                          <p:val>
                                            <p:strVal val="#ppt_w"/>
                                          </p:val>
                                        </p:tav>
                                      </p:tavLst>
                                    </p:anim>
                                    <p:anim calcmode="lin" valueType="num">
                                      <p:cBhvr>
                                        <p:cTn id="88" dur="400" fill="hold"/>
                                        <p:tgtEl>
                                          <p:spTgt spid="15"/>
                                        </p:tgtEl>
                                        <p:attrNameLst>
                                          <p:attrName>ppt_h</p:attrName>
                                        </p:attrNameLst>
                                      </p:cBhvr>
                                      <p:tavLst>
                                        <p:tav tm="0">
                                          <p:val>
                                            <p:fltVal val="0"/>
                                          </p:val>
                                        </p:tav>
                                        <p:tav tm="100000">
                                          <p:val>
                                            <p:strVal val="#ppt_h"/>
                                          </p:val>
                                        </p:tav>
                                      </p:tavLst>
                                    </p:anim>
                                    <p:anim calcmode="lin" valueType="num">
                                      <p:cBhvr>
                                        <p:cTn id="89" dur="400" fill="hold"/>
                                        <p:tgtEl>
                                          <p:spTgt spid="15"/>
                                        </p:tgtEl>
                                        <p:attrNameLst>
                                          <p:attrName>style.rotation</p:attrName>
                                        </p:attrNameLst>
                                      </p:cBhvr>
                                      <p:tavLst>
                                        <p:tav tm="0">
                                          <p:val>
                                            <p:fltVal val="90"/>
                                          </p:val>
                                        </p:tav>
                                        <p:tav tm="100000">
                                          <p:val>
                                            <p:fltVal val="0"/>
                                          </p:val>
                                        </p:tav>
                                      </p:tavLst>
                                    </p:anim>
                                    <p:animEffect transition="in" filter="fade">
                                      <p:cBhvr>
                                        <p:cTn id="90" dur="400"/>
                                        <p:tgtEl>
                                          <p:spTgt spid="15"/>
                                        </p:tgtEl>
                                      </p:cBhvr>
                                    </p:animEffect>
                                  </p:childTnLst>
                                </p:cTn>
                              </p:par>
                            </p:childTnLst>
                          </p:cTn>
                        </p:par>
                        <p:par>
                          <p:cTn id="91" fill="hold">
                            <p:stCondLst>
                              <p:cond delay="7650"/>
                            </p:stCondLst>
                            <p:childTnLst>
                              <p:par>
                                <p:cTn id="92" presetID="42" presetClass="entr" presetSubtype="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500"/>
                                        <p:tgtEl>
                                          <p:spTgt spid="14"/>
                                        </p:tgtEl>
                                      </p:cBhvr>
                                    </p:animEffect>
                                    <p:anim calcmode="lin" valueType="num">
                                      <p:cBhvr>
                                        <p:cTn id="95" dur="500" fill="hold"/>
                                        <p:tgtEl>
                                          <p:spTgt spid="14"/>
                                        </p:tgtEl>
                                        <p:attrNameLst>
                                          <p:attrName>ppt_x</p:attrName>
                                        </p:attrNameLst>
                                      </p:cBhvr>
                                      <p:tavLst>
                                        <p:tav tm="0">
                                          <p:val>
                                            <p:strVal val="#ppt_x"/>
                                          </p:val>
                                        </p:tav>
                                        <p:tav tm="100000">
                                          <p:val>
                                            <p:strVal val="#ppt_x"/>
                                          </p:val>
                                        </p:tav>
                                      </p:tavLst>
                                    </p:anim>
                                    <p:anim calcmode="lin" valueType="num">
                                      <p:cBhvr>
                                        <p:cTn id="96" dur="500" fill="hold"/>
                                        <p:tgtEl>
                                          <p:spTgt spid="14"/>
                                        </p:tgtEl>
                                        <p:attrNameLst>
                                          <p:attrName>ppt_y</p:attrName>
                                        </p:attrNameLst>
                                      </p:cBhvr>
                                      <p:tavLst>
                                        <p:tav tm="0">
                                          <p:val>
                                            <p:strVal val="#ppt_y+.1"/>
                                          </p:val>
                                        </p:tav>
                                        <p:tav tm="100000">
                                          <p:val>
                                            <p:strVal val="#ppt_y"/>
                                          </p:val>
                                        </p:tav>
                                      </p:tavLst>
                                    </p:anim>
                                  </p:childTnLst>
                                </p:cTn>
                              </p:par>
                            </p:childTnLst>
                          </p:cTn>
                        </p:par>
                        <p:par>
                          <p:cTn id="97" fill="hold">
                            <p:stCondLst>
                              <p:cond delay="8150"/>
                            </p:stCondLst>
                            <p:childTnLst>
                              <p:par>
                                <p:cTn id="98" presetID="22" presetClass="entr" presetSubtype="8" fill="hold"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bldLvl="0" animBg="1"/>
      <p:bldP spid="3" grpId="0"/>
      <p:bldP spid="5" grpId="0" bldLvl="0" animBg="1"/>
      <p:bldP spid="8" grpId="0"/>
      <p:bldP spid="9" grpId="0" bldLvl="0" animBg="1"/>
      <p:bldP spid="11" grpId="0"/>
      <p:bldP spid="12" grpId="0" bldLvl="0" animBg="1"/>
      <p:bldP spid="14" grpId="0"/>
      <p:bldP spid="15" grpId="0" bldLvl="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448584" y="1537753"/>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第六部分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138261" y="1659392"/>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six</a:t>
            </a:r>
            <a:endPar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919768" y="2103153"/>
            <a:ext cx="5659120" cy="1446550"/>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党的百年奋斗的10大历史经验</a:t>
            </a:r>
            <a:endParaRPr kumimoji="0" lang="zh-CN" altLang="en-US" sz="44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724112" y="99219"/>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党的百年奋斗的10大历史经验</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48" name="Group 4"/>
          <p:cNvGrpSpPr>
            <a:grpSpLocks noChangeAspect="1"/>
          </p:cNvGrpSpPr>
          <p:nvPr/>
        </p:nvGrpSpPr>
        <p:grpSpPr bwMode="auto">
          <a:xfrm>
            <a:off x="659130" y="897890"/>
            <a:ext cx="724535" cy="370205"/>
            <a:chOff x="3222" y="1845"/>
            <a:chExt cx="1237" cy="632"/>
          </a:xfrm>
          <a:solidFill>
            <a:srgbClr val="C00000"/>
          </a:solidFill>
        </p:grpSpPr>
        <p:sp>
          <p:nvSpPr>
            <p:cNvPr id="49"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
        <p:nvSpPr>
          <p:cNvPr id="51" name="矩形 50"/>
          <p:cNvSpPr/>
          <p:nvPr/>
        </p:nvSpPr>
        <p:spPr>
          <a:xfrm>
            <a:off x="1437005" y="830580"/>
            <a:ext cx="6718300"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一百年来，党领导人民进行伟大奋斗，积累了宝贵的历史经验</a:t>
            </a:r>
            <a:endParaRPr kumimoji="0" 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TextBox 54"/>
          <p:cNvSpPr txBox="1"/>
          <p:nvPr/>
        </p:nvSpPr>
        <p:spPr>
          <a:xfrm>
            <a:off x="2006600" y="1577975"/>
            <a:ext cx="2659380"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坚持党的领导</a:t>
            </a:r>
            <a:endPar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312696" y="1499128"/>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54" name="组合 53"/>
          <p:cNvGrpSpPr/>
          <p:nvPr/>
        </p:nvGrpSpPr>
        <p:grpSpPr>
          <a:xfrm>
            <a:off x="868680" y="1546860"/>
            <a:ext cx="987425" cy="460375"/>
            <a:chOff x="3513818" y="1963801"/>
            <a:chExt cx="1051729" cy="354618"/>
          </a:xfrm>
        </p:grpSpPr>
        <p:cxnSp>
          <p:nvCxnSpPr>
            <p:cNvPr id="55" name="直接连接符 54"/>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56" name="直接连接符 55"/>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57" name="TextBox 54"/>
          <p:cNvSpPr txBox="1"/>
          <p:nvPr/>
        </p:nvSpPr>
        <p:spPr>
          <a:xfrm>
            <a:off x="2006600" y="2208530"/>
            <a:ext cx="2659380"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坚持人民至上</a:t>
            </a:r>
            <a:endPar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a:off x="312696" y="2202628"/>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59" name="组合 58"/>
          <p:cNvGrpSpPr/>
          <p:nvPr/>
        </p:nvGrpSpPr>
        <p:grpSpPr>
          <a:xfrm>
            <a:off x="868680" y="2250440"/>
            <a:ext cx="987425" cy="460375"/>
            <a:chOff x="3513818" y="1963801"/>
            <a:chExt cx="1051729" cy="354618"/>
          </a:xfrm>
        </p:grpSpPr>
        <p:cxnSp>
          <p:nvCxnSpPr>
            <p:cNvPr id="60" name="直接连接符 59"/>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61" name="直接连接符 60"/>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62" name="TextBox 54"/>
          <p:cNvSpPr txBox="1"/>
          <p:nvPr/>
        </p:nvSpPr>
        <p:spPr>
          <a:xfrm>
            <a:off x="2007870" y="2912745"/>
            <a:ext cx="2656840"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坚持理论创新</a:t>
            </a:r>
            <a:endPar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3" name="椭圆 62"/>
          <p:cNvSpPr/>
          <p:nvPr/>
        </p:nvSpPr>
        <p:spPr>
          <a:xfrm>
            <a:off x="313966" y="2897398"/>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4" name="组合 63"/>
          <p:cNvGrpSpPr/>
          <p:nvPr/>
        </p:nvGrpSpPr>
        <p:grpSpPr>
          <a:xfrm>
            <a:off x="869950" y="2945130"/>
            <a:ext cx="985520" cy="460375"/>
            <a:chOff x="3513818" y="1963801"/>
            <a:chExt cx="1051729" cy="354618"/>
          </a:xfrm>
        </p:grpSpPr>
        <p:cxnSp>
          <p:nvCxnSpPr>
            <p:cNvPr id="65" name="直接连接符 64"/>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66" name="直接连接符 65"/>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67" name="TextBox 54"/>
          <p:cNvSpPr txBox="1"/>
          <p:nvPr/>
        </p:nvSpPr>
        <p:spPr>
          <a:xfrm>
            <a:off x="2007870" y="3654425"/>
            <a:ext cx="2657475"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坚持独立自主</a:t>
            </a:r>
            <a:endPar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8" name="椭圆 67"/>
          <p:cNvSpPr/>
          <p:nvPr/>
        </p:nvSpPr>
        <p:spPr>
          <a:xfrm>
            <a:off x="313966" y="3600898"/>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4</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9" name="组合 68"/>
          <p:cNvGrpSpPr/>
          <p:nvPr/>
        </p:nvGrpSpPr>
        <p:grpSpPr>
          <a:xfrm>
            <a:off x="869950" y="3648710"/>
            <a:ext cx="985520" cy="460375"/>
            <a:chOff x="3513818" y="1963801"/>
            <a:chExt cx="1051729" cy="354618"/>
          </a:xfrm>
        </p:grpSpPr>
        <p:cxnSp>
          <p:nvCxnSpPr>
            <p:cNvPr id="70" name="直接连接符 69"/>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71" name="直接连接符 70"/>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72" name="TextBox 54"/>
          <p:cNvSpPr txBox="1"/>
          <p:nvPr/>
        </p:nvSpPr>
        <p:spPr>
          <a:xfrm>
            <a:off x="1995170" y="4374515"/>
            <a:ext cx="2486025"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坚持中国道路</a:t>
            </a:r>
            <a:endPar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73" name="椭圆 72"/>
          <p:cNvSpPr/>
          <p:nvPr/>
        </p:nvSpPr>
        <p:spPr>
          <a:xfrm>
            <a:off x="301266" y="4295668"/>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5</a:t>
            </a:r>
            <a:endParaRPr kumimoji="0" 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74" name="组合 73"/>
          <p:cNvGrpSpPr/>
          <p:nvPr/>
        </p:nvGrpSpPr>
        <p:grpSpPr>
          <a:xfrm>
            <a:off x="857250" y="4343400"/>
            <a:ext cx="999490" cy="460375"/>
            <a:chOff x="3513818" y="1963801"/>
            <a:chExt cx="1051729" cy="354618"/>
          </a:xfrm>
        </p:grpSpPr>
        <p:cxnSp>
          <p:nvCxnSpPr>
            <p:cNvPr id="75" name="直接连接符 74"/>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76" name="直接连接符 75"/>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77" name="TextBox 54"/>
          <p:cNvSpPr txBox="1"/>
          <p:nvPr/>
        </p:nvSpPr>
        <p:spPr>
          <a:xfrm>
            <a:off x="6518275" y="1499235"/>
            <a:ext cx="2926080"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坚持胸怀天下</a:t>
            </a:r>
            <a:endPar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78" name="椭圆 77"/>
          <p:cNvSpPr/>
          <p:nvPr/>
        </p:nvSpPr>
        <p:spPr>
          <a:xfrm>
            <a:off x="4824371" y="1436818"/>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6</a:t>
            </a:r>
            <a:endParaRPr kumimoji="0" 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79" name="组合 78"/>
          <p:cNvGrpSpPr/>
          <p:nvPr/>
        </p:nvGrpSpPr>
        <p:grpSpPr>
          <a:xfrm>
            <a:off x="5380355" y="1484630"/>
            <a:ext cx="943610" cy="460375"/>
            <a:chOff x="3513818" y="1963801"/>
            <a:chExt cx="1051729" cy="354618"/>
          </a:xfrm>
        </p:grpSpPr>
        <p:cxnSp>
          <p:nvCxnSpPr>
            <p:cNvPr id="80" name="直接连接符 79"/>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81" name="直接连接符 80"/>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82" name="TextBox 54"/>
          <p:cNvSpPr txBox="1"/>
          <p:nvPr/>
        </p:nvSpPr>
        <p:spPr>
          <a:xfrm>
            <a:off x="6541135" y="2204720"/>
            <a:ext cx="2902585"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坚持开拓创新</a:t>
            </a:r>
            <a:endPar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3" name="椭圆 82"/>
          <p:cNvSpPr/>
          <p:nvPr/>
        </p:nvSpPr>
        <p:spPr>
          <a:xfrm>
            <a:off x="4847231" y="2110553"/>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7</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84" name="组合 83"/>
          <p:cNvGrpSpPr/>
          <p:nvPr/>
        </p:nvGrpSpPr>
        <p:grpSpPr>
          <a:xfrm>
            <a:off x="5403215" y="2158365"/>
            <a:ext cx="921385" cy="460375"/>
            <a:chOff x="3513818" y="1963801"/>
            <a:chExt cx="1051729" cy="354618"/>
          </a:xfrm>
        </p:grpSpPr>
        <p:cxnSp>
          <p:nvCxnSpPr>
            <p:cNvPr id="86" name="直接连接符 85"/>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87" name="直接连接符 86"/>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88" name="TextBox 54"/>
          <p:cNvSpPr txBox="1"/>
          <p:nvPr/>
        </p:nvSpPr>
        <p:spPr>
          <a:xfrm>
            <a:off x="6542405" y="2908935"/>
            <a:ext cx="2767330"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坚持敢于斗争</a:t>
            </a:r>
            <a:endPar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9" name="椭圆 88"/>
          <p:cNvSpPr/>
          <p:nvPr/>
        </p:nvSpPr>
        <p:spPr>
          <a:xfrm>
            <a:off x="4848501" y="2805323"/>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8</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90" name="组合 89"/>
          <p:cNvGrpSpPr/>
          <p:nvPr/>
        </p:nvGrpSpPr>
        <p:grpSpPr>
          <a:xfrm>
            <a:off x="5404485" y="2853055"/>
            <a:ext cx="918845" cy="460375"/>
            <a:chOff x="3513818" y="1963801"/>
            <a:chExt cx="1051729" cy="354618"/>
          </a:xfrm>
        </p:grpSpPr>
        <p:cxnSp>
          <p:nvCxnSpPr>
            <p:cNvPr id="91" name="直接连接符 90"/>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102" name="直接连接符 101"/>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103" name="TextBox 54"/>
          <p:cNvSpPr txBox="1"/>
          <p:nvPr/>
        </p:nvSpPr>
        <p:spPr>
          <a:xfrm>
            <a:off x="6542405" y="3650615"/>
            <a:ext cx="2902585"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坚持统一战线</a:t>
            </a:r>
            <a:endParaRPr kumimoji="0" lang="zh-CN" altLang="en-US" sz="2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a:xfrm>
            <a:off x="4848501" y="3508823"/>
            <a:ext cx="555690" cy="555690"/>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altLang="zh-CN"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9</a:t>
            </a:r>
            <a:endParaRPr kumimoji="0" lang="zh-CN" altLang="en-US" sz="234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105" name="组合 104"/>
          <p:cNvGrpSpPr/>
          <p:nvPr/>
        </p:nvGrpSpPr>
        <p:grpSpPr>
          <a:xfrm>
            <a:off x="5404485" y="3556635"/>
            <a:ext cx="920115" cy="460375"/>
            <a:chOff x="3513818" y="1963801"/>
            <a:chExt cx="1051729" cy="354618"/>
          </a:xfrm>
        </p:grpSpPr>
        <p:cxnSp>
          <p:nvCxnSpPr>
            <p:cNvPr id="106" name="直接连接符 105"/>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107" name="直接连接符 106"/>
            <p:cNvCxnSpPr/>
            <p:nvPr/>
          </p:nvCxnSpPr>
          <p:spPr>
            <a:xfrm>
              <a:off x="4565547" y="1963801"/>
              <a:ext cx="0" cy="354618"/>
            </a:xfrm>
            <a:prstGeom prst="line">
              <a:avLst/>
            </a:prstGeom>
            <a:noFill/>
            <a:ln w="9525" cap="flat" cmpd="sng" algn="ctr">
              <a:solidFill>
                <a:srgbClr val="C00000"/>
              </a:solidFill>
              <a:prstDash val="solid"/>
            </a:ln>
            <a:effectLst/>
          </p:spPr>
        </p:cxnSp>
      </p:grpSp>
      <p:sp>
        <p:nvSpPr>
          <p:cNvPr id="108" name="TextBox 54"/>
          <p:cNvSpPr txBox="1"/>
          <p:nvPr/>
        </p:nvSpPr>
        <p:spPr>
          <a:xfrm>
            <a:off x="6529705" y="4370705"/>
            <a:ext cx="2780030" cy="36893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坚持自我革命</a:t>
            </a:r>
            <a:endParaRPr kumimoji="0" lang="zh-CN" altLang="en-US" sz="2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09" name="椭圆 108"/>
          <p:cNvSpPr/>
          <p:nvPr/>
        </p:nvSpPr>
        <p:spPr>
          <a:xfrm>
            <a:off x="4835525" y="4203700"/>
            <a:ext cx="568960" cy="555625"/>
          </a:xfrm>
          <a:prstGeom prst="ellipse">
            <a:avLst/>
          </a:prstGeom>
          <a:solidFill>
            <a:srgbClr val="C00000"/>
          </a:solidFill>
          <a:ln w="25400" cap="flat" cmpd="sng" algn="ctr">
            <a:solidFill>
              <a:srgbClr val="FFC000"/>
            </a:solidFill>
            <a:prstDash val="solid"/>
          </a:ln>
          <a:effectLst/>
        </p:spPr>
        <p:txBody>
          <a:bodyPr rtlCol="0" anchor="ctr"/>
          <a:lstStyle/>
          <a:p>
            <a:pPr marL="0" marR="0" lvl="0" indent="0" algn="l" defTabSz="1187450" rtl="0" eaLnBrk="1" fontAlgn="auto" latinLnBrk="0" hangingPunct="1">
              <a:lnSpc>
                <a:spcPct val="100000"/>
              </a:lnSpc>
              <a:spcBef>
                <a:spcPts val="0"/>
              </a:spcBef>
              <a:spcAft>
                <a:spcPts val="0"/>
              </a:spcAft>
              <a:buClrTx/>
              <a:buSzTx/>
              <a:buFontTx/>
              <a:buNone/>
              <a:defRPr/>
            </a:pPr>
            <a:r>
              <a:rPr kumimoji="0" lang="en-US" sz="2000" b="0" i="0" kern="0" spc="-40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10</a:t>
            </a:r>
            <a:endParaRPr kumimoji="0" lang="en-US" sz="2000" b="0" i="0" kern="0" spc="-40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110" name="组合 109"/>
          <p:cNvGrpSpPr/>
          <p:nvPr/>
        </p:nvGrpSpPr>
        <p:grpSpPr>
          <a:xfrm>
            <a:off x="5391785" y="4251325"/>
            <a:ext cx="931545" cy="460375"/>
            <a:chOff x="3513818" y="1963801"/>
            <a:chExt cx="1051729" cy="354618"/>
          </a:xfrm>
        </p:grpSpPr>
        <p:cxnSp>
          <p:nvCxnSpPr>
            <p:cNvPr id="111" name="直接连接符 110"/>
            <p:cNvCxnSpPr/>
            <p:nvPr/>
          </p:nvCxnSpPr>
          <p:spPr>
            <a:xfrm>
              <a:off x="3513818" y="2141110"/>
              <a:ext cx="1051729" cy="0"/>
            </a:xfrm>
            <a:prstGeom prst="line">
              <a:avLst/>
            </a:prstGeom>
            <a:noFill/>
            <a:ln w="9525" cap="flat" cmpd="sng" algn="ctr">
              <a:solidFill>
                <a:srgbClr val="C00000"/>
              </a:solidFill>
              <a:prstDash val="dash"/>
              <a:tailEnd type="oval"/>
            </a:ln>
            <a:effectLst/>
          </p:spPr>
        </p:cxnSp>
        <p:cxnSp>
          <p:nvCxnSpPr>
            <p:cNvPr id="112" name="直接连接符 111"/>
            <p:cNvCxnSpPr/>
            <p:nvPr/>
          </p:nvCxnSpPr>
          <p:spPr>
            <a:xfrm>
              <a:off x="4565547" y="1963801"/>
              <a:ext cx="0" cy="354618"/>
            </a:xfrm>
            <a:prstGeom prst="line">
              <a:avLst/>
            </a:prstGeom>
            <a:noFill/>
            <a:ln w="9525" cap="flat" cmpd="sng" algn="ctr">
              <a:solidFill>
                <a:srgbClr val="C00000"/>
              </a:solidFill>
              <a:prstDash val="solid"/>
            </a:ln>
            <a:effec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1"/>
                                        </p:tgtEl>
                                        <p:attrNameLst>
                                          <p:attrName>ppt_y</p:attrName>
                                        </p:attrNameLst>
                                      </p:cBhvr>
                                      <p:tavLst>
                                        <p:tav tm="0">
                                          <p:val>
                                            <p:strVal val="#ppt_y"/>
                                          </p:val>
                                        </p:tav>
                                        <p:tav tm="100000">
                                          <p:val>
                                            <p:strVal val="#ppt_y"/>
                                          </p:val>
                                        </p:tav>
                                      </p:tavLst>
                                    </p:anim>
                                    <p:anim calcmode="lin" valueType="num">
                                      <p:cBhvr>
                                        <p:cTn id="1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1"/>
                                        </p:tgtEl>
                                      </p:cBhvr>
                                    </p:animEffect>
                                  </p:childTnLst>
                                </p:cTn>
                              </p:par>
                            </p:childTnLst>
                          </p:cTn>
                        </p:par>
                        <p:par>
                          <p:cTn id="16" fill="hold">
                            <p:stCondLst>
                              <p:cond delay="2299"/>
                            </p:stCondLst>
                            <p:childTnLst>
                              <p:par>
                                <p:cTn id="17" presetID="53" presetClass="entr" presetSubtype="16"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2799"/>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299"/>
                            </p:stCondLst>
                            <p:childTnLst>
                              <p:par>
                                <p:cTn id="27" presetID="22" presetClass="entr" presetSubtype="8"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left)">
                                      <p:cBhvr>
                                        <p:cTn id="29" dur="300"/>
                                        <p:tgtEl>
                                          <p:spTgt spid="52"/>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4299"/>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par>
                          <p:cTn id="40" fill="hold">
                            <p:stCondLst>
                              <p:cond delay="4799"/>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300"/>
                                        <p:tgtEl>
                                          <p:spTgt spid="57"/>
                                        </p:tgtEl>
                                      </p:cBhvr>
                                    </p:animEffect>
                                  </p:childTnLst>
                                </p:cTn>
                              </p:par>
                            </p:childTnLst>
                          </p:cTn>
                        </p:par>
                        <p:par>
                          <p:cTn id="44" fill="hold">
                            <p:stCondLst>
                              <p:cond delay="5299"/>
                            </p:stCondLst>
                            <p:childTnLst>
                              <p:par>
                                <p:cTn id="45" presetID="53" presetClass="entr" presetSubtype="16"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childTnLst>
                          </p:cTn>
                        </p:par>
                        <p:par>
                          <p:cTn id="50" fill="hold">
                            <p:stCondLst>
                              <p:cond delay="5799"/>
                            </p:stCondLst>
                            <p:childTnLst>
                              <p:par>
                                <p:cTn id="51" presetID="22" presetClass="entr" presetSubtype="8"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cTn>
                              </p:par>
                            </p:childTnLst>
                          </p:cTn>
                        </p:par>
                        <p:par>
                          <p:cTn id="54" fill="hold">
                            <p:stCondLst>
                              <p:cond delay="6299"/>
                            </p:stCondLst>
                            <p:childTnLst>
                              <p:par>
                                <p:cTn id="55" presetID="22" presetClass="entr" presetSubtype="8"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left)">
                                      <p:cBhvr>
                                        <p:cTn id="57" dur="300"/>
                                        <p:tgtEl>
                                          <p:spTgt spid="62"/>
                                        </p:tgtEl>
                                      </p:cBhvr>
                                    </p:animEffect>
                                  </p:childTnLst>
                                </p:cTn>
                              </p:par>
                            </p:childTnLst>
                          </p:cTn>
                        </p:par>
                        <p:par>
                          <p:cTn id="58" fill="hold">
                            <p:stCondLst>
                              <p:cond delay="6799"/>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7299"/>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799"/>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300"/>
                                        <p:tgtEl>
                                          <p:spTgt spid="67"/>
                                        </p:tgtEl>
                                      </p:cBhvr>
                                    </p:animEffect>
                                  </p:childTnLst>
                                </p:cTn>
                              </p:par>
                            </p:childTnLst>
                          </p:cTn>
                        </p:par>
                        <p:par>
                          <p:cTn id="72" fill="hold">
                            <p:stCondLst>
                              <p:cond delay="8299"/>
                            </p:stCondLst>
                            <p:childTnLst>
                              <p:par>
                                <p:cTn id="73" presetID="53" presetClass="entr" presetSubtype="16"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p:cTn id="75" dur="500" fill="hold"/>
                                        <p:tgtEl>
                                          <p:spTgt spid="73"/>
                                        </p:tgtEl>
                                        <p:attrNameLst>
                                          <p:attrName>ppt_w</p:attrName>
                                        </p:attrNameLst>
                                      </p:cBhvr>
                                      <p:tavLst>
                                        <p:tav tm="0">
                                          <p:val>
                                            <p:fltVal val="0"/>
                                          </p:val>
                                        </p:tav>
                                        <p:tav tm="100000">
                                          <p:val>
                                            <p:strVal val="#ppt_w"/>
                                          </p:val>
                                        </p:tav>
                                      </p:tavLst>
                                    </p:anim>
                                    <p:anim calcmode="lin" valueType="num">
                                      <p:cBhvr>
                                        <p:cTn id="76" dur="500" fill="hold"/>
                                        <p:tgtEl>
                                          <p:spTgt spid="73"/>
                                        </p:tgtEl>
                                        <p:attrNameLst>
                                          <p:attrName>ppt_h</p:attrName>
                                        </p:attrNameLst>
                                      </p:cBhvr>
                                      <p:tavLst>
                                        <p:tav tm="0">
                                          <p:val>
                                            <p:fltVal val="0"/>
                                          </p:val>
                                        </p:tav>
                                        <p:tav tm="100000">
                                          <p:val>
                                            <p:strVal val="#ppt_h"/>
                                          </p:val>
                                        </p:tav>
                                      </p:tavLst>
                                    </p:anim>
                                    <p:animEffect transition="in" filter="fade">
                                      <p:cBhvr>
                                        <p:cTn id="77" dur="500"/>
                                        <p:tgtEl>
                                          <p:spTgt spid="73"/>
                                        </p:tgtEl>
                                      </p:cBhvr>
                                    </p:animEffect>
                                  </p:childTnLst>
                                </p:cTn>
                              </p:par>
                            </p:childTnLst>
                          </p:cTn>
                        </p:par>
                        <p:par>
                          <p:cTn id="78" fill="hold">
                            <p:stCondLst>
                              <p:cond delay="8799"/>
                            </p:stCondLst>
                            <p:childTnLst>
                              <p:par>
                                <p:cTn id="79" presetID="22" presetClass="entr" presetSubtype="8" fill="hold" nodeType="after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wipe(left)">
                                      <p:cBhvr>
                                        <p:cTn id="81" dur="500"/>
                                        <p:tgtEl>
                                          <p:spTgt spid="74"/>
                                        </p:tgtEl>
                                      </p:cBhvr>
                                    </p:animEffect>
                                  </p:childTnLst>
                                </p:cTn>
                              </p:par>
                            </p:childTnLst>
                          </p:cTn>
                        </p:par>
                        <p:par>
                          <p:cTn id="82" fill="hold">
                            <p:stCondLst>
                              <p:cond delay="9299"/>
                            </p:stCondLst>
                            <p:childTnLst>
                              <p:par>
                                <p:cTn id="83" presetID="22" presetClass="entr" presetSubtype="8"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left)">
                                      <p:cBhvr>
                                        <p:cTn id="85" dur="300"/>
                                        <p:tgtEl>
                                          <p:spTgt spid="72"/>
                                        </p:tgtEl>
                                      </p:cBhvr>
                                    </p:animEffect>
                                  </p:childTnLst>
                                </p:cTn>
                              </p:par>
                            </p:childTnLst>
                          </p:cTn>
                        </p:par>
                        <p:par>
                          <p:cTn id="86" fill="hold">
                            <p:stCondLst>
                              <p:cond delay="9799"/>
                            </p:stCondLst>
                            <p:childTnLst>
                              <p:par>
                                <p:cTn id="87" presetID="53" presetClass="entr" presetSubtype="16" fill="hold" grpId="0"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99"/>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10799"/>
                            </p:stCondLst>
                            <p:childTnLst>
                              <p:par>
                                <p:cTn id="97" presetID="22" presetClass="entr" presetSubtype="8" fill="hold" grpId="0" nodeType="after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wipe(left)">
                                      <p:cBhvr>
                                        <p:cTn id="99" dur="300"/>
                                        <p:tgtEl>
                                          <p:spTgt spid="77"/>
                                        </p:tgtEl>
                                      </p:cBhvr>
                                    </p:animEffect>
                                  </p:childTnLst>
                                </p:cTn>
                              </p:par>
                            </p:childTnLst>
                          </p:cTn>
                        </p:par>
                        <p:par>
                          <p:cTn id="100" fill="hold">
                            <p:stCondLst>
                              <p:cond delay="11299"/>
                            </p:stCondLst>
                            <p:childTnLst>
                              <p:par>
                                <p:cTn id="101" presetID="53" presetClass="entr" presetSubtype="16" fill="hold" grpId="0"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11799"/>
                            </p:stCondLst>
                            <p:childTnLst>
                              <p:par>
                                <p:cTn id="107" presetID="22" presetClass="entr" presetSubtype="8" fill="hold" nodeType="after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wipe(left)">
                                      <p:cBhvr>
                                        <p:cTn id="109" dur="500"/>
                                        <p:tgtEl>
                                          <p:spTgt spid="84"/>
                                        </p:tgtEl>
                                      </p:cBhvr>
                                    </p:animEffect>
                                  </p:childTnLst>
                                </p:cTn>
                              </p:par>
                            </p:childTnLst>
                          </p:cTn>
                        </p:par>
                        <p:par>
                          <p:cTn id="110" fill="hold">
                            <p:stCondLst>
                              <p:cond delay="12299"/>
                            </p:stCondLst>
                            <p:childTnLst>
                              <p:par>
                                <p:cTn id="111" presetID="22" presetClass="entr" presetSubtype="8" fill="hold" grpId="0"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wipe(left)">
                                      <p:cBhvr>
                                        <p:cTn id="113" dur="300"/>
                                        <p:tgtEl>
                                          <p:spTgt spid="82"/>
                                        </p:tgtEl>
                                      </p:cBhvr>
                                    </p:animEffect>
                                  </p:childTnLst>
                                </p:cTn>
                              </p:par>
                            </p:childTnLst>
                          </p:cTn>
                        </p:par>
                        <p:par>
                          <p:cTn id="114" fill="hold">
                            <p:stCondLst>
                              <p:cond delay="12799"/>
                            </p:stCondLst>
                            <p:childTnLst>
                              <p:par>
                                <p:cTn id="115" presetID="53" presetClass="entr" presetSubtype="16" fill="hold" grpId="0" nodeType="afterEffect">
                                  <p:stCondLst>
                                    <p:cond delay="0"/>
                                  </p:stCondLst>
                                  <p:childTnLst>
                                    <p:set>
                                      <p:cBhvr>
                                        <p:cTn id="116" dur="1" fill="hold">
                                          <p:stCondLst>
                                            <p:cond delay="0"/>
                                          </p:stCondLst>
                                        </p:cTn>
                                        <p:tgtEl>
                                          <p:spTgt spid="89"/>
                                        </p:tgtEl>
                                        <p:attrNameLst>
                                          <p:attrName>style.visibility</p:attrName>
                                        </p:attrNameLst>
                                      </p:cBhvr>
                                      <p:to>
                                        <p:strVal val="visible"/>
                                      </p:to>
                                    </p:set>
                                    <p:anim calcmode="lin" valueType="num">
                                      <p:cBhvr>
                                        <p:cTn id="117" dur="500" fill="hold"/>
                                        <p:tgtEl>
                                          <p:spTgt spid="89"/>
                                        </p:tgtEl>
                                        <p:attrNameLst>
                                          <p:attrName>ppt_w</p:attrName>
                                        </p:attrNameLst>
                                      </p:cBhvr>
                                      <p:tavLst>
                                        <p:tav tm="0">
                                          <p:val>
                                            <p:fltVal val="0"/>
                                          </p:val>
                                        </p:tav>
                                        <p:tav tm="100000">
                                          <p:val>
                                            <p:strVal val="#ppt_w"/>
                                          </p:val>
                                        </p:tav>
                                      </p:tavLst>
                                    </p:anim>
                                    <p:anim calcmode="lin" valueType="num">
                                      <p:cBhvr>
                                        <p:cTn id="118" dur="500" fill="hold"/>
                                        <p:tgtEl>
                                          <p:spTgt spid="89"/>
                                        </p:tgtEl>
                                        <p:attrNameLst>
                                          <p:attrName>ppt_h</p:attrName>
                                        </p:attrNameLst>
                                      </p:cBhvr>
                                      <p:tavLst>
                                        <p:tav tm="0">
                                          <p:val>
                                            <p:fltVal val="0"/>
                                          </p:val>
                                        </p:tav>
                                        <p:tav tm="100000">
                                          <p:val>
                                            <p:strVal val="#ppt_h"/>
                                          </p:val>
                                        </p:tav>
                                      </p:tavLst>
                                    </p:anim>
                                    <p:animEffect transition="in" filter="fade">
                                      <p:cBhvr>
                                        <p:cTn id="119" dur="500"/>
                                        <p:tgtEl>
                                          <p:spTgt spid="89"/>
                                        </p:tgtEl>
                                      </p:cBhvr>
                                    </p:animEffect>
                                  </p:childTnLst>
                                </p:cTn>
                              </p:par>
                            </p:childTnLst>
                          </p:cTn>
                        </p:par>
                        <p:par>
                          <p:cTn id="120" fill="hold">
                            <p:stCondLst>
                              <p:cond delay="13299"/>
                            </p:stCondLst>
                            <p:childTnLst>
                              <p:par>
                                <p:cTn id="121" presetID="22" presetClass="entr" presetSubtype="8" fill="hold" nodeType="after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wipe(left)">
                                      <p:cBhvr>
                                        <p:cTn id="123" dur="500"/>
                                        <p:tgtEl>
                                          <p:spTgt spid="90"/>
                                        </p:tgtEl>
                                      </p:cBhvr>
                                    </p:animEffect>
                                  </p:childTnLst>
                                </p:cTn>
                              </p:par>
                            </p:childTnLst>
                          </p:cTn>
                        </p:par>
                        <p:par>
                          <p:cTn id="124" fill="hold">
                            <p:stCondLst>
                              <p:cond delay="13799"/>
                            </p:stCondLst>
                            <p:childTnLst>
                              <p:par>
                                <p:cTn id="125" presetID="22" presetClass="entr" presetSubtype="8" fill="hold" grpId="0" nodeType="after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wipe(left)">
                                      <p:cBhvr>
                                        <p:cTn id="127" dur="300"/>
                                        <p:tgtEl>
                                          <p:spTgt spid="88"/>
                                        </p:tgtEl>
                                      </p:cBhvr>
                                    </p:animEffect>
                                  </p:childTnLst>
                                </p:cTn>
                              </p:par>
                            </p:childTnLst>
                          </p:cTn>
                        </p:par>
                        <p:par>
                          <p:cTn id="128" fill="hold">
                            <p:stCondLst>
                              <p:cond delay="14299"/>
                            </p:stCondLst>
                            <p:childTnLst>
                              <p:par>
                                <p:cTn id="129" presetID="53" presetClass="entr" presetSubtype="16" fill="hold" grpId="0" nodeType="afterEffect">
                                  <p:stCondLst>
                                    <p:cond delay="0"/>
                                  </p:stCondLst>
                                  <p:childTnLst>
                                    <p:set>
                                      <p:cBhvr>
                                        <p:cTn id="130" dur="1" fill="hold">
                                          <p:stCondLst>
                                            <p:cond delay="0"/>
                                          </p:stCondLst>
                                        </p:cTn>
                                        <p:tgtEl>
                                          <p:spTgt spid="104"/>
                                        </p:tgtEl>
                                        <p:attrNameLst>
                                          <p:attrName>style.visibility</p:attrName>
                                        </p:attrNameLst>
                                      </p:cBhvr>
                                      <p:to>
                                        <p:strVal val="visible"/>
                                      </p:to>
                                    </p:set>
                                    <p:anim calcmode="lin" valueType="num">
                                      <p:cBhvr>
                                        <p:cTn id="131" dur="500" fill="hold"/>
                                        <p:tgtEl>
                                          <p:spTgt spid="104"/>
                                        </p:tgtEl>
                                        <p:attrNameLst>
                                          <p:attrName>ppt_w</p:attrName>
                                        </p:attrNameLst>
                                      </p:cBhvr>
                                      <p:tavLst>
                                        <p:tav tm="0">
                                          <p:val>
                                            <p:fltVal val="0"/>
                                          </p:val>
                                        </p:tav>
                                        <p:tav tm="100000">
                                          <p:val>
                                            <p:strVal val="#ppt_w"/>
                                          </p:val>
                                        </p:tav>
                                      </p:tavLst>
                                    </p:anim>
                                    <p:anim calcmode="lin" valueType="num">
                                      <p:cBhvr>
                                        <p:cTn id="132" dur="500" fill="hold"/>
                                        <p:tgtEl>
                                          <p:spTgt spid="104"/>
                                        </p:tgtEl>
                                        <p:attrNameLst>
                                          <p:attrName>ppt_h</p:attrName>
                                        </p:attrNameLst>
                                      </p:cBhvr>
                                      <p:tavLst>
                                        <p:tav tm="0">
                                          <p:val>
                                            <p:fltVal val="0"/>
                                          </p:val>
                                        </p:tav>
                                        <p:tav tm="100000">
                                          <p:val>
                                            <p:strVal val="#ppt_h"/>
                                          </p:val>
                                        </p:tav>
                                      </p:tavLst>
                                    </p:anim>
                                    <p:animEffect transition="in" filter="fade">
                                      <p:cBhvr>
                                        <p:cTn id="133" dur="500"/>
                                        <p:tgtEl>
                                          <p:spTgt spid="104"/>
                                        </p:tgtEl>
                                      </p:cBhvr>
                                    </p:animEffect>
                                  </p:childTnLst>
                                </p:cTn>
                              </p:par>
                            </p:childTnLst>
                          </p:cTn>
                        </p:par>
                        <p:par>
                          <p:cTn id="134" fill="hold">
                            <p:stCondLst>
                              <p:cond delay="14799"/>
                            </p:stCondLst>
                            <p:childTnLst>
                              <p:par>
                                <p:cTn id="135" presetID="22" presetClass="entr" presetSubtype="8" fill="hold" nodeType="afterEffect">
                                  <p:stCondLst>
                                    <p:cond delay="0"/>
                                  </p:stCondLst>
                                  <p:childTnLst>
                                    <p:set>
                                      <p:cBhvr>
                                        <p:cTn id="136" dur="1" fill="hold">
                                          <p:stCondLst>
                                            <p:cond delay="0"/>
                                          </p:stCondLst>
                                        </p:cTn>
                                        <p:tgtEl>
                                          <p:spTgt spid="105"/>
                                        </p:tgtEl>
                                        <p:attrNameLst>
                                          <p:attrName>style.visibility</p:attrName>
                                        </p:attrNameLst>
                                      </p:cBhvr>
                                      <p:to>
                                        <p:strVal val="visible"/>
                                      </p:to>
                                    </p:set>
                                    <p:animEffect transition="in" filter="wipe(left)">
                                      <p:cBhvr>
                                        <p:cTn id="137" dur="500"/>
                                        <p:tgtEl>
                                          <p:spTgt spid="105"/>
                                        </p:tgtEl>
                                      </p:cBhvr>
                                    </p:animEffect>
                                  </p:childTnLst>
                                </p:cTn>
                              </p:par>
                            </p:childTnLst>
                          </p:cTn>
                        </p:par>
                        <p:par>
                          <p:cTn id="138" fill="hold">
                            <p:stCondLst>
                              <p:cond delay="15299"/>
                            </p:stCondLst>
                            <p:childTnLst>
                              <p:par>
                                <p:cTn id="139" presetID="22" presetClass="entr" presetSubtype="8" fill="hold" grpId="0" nodeType="afterEffect">
                                  <p:stCondLst>
                                    <p:cond delay="0"/>
                                  </p:stCondLst>
                                  <p:childTnLst>
                                    <p:set>
                                      <p:cBhvr>
                                        <p:cTn id="140" dur="1" fill="hold">
                                          <p:stCondLst>
                                            <p:cond delay="0"/>
                                          </p:stCondLst>
                                        </p:cTn>
                                        <p:tgtEl>
                                          <p:spTgt spid="103"/>
                                        </p:tgtEl>
                                        <p:attrNameLst>
                                          <p:attrName>style.visibility</p:attrName>
                                        </p:attrNameLst>
                                      </p:cBhvr>
                                      <p:to>
                                        <p:strVal val="visible"/>
                                      </p:to>
                                    </p:set>
                                    <p:animEffect transition="in" filter="wipe(left)">
                                      <p:cBhvr>
                                        <p:cTn id="141" dur="300"/>
                                        <p:tgtEl>
                                          <p:spTgt spid="103"/>
                                        </p:tgtEl>
                                      </p:cBhvr>
                                    </p:animEffect>
                                  </p:childTnLst>
                                </p:cTn>
                              </p:par>
                            </p:childTnLst>
                          </p:cTn>
                        </p:par>
                        <p:par>
                          <p:cTn id="142" fill="hold">
                            <p:stCondLst>
                              <p:cond delay="15799"/>
                            </p:stCondLst>
                            <p:childTnLst>
                              <p:par>
                                <p:cTn id="143" presetID="53" presetClass="entr" presetSubtype="16" fill="hold" grpId="0" nodeType="afterEffect">
                                  <p:stCondLst>
                                    <p:cond delay="0"/>
                                  </p:stCondLst>
                                  <p:childTnLst>
                                    <p:set>
                                      <p:cBhvr>
                                        <p:cTn id="144" dur="1" fill="hold">
                                          <p:stCondLst>
                                            <p:cond delay="0"/>
                                          </p:stCondLst>
                                        </p:cTn>
                                        <p:tgtEl>
                                          <p:spTgt spid="109"/>
                                        </p:tgtEl>
                                        <p:attrNameLst>
                                          <p:attrName>style.visibility</p:attrName>
                                        </p:attrNameLst>
                                      </p:cBhvr>
                                      <p:to>
                                        <p:strVal val="visible"/>
                                      </p:to>
                                    </p:set>
                                    <p:anim calcmode="lin" valueType="num">
                                      <p:cBhvr>
                                        <p:cTn id="145" dur="500" fill="hold"/>
                                        <p:tgtEl>
                                          <p:spTgt spid="109"/>
                                        </p:tgtEl>
                                        <p:attrNameLst>
                                          <p:attrName>ppt_w</p:attrName>
                                        </p:attrNameLst>
                                      </p:cBhvr>
                                      <p:tavLst>
                                        <p:tav tm="0">
                                          <p:val>
                                            <p:fltVal val="0"/>
                                          </p:val>
                                        </p:tav>
                                        <p:tav tm="100000">
                                          <p:val>
                                            <p:strVal val="#ppt_w"/>
                                          </p:val>
                                        </p:tav>
                                      </p:tavLst>
                                    </p:anim>
                                    <p:anim calcmode="lin" valueType="num">
                                      <p:cBhvr>
                                        <p:cTn id="146" dur="500" fill="hold"/>
                                        <p:tgtEl>
                                          <p:spTgt spid="109"/>
                                        </p:tgtEl>
                                        <p:attrNameLst>
                                          <p:attrName>ppt_h</p:attrName>
                                        </p:attrNameLst>
                                      </p:cBhvr>
                                      <p:tavLst>
                                        <p:tav tm="0">
                                          <p:val>
                                            <p:fltVal val="0"/>
                                          </p:val>
                                        </p:tav>
                                        <p:tav tm="100000">
                                          <p:val>
                                            <p:strVal val="#ppt_h"/>
                                          </p:val>
                                        </p:tav>
                                      </p:tavLst>
                                    </p:anim>
                                    <p:animEffect transition="in" filter="fade">
                                      <p:cBhvr>
                                        <p:cTn id="147" dur="500"/>
                                        <p:tgtEl>
                                          <p:spTgt spid="109"/>
                                        </p:tgtEl>
                                      </p:cBhvr>
                                    </p:animEffect>
                                  </p:childTnLst>
                                </p:cTn>
                              </p:par>
                            </p:childTnLst>
                          </p:cTn>
                        </p:par>
                        <p:par>
                          <p:cTn id="148" fill="hold">
                            <p:stCondLst>
                              <p:cond delay="16299"/>
                            </p:stCondLst>
                            <p:childTnLst>
                              <p:par>
                                <p:cTn id="149" presetID="22" presetClass="entr" presetSubtype="8" fill="hold" nodeType="afterEffect">
                                  <p:stCondLst>
                                    <p:cond delay="0"/>
                                  </p:stCondLst>
                                  <p:childTnLst>
                                    <p:set>
                                      <p:cBhvr>
                                        <p:cTn id="150" dur="1" fill="hold">
                                          <p:stCondLst>
                                            <p:cond delay="0"/>
                                          </p:stCondLst>
                                        </p:cTn>
                                        <p:tgtEl>
                                          <p:spTgt spid="110"/>
                                        </p:tgtEl>
                                        <p:attrNameLst>
                                          <p:attrName>style.visibility</p:attrName>
                                        </p:attrNameLst>
                                      </p:cBhvr>
                                      <p:to>
                                        <p:strVal val="visible"/>
                                      </p:to>
                                    </p:set>
                                    <p:animEffect transition="in" filter="wipe(left)">
                                      <p:cBhvr>
                                        <p:cTn id="151" dur="500"/>
                                        <p:tgtEl>
                                          <p:spTgt spid="110"/>
                                        </p:tgtEl>
                                      </p:cBhvr>
                                    </p:animEffect>
                                  </p:childTnLst>
                                </p:cTn>
                              </p:par>
                            </p:childTnLst>
                          </p:cTn>
                        </p:par>
                        <p:par>
                          <p:cTn id="152" fill="hold">
                            <p:stCondLst>
                              <p:cond delay="16799"/>
                            </p:stCondLst>
                            <p:childTnLst>
                              <p:par>
                                <p:cTn id="153" presetID="22" presetClass="entr" presetSubtype="8" fill="hold" grpId="0"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left)">
                                      <p:cBhvr>
                                        <p:cTn id="155" dur="3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bldLvl="0" animBg="1"/>
      <p:bldP spid="57" grpId="0"/>
      <p:bldP spid="58" grpId="0" bldLvl="0" animBg="1"/>
      <p:bldP spid="62" grpId="0"/>
      <p:bldP spid="63" grpId="0" bldLvl="0" animBg="1"/>
      <p:bldP spid="67" grpId="0"/>
      <p:bldP spid="68" grpId="0" bldLvl="0" animBg="1"/>
      <p:bldP spid="72" grpId="0"/>
      <p:bldP spid="73" grpId="0" bldLvl="0" animBg="1"/>
      <p:bldP spid="77" grpId="0"/>
      <p:bldP spid="78" grpId="0" bldLvl="0" animBg="1"/>
      <p:bldP spid="82" grpId="0"/>
      <p:bldP spid="83" grpId="0" bldLvl="0" animBg="1"/>
      <p:bldP spid="88" grpId="0"/>
      <p:bldP spid="89" grpId="0" bldLvl="0" animBg="1"/>
      <p:bldP spid="103" grpId="0"/>
      <p:bldP spid="104" grpId="0" bldLvl="0" animBg="1"/>
      <p:bldP spid="108" grpId="0"/>
      <p:bldP spid="10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9"/>
          <p:cNvSpPr txBox="1"/>
          <p:nvPr/>
        </p:nvSpPr>
        <p:spPr>
          <a:xfrm>
            <a:off x="725725" y="1049540"/>
            <a:ext cx="7692549" cy="2584450"/>
          </a:xfrm>
          <a:prstGeom prst="rect">
            <a:avLst/>
          </a:prstGeom>
          <a:noFill/>
        </p:spPr>
        <p:txBody>
          <a:bodyPr wrap="square" rtlCol="0">
            <a:spAutoFit/>
          </a:bodyPr>
          <a:lstStyle/>
          <a:p>
            <a:pPr marL="0" marR="0" lvl="0" indent="457200" algn="just" defTabSz="91313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中国共产党第十九届中央委员会第六次全体会议，于2021年11月8日至11日在北京举行。</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313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出席这次全会的有，中央委员197人，候补中央委员151人。中央纪律检查委员会常务委员会委员和有关方面负责同志列席会议。党的十九大代表中部分基层同志和专家学者也列席会议。</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313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全会由中央政治局主持。中央委员会总书记习近平作了重要讲话。</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15" name="TextBox 18"/>
          <p:cNvSpPr txBox="1"/>
          <p:nvPr/>
        </p:nvSpPr>
        <p:spPr bwMode="auto">
          <a:xfrm>
            <a:off x="3113107" y="203675"/>
            <a:ext cx="2172906" cy="1014730"/>
          </a:xfrm>
          <a:prstGeom prst="rect">
            <a:avLst/>
          </a:prstGeom>
        </p:spPr>
        <p:txBody>
          <a:bodyPr wrap="square">
            <a:spAutoFit/>
          </a:bodyPr>
          <a:lstStyle>
            <a:defPPr>
              <a:defRPr lang="zh-CN"/>
            </a:defPPr>
            <a:lvl1pPr algn="ctr">
              <a:defRPr sz="6600">
                <a:gradFill>
                  <a:gsLst>
                    <a:gs pos="0">
                      <a:srgbClr val="FF0000"/>
                    </a:gs>
                    <a:gs pos="100000">
                      <a:srgbClr val="C00000"/>
                    </a:gs>
                  </a:gsLst>
                  <a:path path="circle">
                    <a:fillToRect l="50000" t="50000" r="50000" b="50000"/>
                  </a:path>
                </a:gradFill>
                <a:effectLst>
                  <a:glow rad="114300">
                    <a:schemeClr val="bg1"/>
                  </a:glow>
                </a:effectLst>
                <a:latin typeface="禹卫书法行书简体" panose="02000603000000000000" pitchFamily="2" charset="-122"/>
                <a:ea typeface="禹卫书法行书简体" panose="02000603000000000000" pitchFamily="2" charset="-122"/>
              </a:defRPr>
            </a:lvl1p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600" normalizeH="0" baseline="0" noProof="0" dirty="0">
                <a:ln>
                  <a:noFill/>
                </a:ln>
                <a:gradFill>
                  <a:gsLst>
                    <a:gs pos="0">
                      <a:srgbClr val="E30000"/>
                    </a:gs>
                    <a:gs pos="100000">
                      <a:srgbClr val="760303"/>
                    </a:gs>
                  </a:gsLst>
                  <a:lin ang="5400000" scaled="0"/>
                </a:gradFill>
                <a:effectLst/>
                <a:uLnTx/>
                <a:uFillTx/>
                <a:latin typeface="字魂100号-方方先锋体" panose="00000500000000000000" charset="-122"/>
                <a:ea typeface="字魂100号-方方先锋体" panose="00000500000000000000" charset="-122"/>
                <a:cs typeface="+mn-cs"/>
              </a:rPr>
              <a:t>前言</a:t>
            </a:r>
            <a:endParaRPr kumimoji="0" lang="zh-CN" altLang="en-US" sz="6000" b="0" i="0" u="none" strike="noStrike" kern="1200" cap="none" spc="600" normalizeH="0" baseline="0" noProof="0" dirty="0">
              <a:ln>
                <a:noFill/>
              </a:ln>
              <a:gradFill>
                <a:gsLst>
                  <a:gs pos="0">
                    <a:srgbClr val="E30000"/>
                  </a:gs>
                  <a:gs pos="100000">
                    <a:srgbClr val="760303"/>
                  </a:gs>
                </a:gsLst>
                <a:lin ang="5400000" scaled="0"/>
              </a:gradFill>
              <a:effectLst/>
              <a:uLnTx/>
              <a:uFillTx/>
              <a:latin typeface="字魂100号-方方先锋体" panose="00000500000000000000" charset="-122"/>
              <a:ea typeface="字魂100号-方方先锋体" panose="00000500000000000000" charset="-122"/>
              <a:cs typeface="+mn-cs"/>
            </a:endParaRPr>
          </a:p>
        </p:txBody>
      </p:sp>
      <p:sp>
        <p:nvSpPr>
          <p:cNvPr id="116" name="TextBox 19"/>
          <p:cNvSpPr txBox="1"/>
          <p:nvPr/>
        </p:nvSpPr>
        <p:spPr bwMode="auto">
          <a:xfrm>
            <a:off x="5078637" y="616420"/>
            <a:ext cx="1332865" cy="368300"/>
          </a:xfrm>
          <a:prstGeom prst="rect">
            <a:avLst/>
          </a:prstGeom>
          <a:noFill/>
        </p:spPr>
        <p:txBody>
          <a:bodyPr wrap="none">
            <a:spAutoFit/>
          </a:body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795" b="0" i="0" u="none" strike="noStrike" kern="0" cap="none" spc="0" normalizeH="0" baseline="0" noProof="0" dirty="0">
                <a:ln w="1905">
                  <a:noFill/>
                </a:ln>
                <a:gradFill>
                  <a:gsLst>
                    <a:gs pos="0">
                      <a:srgbClr val="E30000"/>
                    </a:gs>
                    <a:gs pos="100000">
                      <a:srgbClr val="760303"/>
                    </a:gs>
                  </a:gsLst>
                  <a:lin ang="5400000" scaled="0"/>
                </a:gradFill>
                <a:effectLst/>
                <a:uLnTx/>
                <a:uFillTx/>
                <a:latin typeface="字魂100号-方方先锋体" panose="00000500000000000000" charset="-122"/>
                <a:ea typeface="字魂100号-方方先锋体" panose="00000500000000000000" charset="-122"/>
                <a:cs typeface="+mn-cs"/>
              </a:rPr>
              <a:t>QIAN YAN</a:t>
            </a:r>
            <a:endParaRPr kumimoji="0" lang="en-US" altLang="zh-CN" sz="1795" b="0" i="0" u="none" strike="noStrike" kern="0" cap="none" spc="0" normalizeH="0" baseline="0" noProof="0" dirty="0">
              <a:ln w="1905">
                <a:noFill/>
              </a:ln>
              <a:gradFill>
                <a:gsLst>
                  <a:gs pos="0">
                    <a:srgbClr val="E30000"/>
                  </a:gs>
                  <a:gs pos="100000">
                    <a:srgbClr val="760303"/>
                  </a:gs>
                </a:gsLst>
                <a:lin ang="5400000" scaled="0"/>
              </a:gradFill>
              <a:effectLst/>
              <a:uLnTx/>
              <a:uFillTx/>
              <a:latin typeface="字魂100号-方方先锋体" panose="00000500000000000000" charset="-122"/>
              <a:ea typeface="字魂100号-方方先锋体" panose="00000500000000000000" charset="-122"/>
              <a:cs typeface="+mn-cs"/>
            </a:endParaRPr>
          </a:p>
        </p:txBody>
      </p:sp>
      <p:sp>
        <p:nvSpPr>
          <p:cNvPr id="9" name="菱形 8"/>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250"/>
                                        <p:tgtEl>
                                          <p:spTgt spid="115"/>
                                        </p:tgtEl>
                                      </p:cBhvr>
                                    </p:animEffect>
                                    <p:anim calcmode="lin" valueType="num">
                                      <p:cBhvr>
                                        <p:cTn id="8" dur="250" fill="hold"/>
                                        <p:tgtEl>
                                          <p:spTgt spid="115"/>
                                        </p:tgtEl>
                                        <p:attrNameLst>
                                          <p:attrName>ppt_x</p:attrName>
                                        </p:attrNameLst>
                                      </p:cBhvr>
                                      <p:tavLst>
                                        <p:tav tm="0">
                                          <p:val>
                                            <p:strVal val="#ppt_x"/>
                                          </p:val>
                                        </p:tav>
                                        <p:tav tm="100000">
                                          <p:val>
                                            <p:strVal val="#ppt_x"/>
                                          </p:val>
                                        </p:tav>
                                      </p:tavLst>
                                    </p:anim>
                                    <p:anim calcmode="lin" valueType="num">
                                      <p:cBhvr>
                                        <p:cTn id="9" dur="25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250"/>
                                        <p:tgtEl>
                                          <p:spTgt spid="116"/>
                                        </p:tgtEl>
                                      </p:cBhvr>
                                    </p:animEffect>
                                    <p:anim calcmode="lin" valueType="num">
                                      <p:cBhvr>
                                        <p:cTn id="13" dur="250" fill="hold"/>
                                        <p:tgtEl>
                                          <p:spTgt spid="116"/>
                                        </p:tgtEl>
                                        <p:attrNameLst>
                                          <p:attrName>ppt_x</p:attrName>
                                        </p:attrNameLst>
                                      </p:cBhvr>
                                      <p:tavLst>
                                        <p:tav tm="0">
                                          <p:val>
                                            <p:strVal val="#ppt_x"/>
                                          </p:val>
                                        </p:tav>
                                        <p:tav tm="100000">
                                          <p:val>
                                            <p:strVal val="#ppt_x"/>
                                          </p:val>
                                        </p:tav>
                                      </p:tavLst>
                                    </p:anim>
                                    <p:anim calcmode="lin" valueType="num">
                                      <p:cBhvr>
                                        <p:cTn id="14" dur="250" fill="hold"/>
                                        <p:tgtEl>
                                          <p:spTgt spid="1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randombar(horizontal)">
                                      <p:cBhvr>
                                        <p:cTn id="18" dur="50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5" grpId="0"/>
      <p:bldP spid="116"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652273" y="1597812"/>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第七部分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409724" y="1719451"/>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seven</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721644" y="2178275"/>
            <a:ext cx="6076315" cy="1446550"/>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党的十八大以来13方面的重要成就</a:t>
            </a:r>
            <a:endParaRPr kumimoji="0" lang="zh-CN" altLang="en-US" sz="44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3901440" y="92075"/>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党的十八大以来13方面的重要成就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48" name="Group 4"/>
          <p:cNvGrpSpPr>
            <a:grpSpLocks noChangeAspect="1"/>
          </p:cNvGrpSpPr>
          <p:nvPr/>
        </p:nvGrpSpPr>
        <p:grpSpPr bwMode="auto">
          <a:xfrm>
            <a:off x="659130" y="897890"/>
            <a:ext cx="724535" cy="370205"/>
            <a:chOff x="3222" y="1845"/>
            <a:chExt cx="1237" cy="632"/>
          </a:xfrm>
          <a:solidFill>
            <a:srgbClr val="C00000"/>
          </a:solidFill>
        </p:grpSpPr>
        <p:sp>
          <p:nvSpPr>
            <p:cNvPr id="49"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
        <p:nvSpPr>
          <p:cNvPr id="51" name="矩形 50"/>
          <p:cNvSpPr/>
          <p:nvPr/>
        </p:nvSpPr>
        <p:spPr>
          <a:xfrm>
            <a:off x="1437005" y="830580"/>
            <a:ext cx="6718300"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党的十八大以来</a:t>
            </a:r>
            <a:endParaRPr kumimoji="0" 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1181735" y="14941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7310" y="14941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37310" y="15557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1</a:t>
            </a:r>
            <a:r>
              <a:rPr lang="zh-CN" altLang="en-US" sz="1600" b="1" kern="100">
                <a:solidFill>
                  <a:schemeClr val="bg1"/>
                </a:solidFill>
                <a:latin typeface="汉仪元隆黑 45W" panose="00020600040101010101" charset="-122"/>
                <a:ea typeface="汉仪元隆黑 45W" panose="00020600040101010101" charset="-122"/>
                <a:sym typeface="+mn-ea"/>
              </a:rPr>
              <a:t>、在坚持党的全面领导上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4" name="文本框 13"/>
          <p:cNvSpPr txBox="1"/>
          <p:nvPr/>
        </p:nvSpPr>
        <p:spPr>
          <a:xfrm>
            <a:off x="1090295" y="21139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党中央权威和集中统一领导得到有力保证，党的领导制度体系不断完善，党的领导方式更加科学，全党思想上</a:t>
            </a:r>
            <a:endParaRPr lang="zh-CN" altLang="en-US" sz="1200" kern="100">
              <a:solidFill>
                <a:srgbClr val="CE0000"/>
              </a:solidFill>
              <a:latin typeface="汉仪元隆黑 45W" panose="00020600040101010101" charset="-122"/>
              <a:ea typeface="汉仪元隆黑 45W" panose="00020600040101010101" charset="-122"/>
              <a:sym typeface="+mn-ea"/>
            </a:endParaRPr>
          </a:p>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更加统一、政治上更加团结、行动上更加一致，党的政治领导力、思想引领力、群众组织力、社会号召力显著增强。</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15" name="直接连接符 14"/>
          <p:cNvCxnSpPr/>
          <p:nvPr/>
        </p:nvCxnSpPr>
        <p:spPr>
          <a:xfrm>
            <a:off x="1181735" y="27070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1735" y="29927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337310" y="29927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37310" y="30543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2</a:t>
            </a:r>
            <a:r>
              <a:rPr lang="zh-CN" altLang="en-US" sz="1600" b="1" kern="100">
                <a:solidFill>
                  <a:schemeClr val="bg1"/>
                </a:solidFill>
                <a:latin typeface="汉仪元隆黑 45W" panose="00020600040101010101" charset="-122"/>
                <a:ea typeface="汉仪元隆黑 45W" panose="00020600040101010101" charset="-122"/>
                <a:sym typeface="+mn-ea"/>
              </a:rPr>
              <a:t>、在全面从严治党上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9" name="文本框 18"/>
          <p:cNvSpPr txBox="1"/>
          <p:nvPr/>
        </p:nvSpPr>
        <p:spPr>
          <a:xfrm>
            <a:off x="1090295" y="36125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党的自我净化、自我完善、自我革新、自我提高能力显著增强，管党治党宽松软状况得到根本扭转，反腐败斗争取得压倒性胜利并全面巩固，党在革命性锻造中更加坚强。</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20" name="直接连接符 19"/>
          <p:cNvCxnSpPr/>
          <p:nvPr/>
        </p:nvCxnSpPr>
        <p:spPr>
          <a:xfrm>
            <a:off x="1181735" y="42056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1"/>
                                        </p:tgtEl>
                                        <p:attrNameLst>
                                          <p:attrName>ppt_y</p:attrName>
                                        </p:attrNameLst>
                                      </p:cBhvr>
                                      <p:tavLst>
                                        <p:tav tm="0">
                                          <p:val>
                                            <p:strVal val="#ppt_y"/>
                                          </p:val>
                                        </p:tav>
                                        <p:tav tm="100000">
                                          <p:val>
                                            <p:strVal val="#ppt_y"/>
                                          </p:val>
                                        </p:tav>
                                      </p:tavLst>
                                    </p:anim>
                                    <p:anim calcmode="lin" valueType="num">
                                      <p:cBhvr>
                                        <p:cTn id="1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500"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2"/>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2" dur="500"/>
                                        <p:tgtEl>
                                          <p:spTgt spid="11"/>
                                        </p:tgtEl>
                                      </p:cBhvr>
                                    </p:animEffect>
                                  </p:childTnLst>
                                </p:cTn>
                              </p:par>
                              <p:par>
                                <p:cTn id="23" presetID="29" presetClass="entr" presetSubtype="0" fill="hold" grpId="0" nodeType="with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7" dur="500"/>
                                        <p:tgtEl>
                                          <p:spTgt spid="12"/>
                                        </p:tgtEl>
                                      </p:cBhvr>
                                    </p:animEffect>
                                  </p:childTnLst>
                                </p:cTn>
                              </p:par>
                              <p:par>
                                <p:cTn id="28" presetID="29" presetClass="entr" presetSubtype="0" fill="hold" grpId="0" nodeType="withEffect">
                                  <p:stCondLst>
                                    <p:cond delay="0"/>
                                  </p:stCondLst>
                                  <p:childTnLst>
                                    <p:set>
                                      <p:cBhvr>
                                        <p:cTn id="29" dur="500"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500"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500"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2" dur="500"/>
                                        <p:tgtEl>
                                          <p:spTgt spid="16"/>
                                        </p:tgtEl>
                                      </p:cBhvr>
                                    </p:animEffect>
                                  </p:childTnLst>
                                </p:cTn>
                              </p:par>
                              <p:par>
                                <p:cTn id="53" presetID="29" presetClass="entr" presetSubtype="0" fill="hold" grpId="0" nodeType="withEffect">
                                  <p:stCondLst>
                                    <p:cond delay="0"/>
                                  </p:stCondLst>
                                  <p:childTnLst>
                                    <p:set>
                                      <p:cBhvr>
                                        <p:cTn id="54" dur="500"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ppt_x</p:attrName>
                                        </p:attrNameLst>
                                      </p:cBhvr>
                                      <p:tavLst>
                                        <p:tav tm="0">
                                          <p:val>
                                            <p:strVal val="#ppt_x-.2"/>
                                          </p:val>
                                        </p:tav>
                                        <p:tav tm="100000">
                                          <p:val>
                                            <p:strVal val="#ppt_x"/>
                                          </p:val>
                                        </p:tav>
                                      </p:tavLst>
                                    </p:anim>
                                    <p:anim calcmode="lin" valueType="num">
                                      <p:cBhvr>
                                        <p:cTn id="56"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7" dur="500"/>
                                        <p:tgtEl>
                                          <p:spTgt spid="17"/>
                                        </p:tgtEl>
                                      </p:cBhvr>
                                    </p:animEffect>
                                  </p:childTnLst>
                                </p:cTn>
                              </p:par>
                              <p:par>
                                <p:cTn id="58" presetID="29" presetClass="entr" presetSubtype="0" fill="hold" grpId="0" nodeType="withEffect">
                                  <p:stCondLst>
                                    <p:cond delay="0"/>
                                  </p:stCondLst>
                                  <p:childTnLst>
                                    <p:set>
                                      <p:cBhvr>
                                        <p:cTn id="59" dur="500"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ppt_x</p:attrName>
                                        </p:attrNameLst>
                                      </p:cBhvr>
                                      <p:tavLst>
                                        <p:tav tm="0">
                                          <p:val>
                                            <p:strVal val="#ppt_x-.2"/>
                                          </p:val>
                                        </p:tav>
                                        <p:tav tm="100000">
                                          <p:val>
                                            <p:strVal val="#ppt_x"/>
                                          </p:val>
                                        </p:tav>
                                      </p:tavLst>
                                    </p:anim>
                                    <p:anim calcmode="lin" valueType="num">
                                      <p:cBhvr>
                                        <p:cTn id="61"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ppt_x</p:attrName>
                                        </p:attrNameLst>
                                      </p:cBhvr>
                                      <p:tavLst>
                                        <p:tav tm="0">
                                          <p:val>
                                            <p:strVal val="#ppt_x-.2"/>
                                          </p:val>
                                        </p:tav>
                                        <p:tav tm="100000">
                                          <p:val>
                                            <p:strVal val="#ppt_x"/>
                                          </p:val>
                                        </p:tav>
                                      </p:tavLst>
                                    </p:anim>
                                    <p:anim calcmode="lin" valueType="num">
                                      <p:cBhvr>
                                        <p:cTn id="6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9"/>
                                        </p:tgtEl>
                                      </p:cBhvr>
                                    </p:animEffect>
                                  </p:childTnLst>
                                </p:cTn>
                              </p:par>
                            </p:childTnLst>
                          </p:cTn>
                        </p:par>
                        <p:par>
                          <p:cTn id="70" fill="hold">
                            <p:stCondLst>
                              <p:cond delay="1000"/>
                            </p:stCondLst>
                            <p:childTnLst>
                              <p:par>
                                <p:cTn id="71" presetID="53" presetClass="entr" presetSubtype="16" fill="hold" nodeType="afterEffect">
                                  <p:stCondLst>
                                    <p:cond delay="0"/>
                                  </p:stCondLst>
                                  <p:childTnLst>
                                    <p:set>
                                      <p:cBhvr>
                                        <p:cTn id="72" dur="500"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1" grpId="0" bldLvl="0" animBg="1"/>
      <p:bldP spid="11" grpId="1" animBg="1"/>
      <p:bldP spid="12" grpId="0" bldLvl="0" animBg="1"/>
      <p:bldP spid="12" grpId="1" animBg="1"/>
      <p:bldP spid="13" grpId="0" bldLvl="0" animBg="1"/>
      <p:bldP spid="13" grpId="1"/>
      <p:bldP spid="14" grpId="0"/>
      <p:bldP spid="14" grpId="1"/>
      <p:bldP spid="16" grpId="0" bldLvl="0" animBg="1"/>
      <p:bldP spid="16" grpId="1" animBg="1"/>
      <p:bldP spid="17" grpId="0" bldLvl="0" animBg="1"/>
      <p:bldP spid="17" grpId="1" animBg="1"/>
      <p:bldP spid="18" grpId="0" bldLvl="0" animBg="1"/>
      <p:bldP spid="18" grpId="1"/>
      <p:bldP spid="19" grpId="0"/>
      <p:bldP spid="1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党的十八大以来13方面的重要成就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圆角矩形 10"/>
          <p:cNvSpPr/>
          <p:nvPr/>
        </p:nvSpPr>
        <p:spPr>
          <a:xfrm>
            <a:off x="1181735" y="8718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7310" y="8718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37310" y="9334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3</a:t>
            </a:r>
            <a:r>
              <a:rPr lang="zh-CN" altLang="en-US" sz="1600" b="1" kern="100">
                <a:solidFill>
                  <a:schemeClr val="bg1"/>
                </a:solidFill>
                <a:latin typeface="汉仪元隆黑 45W" panose="00020600040101010101" charset="-122"/>
                <a:ea typeface="汉仪元隆黑 45W" panose="00020600040101010101" charset="-122"/>
                <a:sym typeface="+mn-ea"/>
              </a:rPr>
              <a:t>、在经济建设上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4" name="文本框 13"/>
          <p:cNvSpPr txBox="1"/>
          <p:nvPr/>
        </p:nvSpPr>
        <p:spPr>
          <a:xfrm>
            <a:off x="1090295" y="14916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我国经济发展平衡性、协调性、可持续性明显增强，国家经济实力、科技实力、综合国力跃上新台阶，我国经济迈上更高质量、更有效率、更加公平、更可持续、更为安全的发展之路。</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15" name="直接连接符 14"/>
          <p:cNvCxnSpPr/>
          <p:nvPr/>
        </p:nvCxnSpPr>
        <p:spPr>
          <a:xfrm>
            <a:off x="1181735" y="20847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1735" y="23704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337310" y="23704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37310" y="24320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4</a:t>
            </a:r>
            <a:r>
              <a:rPr lang="zh-CN" altLang="en-US" sz="1600" b="1" kern="100">
                <a:solidFill>
                  <a:schemeClr val="bg1"/>
                </a:solidFill>
                <a:latin typeface="汉仪元隆黑 45W" panose="00020600040101010101" charset="-122"/>
                <a:ea typeface="汉仪元隆黑 45W" panose="00020600040101010101" charset="-122"/>
                <a:sym typeface="+mn-ea"/>
              </a:rPr>
              <a:t>、在全面深化改革开放上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9" name="文本框 18"/>
          <p:cNvSpPr txBox="1"/>
          <p:nvPr/>
        </p:nvSpPr>
        <p:spPr>
          <a:xfrm>
            <a:off x="1090295" y="29902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党不断推动全面深化改革向广度和深度进军，中国特色社会主义制度更加成熟更加定型，国家治理体系和治理能力现代化水平不断提高，党和国家事业焕发出新的生机活力。</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20" name="直接连接符 19"/>
          <p:cNvCxnSpPr/>
          <p:nvPr/>
        </p:nvCxnSpPr>
        <p:spPr>
          <a:xfrm>
            <a:off x="1181735" y="35833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181735" y="37801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37310" y="37801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37310" y="38417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5</a:t>
            </a:r>
            <a:r>
              <a:rPr lang="zh-CN" altLang="en-US" sz="1600" b="1" kern="100">
                <a:solidFill>
                  <a:schemeClr val="bg1"/>
                </a:solidFill>
                <a:latin typeface="汉仪元隆黑 45W" panose="00020600040101010101" charset="-122"/>
                <a:ea typeface="汉仪元隆黑 45W" panose="00020600040101010101" charset="-122"/>
                <a:sym typeface="+mn-ea"/>
              </a:rPr>
              <a:t>、在政治建设上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5" name="文本框 4"/>
          <p:cNvSpPr txBox="1"/>
          <p:nvPr/>
        </p:nvSpPr>
        <p:spPr>
          <a:xfrm>
            <a:off x="1090295" y="43999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积极发展全过程人民民主，我国社会主义民主政治制度化、规范化、程序化全面推进，中国特色社会主义政治制度优越性得到更好发挥，生动活泼、安定团结的政治局面得到巩固和发展。</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7" name="直接连接符 6"/>
          <p:cNvCxnSpPr/>
          <p:nvPr/>
        </p:nvCxnSpPr>
        <p:spPr>
          <a:xfrm>
            <a:off x="1181735" y="49930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500"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500"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ppt_x-.2"/>
                                          </p:val>
                                        </p:tav>
                                        <p:tav tm="100000">
                                          <p:val>
                                            <p:strVal val="#ppt_x"/>
                                          </p:val>
                                        </p:tav>
                                      </p:tavLst>
                                    </p:anim>
                                    <p:anim calcmode="lin" valueType="num">
                                      <p:cBhvr>
                                        <p:cTn id="3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500"/>
                                        <p:tgtEl>
                                          <p:spTgt spid="16"/>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2"/>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500"/>
                                        <p:tgtEl>
                                          <p:spTgt spid="17"/>
                                        </p:tgtEl>
                                      </p:cBhvr>
                                    </p:animEffect>
                                  </p:childTnLst>
                                </p:cTn>
                              </p:par>
                              <p:par>
                                <p:cTn id="45" presetID="29" presetClass="entr" presetSubtype="0" fill="hold" grpId="0" nodeType="withEffect">
                                  <p:stCondLst>
                                    <p:cond delay="0"/>
                                  </p:stCondLst>
                                  <p:childTnLst>
                                    <p:set>
                                      <p:cBhvr>
                                        <p:cTn id="46" dur="500"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ppt_x-.2"/>
                                          </p:val>
                                        </p:tav>
                                        <p:tav tm="100000">
                                          <p:val>
                                            <p:strVal val="#ppt_x"/>
                                          </p:val>
                                        </p:tav>
                                      </p:tavLst>
                                    </p:anim>
                                    <p:anim calcmode="lin" valueType="num">
                                      <p:cBhvr>
                                        <p:cTn id="48"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ppt_x</p:attrName>
                                        </p:attrNameLst>
                                      </p:cBhvr>
                                      <p:tavLst>
                                        <p:tav tm="0">
                                          <p:val>
                                            <p:strVal val="#ppt_x-.2"/>
                                          </p:val>
                                        </p:tav>
                                        <p:tav tm="100000">
                                          <p:val>
                                            <p:strVal val="#ppt_x"/>
                                          </p:val>
                                        </p:tav>
                                      </p:tavLst>
                                    </p:anim>
                                    <p:anim calcmode="lin" valueType="num">
                                      <p:cBhvr>
                                        <p:cTn id="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9"/>
                                        </p:tgtEl>
                                      </p:cBhvr>
                                    </p:animEffect>
                                  </p:childTnLst>
                                </p:cTn>
                              </p:par>
                            </p:childTnLst>
                          </p:cTn>
                        </p:par>
                        <p:par>
                          <p:cTn id="57" fill="hold">
                            <p:stCondLst>
                              <p:cond delay="1000"/>
                            </p:stCondLst>
                            <p:childTnLst>
                              <p:par>
                                <p:cTn id="58" presetID="53" presetClass="entr" presetSubtype="16" fill="hold" nodeType="afterEffect">
                                  <p:stCondLst>
                                    <p:cond delay="0"/>
                                  </p:stCondLst>
                                  <p:childTnLst>
                                    <p:set>
                                      <p:cBhvr>
                                        <p:cTn id="59" dur="500"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500"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ppt_x</p:attrName>
                                        </p:attrNameLst>
                                      </p:cBhvr>
                                      <p:tavLst>
                                        <p:tav tm="0">
                                          <p:val>
                                            <p:strVal val="#ppt_x-.2"/>
                                          </p:val>
                                        </p:tav>
                                        <p:tav tm="100000">
                                          <p:val>
                                            <p:strVal val="#ppt_x"/>
                                          </p:val>
                                        </p:tav>
                                      </p:tavLst>
                                    </p:anim>
                                    <p:anim calcmode="lin" valueType="num">
                                      <p:cBhvr>
                                        <p:cTn id="6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9" dur="500"/>
                                        <p:tgtEl>
                                          <p:spTgt spid="2"/>
                                        </p:tgtEl>
                                      </p:cBhvr>
                                    </p:animEffect>
                                  </p:childTnLst>
                                </p:cTn>
                              </p:par>
                              <p:par>
                                <p:cTn id="70" presetID="29" presetClass="entr" presetSubtype="0" fill="hold" grpId="0" nodeType="withEffect">
                                  <p:stCondLst>
                                    <p:cond delay="0"/>
                                  </p:stCondLst>
                                  <p:childTnLst>
                                    <p:set>
                                      <p:cBhvr>
                                        <p:cTn id="71" dur="500"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74" dur="500"/>
                                        <p:tgtEl>
                                          <p:spTgt spid="3"/>
                                        </p:tgtEl>
                                      </p:cBhvr>
                                    </p:animEffect>
                                  </p:childTnLst>
                                </p:cTn>
                              </p:par>
                              <p:par>
                                <p:cTn id="75" presetID="29" presetClass="entr" presetSubtype="0" fill="hold" grpId="0" nodeType="withEffect">
                                  <p:stCondLst>
                                    <p:cond delay="0"/>
                                  </p:stCondLst>
                                  <p:childTnLst>
                                    <p:set>
                                      <p:cBhvr>
                                        <p:cTn id="76" dur="500"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ppt_x</p:attrName>
                                        </p:attrNameLst>
                                      </p:cBhvr>
                                      <p:tavLst>
                                        <p:tav tm="0">
                                          <p:val>
                                            <p:strVal val="#ppt_x-.2"/>
                                          </p:val>
                                        </p:tav>
                                        <p:tav tm="100000">
                                          <p:val>
                                            <p:strVal val="#ppt_x"/>
                                          </p:val>
                                        </p:tav>
                                      </p:tavLst>
                                    </p:anim>
                                    <p:anim calcmode="lin" valueType="num">
                                      <p:cBhvr>
                                        <p:cTn id="7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1000" fill="hold"/>
                                        <p:tgtEl>
                                          <p:spTgt spid="5"/>
                                        </p:tgtEl>
                                        <p:attrNameLst>
                                          <p:attrName>ppt_x</p:attrName>
                                        </p:attrNameLst>
                                      </p:cBhvr>
                                      <p:tavLst>
                                        <p:tav tm="0">
                                          <p:val>
                                            <p:strVal val="#ppt_x-.2"/>
                                          </p:val>
                                        </p:tav>
                                        <p:tav tm="100000">
                                          <p:val>
                                            <p:strVal val="#ppt_x"/>
                                          </p:val>
                                        </p:tav>
                                      </p:tavLst>
                                    </p:anim>
                                    <p:anim calcmode="lin" valueType="num">
                                      <p:cBhvr>
                                        <p:cTn id="8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
                                        </p:tgtEl>
                                      </p:cBhvr>
                                    </p:animEffect>
                                  </p:childTnLst>
                                </p:cTn>
                              </p:par>
                            </p:childTnLst>
                          </p:cTn>
                        </p:par>
                        <p:par>
                          <p:cTn id="87" fill="hold">
                            <p:stCondLst>
                              <p:cond delay="1000"/>
                            </p:stCondLst>
                            <p:childTnLst>
                              <p:par>
                                <p:cTn id="88" presetID="53" presetClass="entr" presetSubtype="16" fill="hold" nodeType="afterEffect">
                                  <p:stCondLst>
                                    <p:cond delay="0"/>
                                  </p:stCondLst>
                                  <p:childTnLst>
                                    <p:set>
                                      <p:cBhvr>
                                        <p:cTn id="89" dur="500"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bldLvl="0" animBg="1"/>
      <p:bldP spid="13" grpId="1"/>
      <p:bldP spid="14" grpId="0"/>
      <p:bldP spid="14" grpId="1"/>
      <p:bldP spid="16" grpId="0" bldLvl="0" animBg="1"/>
      <p:bldP spid="16" grpId="1" animBg="1"/>
      <p:bldP spid="17" grpId="0" bldLvl="0" animBg="1"/>
      <p:bldP spid="17" grpId="1" animBg="1"/>
      <p:bldP spid="18" grpId="0" bldLvl="0" animBg="1"/>
      <p:bldP spid="18" grpId="1"/>
      <p:bldP spid="19" grpId="0"/>
      <p:bldP spid="19" grpId="1"/>
      <p:bldP spid="2" grpId="0" bldLvl="0" animBg="1"/>
      <p:bldP spid="2" grpId="1" animBg="1"/>
      <p:bldP spid="3" grpId="0" bldLvl="0" animBg="1"/>
      <p:bldP spid="3" grpId="1" animBg="1"/>
      <p:bldP spid="4" grpId="0" bldLvl="0" animBg="1"/>
      <p:bldP spid="4"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党的十八大以来13方面的重要成就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圆角矩形 10"/>
          <p:cNvSpPr/>
          <p:nvPr/>
        </p:nvSpPr>
        <p:spPr>
          <a:xfrm>
            <a:off x="1181735" y="8718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7310" y="8718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37310" y="9334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6</a:t>
            </a:r>
            <a:r>
              <a:rPr lang="zh-CN" altLang="en-US" sz="1600" b="1" kern="100">
                <a:solidFill>
                  <a:schemeClr val="bg1"/>
                </a:solidFill>
                <a:latin typeface="汉仪元隆黑 45W" panose="00020600040101010101" charset="-122"/>
                <a:ea typeface="汉仪元隆黑 45W" panose="00020600040101010101" charset="-122"/>
                <a:sym typeface="+mn-ea"/>
              </a:rPr>
              <a:t>、在全面依法治国上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4" name="文本框 13"/>
          <p:cNvSpPr txBox="1"/>
          <p:nvPr/>
        </p:nvSpPr>
        <p:spPr>
          <a:xfrm>
            <a:off x="1090295" y="14916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中国特色社会主义法治体系不断健全，法治中国建设迈出坚实步伐，党运用法治方式领导和治理国家的能力显著增强。</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15" name="直接连接符 14"/>
          <p:cNvCxnSpPr/>
          <p:nvPr/>
        </p:nvCxnSpPr>
        <p:spPr>
          <a:xfrm>
            <a:off x="1181735" y="20847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1735" y="23704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337310" y="23704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37310" y="24320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7</a:t>
            </a:r>
            <a:r>
              <a:rPr lang="zh-CN" altLang="en-US" sz="1600" b="1" kern="100">
                <a:solidFill>
                  <a:schemeClr val="bg1"/>
                </a:solidFill>
                <a:latin typeface="汉仪元隆黑 45W" panose="00020600040101010101" charset="-122"/>
                <a:ea typeface="汉仪元隆黑 45W" panose="00020600040101010101" charset="-122"/>
                <a:sym typeface="+mn-ea"/>
              </a:rPr>
              <a:t>、在文化建设上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9" name="文本框 18"/>
          <p:cNvSpPr txBox="1"/>
          <p:nvPr/>
        </p:nvSpPr>
        <p:spPr>
          <a:xfrm>
            <a:off x="1090295" y="29902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我国意识形态领域形势发生全局性、根本性转变，全党全国各族人民文化自信明显增强，全社会凝聚力和向心力极大提升，为新时代开创党和国家事业新局面提供了坚强思想保证和强大精神力量。</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20" name="直接连接符 19"/>
          <p:cNvCxnSpPr/>
          <p:nvPr/>
        </p:nvCxnSpPr>
        <p:spPr>
          <a:xfrm>
            <a:off x="1181735" y="35833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181735" y="37801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37310" y="37801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37310" y="38417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8</a:t>
            </a:r>
            <a:r>
              <a:rPr lang="zh-CN" altLang="en-US" sz="1600" b="1" kern="100">
                <a:solidFill>
                  <a:schemeClr val="bg1"/>
                </a:solidFill>
                <a:latin typeface="汉仪元隆黑 45W" panose="00020600040101010101" charset="-122"/>
                <a:ea typeface="汉仪元隆黑 45W" panose="00020600040101010101" charset="-122"/>
                <a:sym typeface="+mn-ea"/>
              </a:rPr>
              <a:t>、在社会建设上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5" name="文本框 4"/>
          <p:cNvSpPr txBox="1"/>
          <p:nvPr/>
        </p:nvSpPr>
        <p:spPr>
          <a:xfrm>
            <a:off x="1090295" y="43999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人民生活全方位改善，社会治理社会化、法治化、智能化、专业化水平大幅度提升，发展了人民安居乐业、社会安定有序的良好局面，续写了社会长期稳定奇迹。</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7" name="直接连接符 6"/>
          <p:cNvCxnSpPr/>
          <p:nvPr/>
        </p:nvCxnSpPr>
        <p:spPr>
          <a:xfrm>
            <a:off x="1181735" y="49930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500"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500"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ppt_x-.2"/>
                                          </p:val>
                                        </p:tav>
                                        <p:tav tm="100000">
                                          <p:val>
                                            <p:strVal val="#ppt_x"/>
                                          </p:val>
                                        </p:tav>
                                      </p:tavLst>
                                    </p:anim>
                                    <p:anim calcmode="lin" valueType="num">
                                      <p:cBhvr>
                                        <p:cTn id="3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500"/>
                                        <p:tgtEl>
                                          <p:spTgt spid="16"/>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2"/>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500"/>
                                        <p:tgtEl>
                                          <p:spTgt spid="17"/>
                                        </p:tgtEl>
                                      </p:cBhvr>
                                    </p:animEffect>
                                  </p:childTnLst>
                                </p:cTn>
                              </p:par>
                              <p:par>
                                <p:cTn id="45" presetID="29" presetClass="entr" presetSubtype="0" fill="hold" grpId="0" nodeType="withEffect">
                                  <p:stCondLst>
                                    <p:cond delay="0"/>
                                  </p:stCondLst>
                                  <p:childTnLst>
                                    <p:set>
                                      <p:cBhvr>
                                        <p:cTn id="46" dur="500"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ppt_x-.2"/>
                                          </p:val>
                                        </p:tav>
                                        <p:tav tm="100000">
                                          <p:val>
                                            <p:strVal val="#ppt_x"/>
                                          </p:val>
                                        </p:tav>
                                      </p:tavLst>
                                    </p:anim>
                                    <p:anim calcmode="lin" valueType="num">
                                      <p:cBhvr>
                                        <p:cTn id="48"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ppt_x</p:attrName>
                                        </p:attrNameLst>
                                      </p:cBhvr>
                                      <p:tavLst>
                                        <p:tav tm="0">
                                          <p:val>
                                            <p:strVal val="#ppt_x-.2"/>
                                          </p:val>
                                        </p:tav>
                                        <p:tav tm="100000">
                                          <p:val>
                                            <p:strVal val="#ppt_x"/>
                                          </p:val>
                                        </p:tav>
                                      </p:tavLst>
                                    </p:anim>
                                    <p:anim calcmode="lin" valueType="num">
                                      <p:cBhvr>
                                        <p:cTn id="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9"/>
                                        </p:tgtEl>
                                      </p:cBhvr>
                                    </p:animEffect>
                                  </p:childTnLst>
                                </p:cTn>
                              </p:par>
                            </p:childTnLst>
                          </p:cTn>
                        </p:par>
                        <p:par>
                          <p:cTn id="57" fill="hold">
                            <p:stCondLst>
                              <p:cond delay="1000"/>
                            </p:stCondLst>
                            <p:childTnLst>
                              <p:par>
                                <p:cTn id="58" presetID="53" presetClass="entr" presetSubtype="16" fill="hold" nodeType="afterEffect">
                                  <p:stCondLst>
                                    <p:cond delay="0"/>
                                  </p:stCondLst>
                                  <p:childTnLst>
                                    <p:set>
                                      <p:cBhvr>
                                        <p:cTn id="59" dur="500"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500"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ppt_x</p:attrName>
                                        </p:attrNameLst>
                                      </p:cBhvr>
                                      <p:tavLst>
                                        <p:tav tm="0">
                                          <p:val>
                                            <p:strVal val="#ppt_x-.2"/>
                                          </p:val>
                                        </p:tav>
                                        <p:tav tm="100000">
                                          <p:val>
                                            <p:strVal val="#ppt_x"/>
                                          </p:val>
                                        </p:tav>
                                      </p:tavLst>
                                    </p:anim>
                                    <p:anim calcmode="lin" valueType="num">
                                      <p:cBhvr>
                                        <p:cTn id="6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9" dur="500"/>
                                        <p:tgtEl>
                                          <p:spTgt spid="2"/>
                                        </p:tgtEl>
                                      </p:cBhvr>
                                    </p:animEffect>
                                  </p:childTnLst>
                                </p:cTn>
                              </p:par>
                              <p:par>
                                <p:cTn id="70" presetID="29" presetClass="entr" presetSubtype="0" fill="hold" grpId="0" nodeType="withEffect">
                                  <p:stCondLst>
                                    <p:cond delay="0"/>
                                  </p:stCondLst>
                                  <p:childTnLst>
                                    <p:set>
                                      <p:cBhvr>
                                        <p:cTn id="71" dur="500"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74" dur="500"/>
                                        <p:tgtEl>
                                          <p:spTgt spid="3"/>
                                        </p:tgtEl>
                                      </p:cBhvr>
                                    </p:animEffect>
                                  </p:childTnLst>
                                </p:cTn>
                              </p:par>
                              <p:par>
                                <p:cTn id="75" presetID="29" presetClass="entr" presetSubtype="0" fill="hold" grpId="0" nodeType="withEffect">
                                  <p:stCondLst>
                                    <p:cond delay="0"/>
                                  </p:stCondLst>
                                  <p:childTnLst>
                                    <p:set>
                                      <p:cBhvr>
                                        <p:cTn id="76" dur="500"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ppt_x</p:attrName>
                                        </p:attrNameLst>
                                      </p:cBhvr>
                                      <p:tavLst>
                                        <p:tav tm="0">
                                          <p:val>
                                            <p:strVal val="#ppt_x-.2"/>
                                          </p:val>
                                        </p:tav>
                                        <p:tav tm="100000">
                                          <p:val>
                                            <p:strVal val="#ppt_x"/>
                                          </p:val>
                                        </p:tav>
                                      </p:tavLst>
                                    </p:anim>
                                    <p:anim calcmode="lin" valueType="num">
                                      <p:cBhvr>
                                        <p:cTn id="7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1000" fill="hold"/>
                                        <p:tgtEl>
                                          <p:spTgt spid="5"/>
                                        </p:tgtEl>
                                        <p:attrNameLst>
                                          <p:attrName>ppt_x</p:attrName>
                                        </p:attrNameLst>
                                      </p:cBhvr>
                                      <p:tavLst>
                                        <p:tav tm="0">
                                          <p:val>
                                            <p:strVal val="#ppt_x-.2"/>
                                          </p:val>
                                        </p:tav>
                                        <p:tav tm="100000">
                                          <p:val>
                                            <p:strVal val="#ppt_x"/>
                                          </p:val>
                                        </p:tav>
                                      </p:tavLst>
                                    </p:anim>
                                    <p:anim calcmode="lin" valueType="num">
                                      <p:cBhvr>
                                        <p:cTn id="8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
                                        </p:tgtEl>
                                      </p:cBhvr>
                                    </p:animEffect>
                                  </p:childTnLst>
                                </p:cTn>
                              </p:par>
                            </p:childTnLst>
                          </p:cTn>
                        </p:par>
                        <p:par>
                          <p:cTn id="87" fill="hold">
                            <p:stCondLst>
                              <p:cond delay="1000"/>
                            </p:stCondLst>
                            <p:childTnLst>
                              <p:par>
                                <p:cTn id="88" presetID="53" presetClass="entr" presetSubtype="16" fill="hold" nodeType="afterEffect">
                                  <p:stCondLst>
                                    <p:cond delay="0"/>
                                  </p:stCondLst>
                                  <p:childTnLst>
                                    <p:set>
                                      <p:cBhvr>
                                        <p:cTn id="89" dur="500"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bldLvl="0" animBg="1"/>
      <p:bldP spid="13" grpId="1"/>
      <p:bldP spid="14" grpId="0"/>
      <p:bldP spid="14" grpId="1"/>
      <p:bldP spid="16" grpId="0" bldLvl="0" animBg="1"/>
      <p:bldP spid="16" grpId="1" animBg="1"/>
      <p:bldP spid="17" grpId="0" bldLvl="0" animBg="1"/>
      <p:bldP spid="17" grpId="1" animBg="1"/>
      <p:bldP spid="18" grpId="0" bldLvl="0" animBg="1"/>
      <p:bldP spid="18" grpId="1"/>
      <p:bldP spid="19" grpId="0"/>
      <p:bldP spid="19" grpId="1"/>
      <p:bldP spid="2" grpId="0" bldLvl="0" animBg="1"/>
      <p:bldP spid="2" grpId="1" animBg="1"/>
      <p:bldP spid="3" grpId="0" bldLvl="0" animBg="1"/>
      <p:bldP spid="3" grpId="1" animBg="1"/>
      <p:bldP spid="4" grpId="0" bldLvl="0" animBg="1"/>
      <p:bldP spid="4" grpId="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党的十八大以来13方面的重要成就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圆角矩形 10"/>
          <p:cNvSpPr/>
          <p:nvPr/>
        </p:nvSpPr>
        <p:spPr>
          <a:xfrm>
            <a:off x="1181735" y="8718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7310" y="8718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37310" y="9334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9</a:t>
            </a:r>
            <a:r>
              <a:rPr lang="zh-CN" altLang="en-US" sz="1600" b="1" kern="100">
                <a:solidFill>
                  <a:schemeClr val="bg1"/>
                </a:solidFill>
                <a:latin typeface="汉仪元隆黑 45W" panose="00020600040101010101" charset="-122"/>
                <a:ea typeface="汉仪元隆黑 45W" panose="00020600040101010101" charset="-122"/>
                <a:sym typeface="+mn-ea"/>
              </a:rPr>
              <a:t>、在生态文明建设上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4" name="文本框 13"/>
          <p:cNvSpPr txBox="1"/>
          <p:nvPr/>
        </p:nvSpPr>
        <p:spPr>
          <a:xfrm>
            <a:off x="1090295" y="14916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党中央以前所未有的力度抓生态文明建设，美丽中国建设迈出重大步伐，我国生态环境保护发生历史性、转折性、全局性变化。</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15" name="直接连接符 14"/>
          <p:cNvCxnSpPr/>
          <p:nvPr/>
        </p:nvCxnSpPr>
        <p:spPr>
          <a:xfrm>
            <a:off x="1181735" y="20847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1735" y="23704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337310" y="23704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37310" y="24320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10</a:t>
            </a:r>
            <a:r>
              <a:rPr lang="zh-CN" altLang="en-US" sz="1600" b="1" kern="100">
                <a:solidFill>
                  <a:schemeClr val="bg1"/>
                </a:solidFill>
                <a:latin typeface="汉仪元隆黑 45W" panose="00020600040101010101" charset="-122"/>
                <a:ea typeface="汉仪元隆黑 45W" panose="00020600040101010101" charset="-122"/>
                <a:sym typeface="+mn-ea"/>
              </a:rPr>
              <a:t>、在国防和军队建设上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9" name="文本框 18"/>
          <p:cNvSpPr txBox="1"/>
          <p:nvPr/>
        </p:nvSpPr>
        <p:spPr>
          <a:xfrm>
            <a:off x="1090295" y="29902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人民军队实现整体性革命性重塑、重整行装再出发，国防实力和经济实力同步提升，人民军队坚决履行新时代使命任务，以顽强斗争精神和实际行动捍卫了国家主权、安全、发展利益。</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20" name="直接连接符 19"/>
          <p:cNvCxnSpPr/>
          <p:nvPr/>
        </p:nvCxnSpPr>
        <p:spPr>
          <a:xfrm>
            <a:off x="1181735" y="35833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181735" y="37801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37310" y="37801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37310" y="38417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11</a:t>
            </a:r>
            <a:r>
              <a:rPr lang="zh-CN" altLang="en-US" sz="1600" b="1" kern="100">
                <a:solidFill>
                  <a:schemeClr val="bg1"/>
                </a:solidFill>
                <a:latin typeface="汉仪元隆黑 45W" panose="00020600040101010101" charset="-122"/>
                <a:ea typeface="汉仪元隆黑 45W" panose="00020600040101010101" charset="-122"/>
                <a:sym typeface="+mn-ea"/>
              </a:rPr>
              <a:t>、在维护国家安全上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5" name="文本框 4"/>
          <p:cNvSpPr txBox="1"/>
          <p:nvPr/>
        </p:nvSpPr>
        <p:spPr>
          <a:xfrm>
            <a:off x="1090295" y="43999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国家安全得到全面加强，经受住了来自政治、经济、意识形态、自然界等方面的风险挑战考验，为党和国家兴旺发达、长治久安提供了有力保证。</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7" name="直接连接符 6"/>
          <p:cNvCxnSpPr/>
          <p:nvPr/>
        </p:nvCxnSpPr>
        <p:spPr>
          <a:xfrm>
            <a:off x="1181735" y="49930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500"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500"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ppt_x-.2"/>
                                          </p:val>
                                        </p:tav>
                                        <p:tav tm="100000">
                                          <p:val>
                                            <p:strVal val="#ppt_x"/>
                                          </p:val>
                                        </p:tav>
                                      </p:tavLst>
                                    </p:anim>
                                    <p:anim calcmode="lin" valueType="num">
                                      <p:cBhvr>
                                        <p:cTn id="3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500"/>
                                        <p:tgtEl>
                                          <p:spTgt spid="16"/>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2"/>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500"/>
                                        <p:tgtEl>
                                          <p:spTgt spid="17"/>
                                        </p:tgtEl>
                                      </p:cBhvr>
                                    </p:animEffect>
                                  </p:childTnLst>
                                </p:cTn>
                              </p:par>
                              <p:par>
                                <p:cTn id="45" presetID="29" presetClass="entr" presetSubtype="0" fill="hold" grpId="0" nodeType="withEffect">
                                  <p:stCondLst>
                                    <p:cond delay="0"/>
                                  </p:stCondLst>
                                  <p:childTnLst>
                                    <p:set>
                                      <p:cBhvr>
                                        <p:cTn id="46" dur="500"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ppt_x-.2"/>
                                          </p:val>
                                        </p:tav>
                                        <p:tav tm="100000">
                                          <p:val>
                                            <p:strVal val="#ppt_x"/>
                                          </p:val>
                                        </p:tav>
                                      </p:tavLst>
                                    </p:anim>
                                    <p:anim calcmode="lin" valueType="num">
                                      <p:cBhvr>
                                        <p:cTn id="48"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ppt_x</p:attrName>
                                        </p:attrNameLst>
                                      </p:cBhvr>
                                      <p:tavLst>
                                        <p:tav tm="0">
                                          <p:val>
                                            <p:strVal val="#ppt_x-.2"/>
                                          </p:val>
                                        </p:tav>
                                        <p:tav tm="100000">
                                          <p:val>
                                            <p:strVal val="#ppt_x"/>
                                          </p:val>
                                        </p:tav>
                                      </p:tavLst>
                                    </p:anim>
                                    <p:anim calcmode="lin" valueType="num">
                                      <p:cBhvr>
                                        <p:cTn id="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9"/>
                                        </p:tgtEl>
                                      </p:cBhvr>
                                    </p:animEffect>
                                  </p:childTnLst>
                                </p:cTn>
                              </p:par>
                            </p:childTnLst>
                          </p:cTn>
                        </p:par>
                        <p:par>
                          <p:cTn id="57" fill="hold">
                            <p:stCondLst>
                              <p:cond delay="1000"/>
                            </p:stCondLst>
                            <p:childTnLst>
                              <p:par>
                                <p:cTn id="58" presetID="53" presetClass="entr" presetSubtype="16" fill="hold" nodeType="afterEffect">
                                  <p:stCondLst>
                                    <p:cond delay="0"/>
                                  </p:stCondLst>
                                  <p:childTnLst>
                                    <p:set>
                                      <p:cBhvr>
                                        <p:cTn id="59" dur="500"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500"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ppt_x</p:attrName>
                                        </p:attrNameLst>
                                      </p:cBhvr>
                                      <p:tavLst>
                                        <p:tav tm="0">
                                          <p:val>
                                            <p:strVal val="#ppt_x-.2"/>
                                          </p:val>
                                        </p:tav>
                                        <p:tav tm="100000">
                                          <p:val>
                                            <p:strVal val="#ppt_x"/>
                                          </p:val>
                                        </p:tav>
                                      </p:tavLst>
                                    </p:anim>
                                    <p:anim calcmode="lin" valueType="num">
                                      <p:cBhvr>
                                        <p:cTn id="6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9" dur="500"/>
                                        <p:tgtEl>
                                          <p:spTgt spid="2"/>
                                        </p:tgtEl>
                                      </p:cBhvr>
                                    </p:animEffect>
                                  </p:childTnLst>
                                </p:cTn>
                              </p:par>
                              <p:par>
                                <p:cTn id="70" presetID="29" presetClass="entr" presetSubtype="0" fill="hold" grpId="0" nodeType="withEffect">
                                  <p:stCondLst>
                                    <p:cond delay="0"/>
                                  </p:stCondLst>
                                  <p:childTnLst>
                                    <p:set>
                                      <p:cBhvr>
                                        <p:cTn id="71" dur="500"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74" dur="500"/>
                                        <p:tgtEl>
                                          <p:spTgt spid="3"/>
                                        </p:tgtEl>
                                      </p:cBhvr>
                                    </p:animEffect>
                                  </p:childTnLst>
                                </p:cTn>
                              </p:par>
                              <p:par>
                                <p:cTn id="75" presetID="29" presetClass="entr" presetSubtype="0" fill="hold" grpId="0" nodeType="withEffect">
                                  <p:stCondLst>
                                    <p:cond delay="0"/>
                                  </p:stCondLst>
                                  <p:childTnLst>
                                    <p:set>
                                      <p:cBhvr>
                                        <p:cTn id="76" dur="500"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ppt_x</p:attrName>
                                        </p:attrNameLst>
                                      </p:cBhvr>
                                      <p:tavLst>
                                        <p:tav tm="0">
                                          <p:val>
                                            <p:strVal val="#ppt_x-.2"/>
                                          </p:val>
                                        </p:tav>
                                        <p:tav tm="100000">
                                          <p:val>
                                            <p:strVal val="#ppt_x"/>
                                          </p:val>
                                        </p:tav>
                                      </p:tavLst>
                                    </p:anim>
                                    <p:anim calcmode="lin" valueType="num">
                                      <p:cBhvr>
                                        <p:cTn id="7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1000" fill="hold"/>
                                        <p:tgtEl>
                                          <p:spTgt spid="5"/>
                                        </p:tgtEl>
                                        <p:attrNameLst>
                                          <p:attrName>ppt_x</p:attrName>
                                        </p:attrNameLst>
                                      </p:cBhvr>
                                      <p:tavLst>
                                        <p:tav tm="0">
                                          <p:val>
                                            <p:strVal val="#ppt_x-.2"/>
                                          </p:val>
                                        </p:tav>
                                        <p:tav tm="100000">
                                          <p:val>
                                            <p:strVal val="#ppt_x"/>
                                          </p:val>
                                        </p:tav>
                                      </p:tavLst>
                                    </p:anim>
                                    <p:anim calcmode="lin" valueType="num">
                                      <p:cBhvr>
                                        <p:cTn id="8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
                                        </p:tgtEl>
                                      </p:cBhvr>
                                    </p:animEffect>
                                  </p:childTnLst>
                                </p:cTn>
                              </p:par>
                            </p:childTnLst>
                          </p:cTn>
                        </p:par>
                        <p:par>
                          <p:cTn id="87" fill="hold">
                            <p:stCondLst>
                              <p:cond delay="1000"/>
                            </p:stCondLst>
                            <p:childTnLst>
                              <p:par>
                                <p:cTn id="88" presetID="53" presetClass="entr" presetSubtype="16" fill="hold" nodeType="afterEffect">
                                  <p:stCondLst>
                                    <p:cond delay="0"/>
                                  </p:stCondLst>
                                  <p:childTnLst>
                                    <p:set>
                                      <p:cBhvr>
                                        <p:cTn id="89" dur="500"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bldLvl="0" animBg="1"/>
      <p:bldP spid="13" grpId="1"/>
      <p:bldP spid="14" grpId="0"/>
      <p:bldP spid="14" grpId="1"/>
      <p:bldP spid="16" grpId="0" bldLvl="0" animBg="1"/>
      <p:bldP spid="16" grpId="1" animBg="1"/>
      <p:bldP spid="17" grpId="0" bldLvl="0" animBg="1"/>
      <p:bldP spid="17" grpId="1" animBg="1"/>
      <p:bldP spid="18" grpId="0" bldLvl="0" animBg="1"/>
      <p:bldP spid="18" grpId="1"/>
      <p:bldP spid="19" grpId="0"/>
      <p:bldP spid="19" grpId="1"/>
      <p:bldP spid="2" grpId="0" bldLvl="0" animBg="1"/>
      <p:bldP spid="2" grpId="1" animBg="1"/>
      <p:bldP spid="3" grpId="0" bldLvl="0" animBg="1"/>
      <p:bldP spid="3" grpId="1" animBg="1"/>
      <p:bldP spid="4" grpId="0" bldLvl="0" animBg="1"/>
      <p:bldP spid="4" grpId="1"/>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党的十八大以来13方面的重要成就</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圆角矩形 10"/>
          <p:cNvSpPr/>
          <p:nvPr/>
        </p:nvSpPr>
        <p:spPr>
          <a:xfrm>
            <a:off x="1181735" y="8718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7310" y="871855"/>
            <a:ext cx="467169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37310" y="933450"/>
            <a:ext cx="450532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12</a:t>
            </a:r>
            <a:r>
              <a:rPr lang="zh-CN" altLang="en-US" sz="1600" b="1" kern="100">
                <a:solidFill>
                  <a:schemeClr val="bg1"/>
                </a:solidFill>
                <a:latin typeface="汉仪元隆黑 45W" panose="00020600040101010101" charset="-122"/>
                <a:ea typeface="汉仪元隆黑 45W" panose="00020600040101010101" charset="-122"/>
                <a:sym typeface="+mn-ea"/>
              </a:rPr>
              <a:t>、在坚持“一国两制”和推进祖国统一上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4" name="文本框 13"/>
          <p:cNvSpPr txBox="1"/>
          <p:nvPr/>
        </p:nvSpPr>
        <p:spPr>
          <a:xfrm>
            <a:off x="1090295" y="1491615"/>
            <a:ext cx="7930515" cy="645160"/>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党中央采取一系列标本兼治的举措，坚定落实“爱国者治港”、“爱国者治澳”，推动香港局势实现由乱到治的重大转折，为推进依法治港治澳、促进“一国两制”实践行稳致远打下了坚实基础；坚持一个中国原则和“九二共识”，坚决反对“台独”分裂行径，坚决反对外部势力干涉，牢牢把握两岸关系主导权和主动权。</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15" name="直接连接符 14"/>
          <p:cNvCxnSpPr/>
          <p:nvPr/>
        </p:nvCxnSpPr>
        <p:spPr>
          <a:xfrm>
            <a:off x="1181735" y="22371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1735" y="2472055"/>
            <a:ext cx="76200"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337310" y="24720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37310" y="2533650"/>
            <a:ext cx="2680335" cy="337185"/>
          </a:xfrm>
          <a:prstGeom prst="rect">
            <a:avLst/>
          </a:prstGeom>
          <a:noFill/>
        </p:spPr>
        <p:txBody>
          <a:bodyPr wrap="square" rtlCol="0">
            <a:spAutoFit/>
          </a:bodyPr>
          <a:lstStyle/>
          <a:p>
            <a:pPr algn="l"/>
            <a:r>
              <a:rPr lang="en-US" altLang="zh-CN" sz="1600" b="1" kern="100">
                <a:solidFill>
                  <a:schemeClr val="bg1"/>
                </a:solidFill>
                <a:latin typeface="汉仪元隆黑 45W" panose="00020600040101010101" charset="-122"/>
                <a:ea typeface="汉仪元隆黑 45W" panose="00020600040101010101" charset="-122"/>
                <a:sym typeface="+mn-ea"/>
              </a:rPr>
              <a:t>13</a:t>
            </a:r>
            <a:r>
              <a:rPr lang="zh-CN" altLang="en-US" sz="1600" b="1" kern="100">
                <a:solidFill>
                  <a:schemeClr val="bg1"/>
                </a:solidFill>
                <a:latin typeface="汉仪元隆黑 45W" panose="00020600040101010101" charset="-122"/>
                <a:ea typeface="汉仪元隆黑 45W" panose="00020600040101010101" charset="-122"/>
                <a:sym typeface="+mn-ea"/>
              </a:rPr>
              <a:t>、在外交工作上</a:t>
            </a:r>
            <a:endParaRPr lang="zh-CN" altLang="en-US" sz="1600" b="1" kern="100">
              <a:solidFill>
                <a:schemeClr val="bg1"/>
              </a:solidFill>
              <a:latin typeface="汉仪元隆黑 45W" panose="00020600040101010101" charset="-122"/>
              <a:ea typeface="汉仪元隆黑 45W" panose="00020600040101010101" charset="-122"/>
              <a:sym typeface="+mn-ea"/>
            </a:endParaRPr>
          </a:p>
        </p:txBody>
      </p:sp>
      <p:sp>
        <p:nvSpPr>
          <p:cNvPr id="19" name="文本框 18"/>
          <p:cNvSpPr txBox="1"/>
          <p:nvPr/>
        </p:nvSpPr>
        <p:spPr>
          <a:xfrm>
            <a:off x="1090295" y="3091815"/>
            <a:ext cx="7930515" cy="46037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200" kern="100">
                <a:solidFill>
                  <a:srgbClr val="CE0000"/>
                </a:solidFill>
                <a:latin typeface="汉仪元隆黑 45W" panose="00020600040101010101" charset="-122"/>
                <a:ea typeface="汉仪元隆黑 45W" panose="00020600040101010101" charset="-122"/>
                <a:sym typeface="+mn-ea"/>
              </a:rPr>
              <a:t>中国特色大国外交全面推进，构建人类命运共同体成为引领时代潮流和人类前进方向的鲜明旗帜，我国外交在世界大变局中开创新局、在世界乱局中化危为机，我国国际影响力、感召力、塑造力显著提升。</a:t>
            </a:r>
            <a:endParaRPr lang="zh-CN" altLang="en-US" sz="1200" kern="100">
              <a:solidFill>
                <a:srgbClr val="CE0000"/>
              </a:solidFill>
              <a:latin typeface="汉仪元隆黑 45W" panose="00020600040101010101" charset="-122"/>
              <a:ea typeface="汉仪元隆黑 45W" panose="00020600040101010101" charset="-122"/>
              <a:sym typeface="+mn-ea"/>
            </a:endParaRPr>
          </a:p>
        </p:txBody>
      </p:sp>
      <p:cxnSp>
        <p:nvCxnSpPr>
          <p:cNvPr id="20" name="直接连接符 19"/>
          <p:cNvCxnSpPr/>
          <p:nvPr/>
        </p:nvCxnSpPr>
        <p:spPr>
          <a:xfrm>
            <a:off x="1181735" y="36722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45" name="TextBox 48"/>
          <p:cNvSpPr txBox="1"/>
          <p:nvPr/>
        </p:nvSpPr>
        <p:spPr>
          <a:xfrm>
            <a:off x="1181100" y="4039870"/>
            <a:ext cx="7839710" cy="706755"/>
          </a:xfrm>
          <a:prstGeom prst="rect">
            <a:avLst/>
          </a:prstGeom>
          <a:noFill/>
        </p:spPr>
        <p:txBody>
          <a:bodyPr wrap="square" lIns="91440" tIns="45720" rIns="91440" bIns="45720" rtlCol="0">
            <a:spAutoFit/>
          </a:bodyPr>
          <a:lstStyle/>
          <a:p>
            <a:pPr lvl="0" algn="l">
              <a:spcBef>
                <a:spcPts val="0"/>
              </a:spcBef>
              <a:buClrTx/>
              <a:buSzTx/>
              <a:buFont typeface="Arial" panose="020B0604020202020204" pitchFamily="34" charset="0"/>
            </a:pPr>
            <a:r>
              <a:rPr lang="zh-CN" altLang="en-US" sz="2000" kern="100">
                <a:solidFill>
                  <a:srgbClr val="CE0000"/>
                </a:solidFill>
                <a:latin typeface="汉仪元隆黑 45W" panose="00020600040101010101" charset="-122"/>
                <a:ea typeface="汉仪元隆黑 45W" panose="00020600040101010101" charset="-122"/>
                <a:sym typeface="+mn-ea"/>
              </a:rPr>
              <a:t>中国共产党和中国人民以英勇顽强的奋斗向世界庄严宣告，中华民族迎来了从站起来、富起来到强起来的伟大飞跃。</a:t>
            </a:r>
            <a:endParaRPr lang="zh-CN" altLang="en-US" sz="2000" kern="100">
              <a:solidFill>
                <a:srgbClr val="CE0000"/>
              </a:solidFill>
              <a:latin typeface="汉仪元隆黑 45W" panose="00020600040101010101" charset="-122"/>
              <a:ea typeface="汉仪元隆黑 45W"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500"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500"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ppt_x-.2"/>
                                          </p:val>
                                        </p:tav>
                                        <p:tav tm="100000">
                                          <p:val>
                                            <p:strVal val="#ppt_x"/>
                                          </p:val>
                                        </p:tav>
                                      </p:tavLst>
                                    </p:anim>
                                    <p:anim calcmode="lin" valueType="num">
                                      <p:cBhvr>
                                        <p:cTn id="3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500"/>
                                        <p:tgtEl>
                                          <p:spTgt spid="16"/>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2"/>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500"/>
                                        <p:tgtEl>
                                          <p:spTgt spid="17"/>
                                        </p:tgtEl>
                                      </p:cBhvr>
                                    </p:animEffect>
                                  </p:childTnLst>
                                </p:cTn>
                              </p:par>
                              <p:par>
                                <p:cTn id="45" presetID="29" presetClass="entr" presetSubtype="0" fill="hold" grpId="0" nodeType="withEffect">
                                  <p:stCondLst>
                                    <p:cond delay="0"/>
                                  </p:stCondLst>
                                  <p:childTnLst>
                                    <p:set>
                                      <p:cBhvr>
                                        <p:cTn id="46" dur="500"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ppt_x-.2"/>
                                          </p:val>
                                        </p:tav>
                                        <p:tav tm="100000">
                                          <p:val>
                                            <p:strVal val="#ppt_x"/>
                                          </p:val>
                                        </p:tav>
                                      </p:tavLst>
                                    </p:anim>
                                    <p:anim calcmode="lin" valueType="num">
                                      <p:cBhvr>
                                        <p:cTn id="48"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ppt_x</p:attrName>
                                        </p:attrNameLst>
                                      </p:cBhvr>
                                      <p:tavLst>
                                        <p:tav tm="0">
                                          <p:val>
                                            <p:strVal val="#ppt_x-.2"/>
                                          </p:val>
                                        </p:tav>
                                        <p:tav tm="100000">
                                          <p:val>
                                            <p:strVal val="#ppt_x"/>
                                          </p:val>
                                        </p:tav>
                                      </p:tavLst>
                                    </p:anim>
                                    <p:anim calcmode="lin" valueType="num">
                                      <p:cBhvr>
                                        <p:cTn id="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9"/>
                                        </p:tgtEl>
                                      </p:cBhvr>
                                    </p:animEffect>
                                  </p:childTnLst>
                                </p:cTn>
                              </p:par>
                            </p:childTnLst>
                          </p:cTn>
                        </p:par>
                        <p:par>
                          <p:cTn id="57" fill="hold">
                            <p:stCondLst>
                              <p:cond delay="1000"/>
                            </p:stCondLst>
                            <p:childTnLst>
                              <p:par>
                                <p:cTn id="58" presetID="53" presetClass="entr" presetSubtype="16" fill="hold" nodeType="afterEffect">
                                  <p:stCondLst>
                                    <p:cond delay="0"/>
                                  </p:stCondLst>
                                  <p:childTnLst>
                                    <p:set>
                                      <p:cBhvr>
                                        <p:cTn id="59" dur="500"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par>
                          <p:cTn id="63" fill="hold">
                            <p:stCondLst>
                              <p:cond delay="1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5"/>
                                        </p:tgtEl>
                                        <p:attrNameLst>
                                          <p:attrName>style.visibility</p:attrName>
                                        </p:attrNameLst>
                                      </p:cBhvr>
                                      <p:to>
                                        <p:strVal val="visible"/>
                                      </p:to>
                                    </p:set>
                                    <p:animEffect transition="in" filter="wipe(left)">
                                      <p:cBhvr>
                                        <p:cTn id="66"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bldLvl="0" animBg="1"/>
      <p:bldP spid="13" grpId="1"/>
      <p:bldP spid="14" grpId="0"/>
      <p:bldP spid="14" grpId="1"/>
      <p:bldP spid="16" grpId="0" bldLvl="0" animBg="1"/>
      <p:bldP spid="16" grpId="1" animBg="1"/>
      <p:bldP spid="17" grpId="0" bldLvl="0" animBg="1"/>
      <p:bldP spid="17" grpId="1" animBg="1"/>
      <p:bldP spid="18" grpId="0" bldLvl="0" animBg="1"/>
      <p:bldP spid="18" grpId="1"/>
      <p:bldP spid="19" grpId="0"/>
      <p:bldP spid="19" grpId="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652273" y="1620355"/>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第八部分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348764" y="1849767"/>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eight</a:t>
            </a:r>
            <a:endPar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2414648" y="2186952"/>
            <a:ext cx="5659120" cy="1015663"/>
          </a:xfrm>
          <a:prstGeom prst="rect">
            <a:avLst/>
          </a:prstGeom>
        </p:spPr>
        <p:txBody>
          <a:bodyPr wrap="square">
            <a:spAutoFit/>
          </a:body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全党</a:t>
            </a:r>
            <a:r>
              <a:rPr kumimoji="0" lang="en-US" altLang="zh-CN"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4</a:t>
            </a:r>
            <a:r>
              <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个必须</a:t>
            </a:r>
            <a:endPar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3901440" y="92075"/>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全党4个必须</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圆角矩形 11"/>
          <p:cNvSpPr/>
          <p:nvPr/>
        </p:nvSpPr>
        <p:spPr>
          <a:xfrm>
            <a:off x="930910" y="8718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19810" y="933450"/>
            <a:ext cx="2680335" cy="398780"/>
          </a:xfrm>
          <a:prstGeom prst="rect">
            <a:avLst/>
          </a:prstGeom>
          <a:noFill/>
        </p:spPr>
        <p:txBody>
          <a:bodyPr wrap="square" rtlCol="0">
            <a:spAutoFit/>
          </a:bodyPr>
          <a:lstStyle/>
          <a:p>
            <a:pPr algn="l"/>
            <a:r>
              <a:rPr lang="en-US" altLang="zh-CN"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、全党必须</a:t>
            </a:r>
            <a:endParaRPr lang="zh-CN" altLang="en-US"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1090295" y="1491615"/>
            <a:ext cx="7930515" cy="107632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6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rPr>
              <a:t>坚持马克思列宁主义、毛泽东思想、邓小平理论、“三个代表”重要思想、科学发展观，全面贯彻习近平新时代中国特色社会主义思想，用马克思主义的立场、观点、方法观察时代、把握时代、引领时代，不断深化对共产党执政规律、社会主义建设规律、人类社会发展规律的认识。</a:t>
            </a:r>
            <a:endParaRPr lang="zh-CN" altLang="en-US" sz="16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5" name="直接连接符 14"/>
          <p:cNvCxnSpPr/>
          <p:nvPr/>
        </p:nvCxnSpPr>
        <p:spPr>
          <a:xfrm>
            <a:off x="1181735" y="25800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019810" y="29292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19810" y="2990850"/>
            <a:ext cx="2680335" cy="398780"/>
          </a:xfrm>
          <a:prstGeom prst="rect">
            <a:avLst/>
          </a:prstGeom>
          <a:noFill/>
        </p:spPr>
        <p:txBody>
          <a:bodyPr wrap="square" rtlCol="0">
            <a:spAutoFit/>
          </a:bodyPr>
          <a:lstStyle/>
          <a:p>
            <a:pPr algn="l"/>
            <a:r>
              <a:rPr lang="en-US"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、全党必须</a:t>
            </a:r>
            <a:endParaRPr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1136650" y="3480435"/>
            <a:ext cx="7930515" cy="1383665"/>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4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rPr>
              <a:t>坚持党的基本理论、基本路线、基本方略，增强“四个意识”，坚定“四个自信”，做到“两个维护”，坚持系统观念，统筹推进“五位一体”总体布局，协调推进“四个全面”战略布局，立足新发展阶段、贯彻新发展理念、构建新发展格局、推动高质量发展，全面深化改革开放，促进共同富裕，推进科技自立自强，发展全过程人民民主，保证人民当家作主，坚持全面依法治国，坚持社会主义核心价值体系，坚持在发展中保障和改善民生，坚持人与自然和谐共生，统筹发展和安全，加快国防和军队现代化，协同推进人民富裕、国家强盛、中国美丽。</a:t>
            </a:r>
            <a:endParaRPr lang="zh-CN" altLang="en-US" sz="14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0" name="直接连接符 19"/>
          <p:cNvCxnSpPr/>
          <p:nvPr/>
        </p:nvCxnSpPr>
        <p:spPr>
          <a:xfrm>
            <a:off x="1181735" y="49549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500"/>
                                        <p:tgtEl>
                                          <p:spTgt spid="12"/>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2"/>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500"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29" presetClass="entr" presetSubtype="0" fill="hold" grpId="0" nodeType="withEffect">
                                  <p:stCondLst>
                                    <p:cond delay="0"/>
                                  </p:stCondLst>
                                  <p:childTnLst>
                                    <p:set>
                                      <p:cBhvr>
                                        <p:cTn id="29" dur="500"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2"/>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2" dur="500"/>
                                        <p:tgtEl>
                                          <p:spTgt spid="17"/>
                                        </p:tgtEl>
                                      </p:cBhvr>
                                    </p:animEffect>
                                  </p:childTnLst>
                                </p:cTn>
                              </p:par>
                              <p:par>
                                <p:cTn id="33" presetID="29" presetClass="entr" presetSubtype="0" fill="hold" grpId="0" nodeType="withEffect">
                                  <p:stCondLst>
                                    <p:cond delay="0"/>
                                  </p:stCondLst>
                                  <p:childTnLst>
                                    <p:set>
                                      <p:cBhvr>
                                        <p:cTn id="34" dur="500"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2"/>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ppt_x</p:attrName>
                                        </p:attrNameLst>
                                      </p:cBhvr>
                                      <p:tavLst>
                                        <p:tav tm="0">
                                          <p:val>
                                            <p:strVal val="#ppt_x-.2"/>
                                          </p:val>
                                        </p:tav>
                                        <p:tav tm="100000">
                                          <p:val>
                                            <p:strVal val="#ppt_x"/>
                                          </p:val>
                                        </p:tav>
                                      </p:tavLst>
                                    </p:anim>
                                    <p:anim calcmode="lin" valueType="num">
                                      <p:cBhvr>
                                        <p:cTn id="4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9"/>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500"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bldLvl="0" animBg="1"/>
      <p:bldP spid="13" grpId="1"/>
      <p:bldP spid="14" grpId="0"/>
      <p:bldP spid="14" grpId="1"/>
      <p:bldP spid="17" grpId="0" bldLvl="0" animBg="1"/>
      <p:bldP spid="17" grpId="1" animBg="1"/>
      <p:bldP spid="18" grpId="0" bldLvl="0" animBg="1"/>
      <p:bldP spid="18" grpId="1"/>
      <p:bldP spid="19" grpId="0"/>
      <p:bldP spid="1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全党4个必须</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圆角矩形 11"/>
          <p:cNvSpPr/>
          <p:nvPr/>
        </p:nvSpPr>
        <p:spPr>
          <a:xfrm>
            <a:off x="930910" y="8718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19810" y="933450"/>
            <a:ext cx="2680335" cy="398780"/>
          </a:xfrm>
          <a:prstGeom prst="rect">
            <a:avLst/>
          </a:prstGeom>
          <a:noFill/>
        </p:spPr>
        <p:txBody>
          <a:bodyPr wrap="square" rtlCol="0">
            <a:spAutoFit/>
          </a:bodyPr>
          <a:lstStyle/>
          <a:p>
            <a:pPr algn="l"/>
            <a:r>
              <a:rPr lang="en-US" altLang="zh-CN"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、全党必须</a:t>
            </a:r>
            <a:endParaRPr lang="zh-CN" altLang="en-US"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1090295" y="1491615"/>
            <a:ext cx="7930515" cy="922020"/>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8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rPr>
              <a:t>永远保持同人民群众的血肉联系，践行以人民为中心的发展思想，不断实现好、维护好、发展好最广大人民根本利益，团结带领全国各族人民不断为美好生活而奋斗。</a:t>
            </a:r>
            <a:endParaRPr lang="zh-CN" altLang="en-US" sz="18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5" name="直接连接符 14"/>
          <p:cNvCxnSpPr/>
          <p:nvPr/>
        </p:nvCxnSpPr>
        <p:spPr>
          <a:xfrm>
            <a:off x="1181735" y="24784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019810" y="2929255"/>
            <a:ext cx="2680335" cy="492760"/>
          </a:xfrm>
          <a:prstGeom prst="roundRect">
            <a:avLst/>
          </a:prstGeom>
          <a:solidFill>
            <a:srgbClr val="CE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19810" y="2990850"/>
            <a:ext cx="2680335" cy="398780"/>
          </a:xfrm>
          <a:prstGeom prst="rect">
            <a:avLst/>
          </a:prstGeom>
          <a:noFill/>
        </p:spPr>
        <p:txBody>
          <a:bodyPr wrap="square" rtlCol="0">
            <a:spAutoFit/>
          </a:bodyPr>
          <a:lstStyle/>
          <a:p>
            <a:pPr algn="l"/>
            <a:r>
              <a:rPr lang="en-US"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、全党必须</a:t>
            </a:r>
            <a:endParaRPr sz="2000" b="1" kern="1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1136650" y="3480435"/>
            <a:ext cx="7930515" cy="1198880"/>
          </a:xfrm>
          <a:prstGeom prst="rect">
            <a:avLst/>
          </a:prstGeom>
          <a:noFill/>
        </p:spPr>
        <p:txBody>
          <a:bodyPr wrap="square" rtlCol="0">
            <a:spAutoFit/>
          </a:bodyPr>
          <a:lstStyle/>
          <a:p>
            <a:pPr marR="0" lvl="0" indent="0" algn="just" rtl="0" fontAlgn="auto">
              <a:lnSpc>
                <a:spcPct val="100000"/>
              </a:lnSpc>
              <a:spcBef>
                <a:spcPts val="0"/>
              </a:spcBef>
              <a:buFont typeface="Arial" panose="020B0604020202020204" pitchFamily="34" charset="0"/>
              <a:buNone/>
            </a:pPr>
            <a:r>
              <a:rPr lang="zh-CN" altLang="en-US" sz="18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rPr>
              <a:t>铭记生于忧患、死于安乐，常怀远虑、居安思危，继续推进新时代党的建设新的伟大工程，坚持全面从严治党，坚定不移推进党风廉政建设和反腐败斗争，做到难不住、压不垮，推动中国特色社会主义事业航船劈波斩浪、一往无前。</a:t>
            </a:r>
            <a:endParaRPr lang="zh-CN" altLang="en-US" sz="1800" kern="100">
              <a:solidFill>
                <a:srgbClr val="CE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0" name="直接连接符 19"/>
          <p:cNvCxnSpPr/>
          <p:nvPr/>
        </p:nvCxnSpPr>
        <p:spPr>
          <a:xfrm>
            <a:off x="1181735" y="4764405"/>
            <a:ext cx="7839710" cy="0"/>
          </a:xfrm>
          <a:prstGeom prst="line">
            <a:avLst/>
          </a:prstGeom>
          <a:ln w="31750">
            <a:solidFill>
              <a:srgbClr val="CE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500"/>
                                        <p:tgtEl>
                                          <p:spTgt spid="12"/>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2"/>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500"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29" presetClass="entr" presetSubtype="0" fill="hold" grpId="0" nodeType="withEffect">
                                  <p:stCondLst>
                                    <p:cond delay="0"/>
                                  </p:stCondLst>
                                  <p:childTnLst>
                                    <p:set>
                                      <p:cBhvr>
                                        <p:cTn id="29" dur="500"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2"/>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2" dur="500"/>
                                        <p:tgtEl>
                                          <p:spTgt spid="17"/>
                                        </p:tgtEl>
                                      </p:cBhvr>
                                    </p:animEffect>
                                  </p:childTnLst>
                                </p:cTn>
                              </p:par>
                              <p:par>
                                <p:cTn id="33" presetID="29" presetClass="entr" presetSubtype="0" fill="hold" grpId="0" nodeType="withEffect">
                                  <p:stCondLst>
                                    <p:cond delay="0"/>
                                  </p:stCondLst>
                                  <p:childTnLst>
                                    <p:set>
                                      <p:cBhvr>
                                        <p:cTn id="34" dur="500"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2"/>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ppt_x</p:attrName>
                                        </p:attrNameLst>
                                      </p:cBhvr>
                                      <p:tavLst>
                                        <p:tav tm="0">
                                          <p:val>
                                            <p:strVal val="#ppt_x-.2"/>
                                          </p:val>
                                        </p:tav>
                                        <p:tav tm="100000">
                                          <p:val>
                                            <p:strVal val="#ppt_x"/>
                                          </p:val>
                                        </p:tav>
                                      </p:tavLst>
                                    </p:anim>
                                    <p:anim calcmode="lin" valueType="num">
                                      <p:cBhvr>
                                        <p:cTn id="4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9"/>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500"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bldLvl="0" animBg="1"/>
      <p:bldP spid="13" grpId="1"/>
      <p:bldP spid="14" grpId="0"/>
      <p:bldP spid="14" grpId="1"/>
      <p:bldP spid="17" grpId="0" bldLvl="0" animBg="1"/>
      <p:bldP spid="17" grpId="1" animBg="1"/>
      <p:bldP spid="18" grpId="0" bldLvl="0" animBg="1"/>
      <p:bldP spid="18" grpId="1"/>
      <p:bldP spid="19" grpId="0"/>
      <p:bldP spid="1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732874" y="1559184"/>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第九部分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452586" y="1680823"/>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nine</a:t>
            </a:r>
            <a:endPar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743075" y="2139647"/>
            <a:ext cx="6535158" cy="1015663"/>
          </a:xfrm>
          <a:prstGeom prst="rect">
            <a:avLst/>
          </a:prstGeom>
        </p:spPr>
        <p:txBody>
          <a:bodyPr wrap="square">
            <a:spAutoFit/>
          </a:body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党中央的1个号召</a:t>
            </a:r>
            <a:endPar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3901440" y="149225"/>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3221196" y="561269"/>
            <a:ext cx="4541520" cy="450850"/>
          </a:xfrm>
          <a:custGeom>
            <a:avLst/>
            <a:gdLst>
              <a:gd name="T0" fmla="*/ 17621 w 18522"/>
              <a:gd name="T1" fmla="*/ 0 h 2373"/>
              <a:gd name="T2" fmla="*/ 17676 w 18522"/>
              <a:gd name="T3" fmla="*/ 2 h 2373"/>
              <a:gd name="T4" fmla="*/ 17728 w 18522"/>
              <a:gd name="T5" fmla="*/ 10 h 2373"/>
              <a:gd name="T6" fmla="*/ 17776 w 18522"/>
              <a:gd name="T7" fmla="*/ 24 h 2373"/>
              <a:gd name="T8" fmla="*/ 17823 w 18522"/>
              <a:gd name="T9" fmla="*/ 42 h 2373"/>
              <a:gd name="T10" fmla="*/ 17867 w 18522"/>
              <a:gd name="T11" fmla="*/ 64 h 2373"/>
              <a:gd name="T12" fmla="*/ 17907 w 18522"/>
              <a:gd name="T13" fmla="*/ 91 h 2373"/>
              <a:gd name="T14" fmla="*/ 17944 w 18522"/>
              <a:gd name="T15" fmla="*/ 121 h 2373"/>
              <a:gd name="T16" fmla="*/ 17980 w 18522"/>
              <a:gd name="T17" fmla="*/ 154 h 2373"/>
              <a:gd name="T18" fmla="*/ 18013 w 18522"/>
              <a:gd name="T19" fmla="*/ 190 h 2373"/>
              <a:gd name="T20" fmla="*/ 18042 w 18522"/>
              <a:gd name="T21" fmla="*/ 231 h 2373"/>
              <a:gd name="T22" fmla="*/ 18069 w 18522"/>
              <a:gd name="T23" fmla="*/ 273 h 2373"/>
              <a:gd name="T24" fmla="*/ 18094 w 18522"/>
              <a:gd name="T25" fmla="*/ 318 h 2373"/>
              <a:gd name="T26" fmla="*/ 18116 w 18522"/>
              <a:gd name="T27" fmla="*/ 365 h 2373"/>
              <a:gd name="T28" fmla="*/ 18135 w 18522"/>
              <a:gd name="T29" fmla="*/ 414 h 2373"/>
              <a:gd name="T30" fmla="*/ 18153 w 18522"/>
              <a:gd name="T31" fmla="*/ 463 h 2373"/>
              <a:gd name="T32" fmla="*/ 18167 w 18522"/>
              <a:gd name="T33" fmla="*/ 515 h 2373"/>
              <a:gd name="T34" fmla="*/ 18517 w 18522"/>
              <a:gd name="T35" fmla="*/ 1884 h 2373"/>
              <a:gd name="T36" fmla="*/ 18522 w 18522"/>
              <a:gd name="T37" fmla="*/ 1935 h 2373"/>
              <a:gd name="T38" fmla="*/ 18519 w 18522"/>
              <a:gd name="T39" fmla="*/ 1984 h 2373"/>
              <a:gd name="T40" fmla="*/ 18507 w 18522"/>
              <a:gd name="T41" fmla="*/ 2032 h 2373"/>
              <a:gd name="T42" fmla="*/ 18488 w 18522"/>
              <a:gd name="T43" fmla="*/ 2078 h 2373"/>
              <a:gd name="T44" fmla="*/ 18464 w 18522"/>
              <a:gd name="T45" fmla="*/ 2121 h 2373"/>
              <a:gd name="T46" fmla="*/ 18434 w 18522"/>
              <a:gd name="T47" fmla="*/ 2163 h 2373"/>
              <a:gd name="T48" fmla="*/ 18398 w 18522"/>
              <a:gd name="T49" fmla="*/ 2201 h 2373"/>
              <a:gd name="T50" fmla="*/ 18358 w 18522"/>
              <a:gd name="T51" fmla="*/ 2236 h 2373"/>
              <a:gd name="T52" fmla="*/ 18312 w 18522"/>
              <a:gd name="T53" fmla="*/ 2268 h 2373"/>
              <a:gd name="T54" fmla="*/ 18265 w 18522"/>
              <a:gd name="T55" fmla="*/ 2296 h 2373"/>
              <a:gd name="T56" fmla="*/ 18214 w 18522"/>
              <a:gd name="T57" fmla="*/ 2321 h 2373"/>
              <a:gd name="T58" fmla="*/ 18161 w 18522"/>
              <a:gd name="T59" fmla="*/ 2340 h 2373"/>
              <a:gd name="T60" fmla="*/ 18106 w 18522"/>
              <a:gd name="T61" fmla="*/ 2357 h 2373"/>
              <a:gd name="T62" fmla="*/ 18051 w 18522"/>
              <a:gd name="T63" fmla="*/ 2367 h 2373"/>
              <a:gd name="T64" fmla="*/ 17994 w 18522"/>
              <a:gd name="T65" fmla="*/ 2372 h 2373"/>
              <a:gd name="T66" fmla="*/ 0 w 18522"/>
              <a:gd name="T67" fmla="*/ 2373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73">
                <a:moveTo>
                  <a:pt x="0" y="0"/>
                </a:moveTo>
                <a:lnTo>
                  <a:pt x="17621" y="0"/>
                </a:lnTo>
                <a:lnTo>
                  <a:pt x="17649" y="1"/>
                </a:lnTo>
                <a:lnTo>
                  <a:pt x="17676" y="2"/>
                </a:lnTo>
                <a:lnTo>
                  <a:pt x="17702" y="6"/>
                </a:lnTo>
                <a:lnTo>
                  <a:pt x="17728" y="10"/>
                </a:lnTo>
                <a:lnTo>
                  <a:pt x="17752" y="16"/>
                </a:lnTo>
                <a:lnTo>
                  <a:pt x="17776" y="24"/>
                </a:lnTo>
                <a:lnTo>
                  <a:pt x="17801" y="33"/>
                </a:lnTo>
                <a:lnTo>
                  <a:pt x="17823" y="42"/>
                </a:lnTo>
                <a:lnTo>
                  <a:pt x="17845" y="52"/>
                </a:lnTo>
                <a:lnTo>
                  <a:pt x="17867" y="64"/>
                </a:lnTo>
                <a:lnTo>
                  <a:pt x="17886" y="77"/>
                </a:lnTo>
                <a:lnTo>
                  <a:pt x="17907" y="91"/>
                </a:lnTo>
                <a:lnTo>
                  <a:pt x="17926" y="105"/>
                </a:lnTo>
                <a:lnTo>
                  <a:pt x="17944" y="121"/>
                </a:lnTo>
                <a:lnTo>
                  <a:pt x="17963" y="137"/>
                </a:lnTo>
                <a:lnTo>
                  <a:pt x="17980" y="154"/>
                </a:lnTo>
                <a:lnTo>
                  <a:pt x="17996" y="172"/>
                </a:lnTo>
                <a:lnTo>
                  <a:pt x="18013" y="190"/>
                </a:lnTo>
                <a:lnTo>
                  <a:pt x="18028" y="210"/>
                </a:lnTo>
                <a:lnTo>
                  <a:pt x="18042" y="231"/>
                </a:lnTo>
                <a:lnTo>
                  <a:pt x="18055" y="252"/>
                </a:lnTo>
                <a:lnTo>
                  <a:pt x="18069" y="273"/>
                </a:lnTo>
                <a:lnTo>
                  <a:pt x="18082" y="295"/>
                </a:lnTo>
                <a:lnTo>
                  <a:pt x="18094" y="318"/>
                </a:lnTo>
                <a:lnTo>
                  <a:pt x="18105" y="341"/>
                </a:lnTo>
                <a:lnTo>
                  <a:pt x="18116" y="365"/>
                </a:lnTo>
                <a:lnTo>
                  <a:pt x="18126" y="389"/>
                </a:lnTo>
                <a:lnTo>
                  <a:pt x="18135" y="414"/>
                </a:lnTo>
                <a:lnTo>
                  <a:pt x="18145" y="438"/>
                </a:lnTo>
                <a:lnTo>
                  <a:pt x="18153" y="463"/>
                </a:lnTo>
                <a:lnTo>
                  <a:pt x="18160" y="489"/>
                </a:lnTo>
                <a:lnTo>
                  <a:pt x="18167" y="515"/>
                </a:lnTo>
                <a:lnTo>
                  <a:pt x="18512" y="1858"/>
                </a:lnTo>
                <a:lnTo>
                  <a:pt x="18517" y="1884"/>
                </a:lnTo>
                <a:lnTo>
                  <a:pt x="18521" y="1910"/>
                </a:lnTo>
                <a:lnTo>
                  <a:pt x="18522" y="1935"/>
                </a:lnTo>
                <a:lnTo>
                  <a:pt x="18521" y="1959"/>
                </a:lnTo>
                <a:lnTo>
                  <a:pt x="18519" y="1984"/>
                </a:lnTo>
                <a:lnTo>
                  <a:pt x="18514" y="2008"/>
                </a:lnTo>
                <a:lnTo>
                  <a:pt x="18507" y="2032"/>
                </a:lnTo>
                <a:lnTo>
                  <a:pt x="18499" y="2055"/>
                </a:lnTo>
                <a:lnTo>
                  <a:pt x="18488" y="2078"/>
                </a:lnTo>
                <a:lnTo>
                  <a:pt x="18477" y="2100"/>
                </a:lnTo>
                <a:lnTo>
                  <a:pt x="18464" y="2121"/>
                </a:lnTo>
                <a:lnTo>
                  <a:pt x="18449" y="2142"/>
                </a:lnTo>
                <a:lnTo>
                  <a:pt x="18434" y="2163"/>
                </a:lnTo>
                <a:lnTo>
                  <a:pt x="18417" y="2183"/>
                </a:lnTo>
                <a:lnTo>
                  <a:pt x="18398" y="2201"/>
                </a:lnTo>
                <a:lnTo>
                  <a:pt x="18378" y="2219"/>
                </a:lnTo>
                <a:lnTo>
                  <a:pt x="18358" y="2236"/>
                </a:lnTo>
                <a:lnTo>
                  <a:pt x="18336" y="2252"/>
                </a:lnTo>
                <a:lnTo>
                  <a:pt x="18312" y="2268"/>
                </a:lnTo>
                <a:lnTo>
                  <a:pt x="18289" y="2282"/>
                </a:lnTo>
                <a:lnTo>
                  <a:pt x="18265" y="2296"/>
                </a:lnTo>
                <a:lnTo>
                  <a:pt x="18240" y="2309"/>
                </a:lnTo>
                <a:lnTo>
                  <a:pt x="18214" y="2321"/>
                </a:lnTo>
                <a:lnTo>
                  <a:pt x="18189" y="2331"/>
                </a:lnTo>
                <a:lnTo>
                  <a:pt x="18161" y="2340"/>
                </a:lnTo>
                <a:lnTo>
                  <a:pt x="18134" y="2349"/>
                </a:lnTo>
                <a:lnTo>
                  <a:pt x="18106" y="2357"/>
                </a:lnTo>
                <a:lnTo>
                  <a:pt x="18079" y="2363"/>
                </a:lnTo>
                <a:lnTo>
                  <a:pt x="18051" y="2367"/>
                </a:lnTo>
                <a:lnTo>
                  <a:pt x="18023" y="2371"/>
                </a:lnTo>
                <a:lnTo>
                  <a:pt x="17994" y="2372"/>
                </a:lnTo>
                <a:lnTo>
                  <a:pt x="17966" y="2373"/>
                </a:lnTo>
                <a:lnTo>
                  <a:pt x="0" y="2373"/>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审议通过</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个文件</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sp>
        <p:nvSpPr>
          <p:cNvPr id="27" name="Freeform 9"/>
          <p:cNvSpPr/>
          <p:nvPr/>
        </p:nvSpPr>
        <p:spPr bwMode="auto">
          <a:xfrm>
            <a:off x="3221196" y="1154678"/>
            <a:ext cx="4541520" cy="450850"/>
          </a:xfrm>
          <a:custGeom>
            <a:avLst/>
            <a:gdLst>
              <a:gd name="T0" fmla="*/ 17621 w 18522"/>
              <a:gd name="T1" fmla="*/ 0 h 2373"/>
              <a:gd name="T2" fmla="*/ 17676 w 18522"/>
              <a:gd name="T3" fmla="*/ 2 h 2373"/>
              <a:gd name="T4" fmla="*/ 17728 w 18522"/>
              <a:gd name="T5" fmla="*/ 10 h 2373"/>
              <a:gd name="T6" fmla="*/ 17776 w 18522"/>
              <a:gd name="T7" fmla="*/ 24 h 2373"/>
              <a:gd name="T8" fmla="*/ 17823 w 18522"/>
              <a:gd name="T9" fmla="*/ 42 h 2373"/>
              <a:gd name="T10" fmla="*/ 17867 w 18522"/>
              <a:gd name="T11" fmla="*/ 64 h 2373"/>
              <a:gd name="T12" fmla="*/ 17907 w 18522"/>
              <a:gd name="T13" fmla="*/ 91 h 2373"/>
              <a:gd name="T14" fmla="*/ 17944 w 18522"/>
              <a:gd name="T15" fmla="*/ 121 h 2373"/>
              <a:gd name="T16" fmla="*/ 17980 w 18522"/>
              <a:gd name="T17" fmla="*/ 154 h 2373"/>
              <a:gd name="T18" fmla="*/ 18013 w 18522"/>
              <a:gd name="T19" fmla="*/ 190 h 2373"/>
              <a:gd name="T20" fmla="*/ 18042 w 18522"/>
              <a:gd name="T21" fmla="*/ 231 h 2373"/>
              <a:gd name="T22" fmla="*/ 18069 w 18522"/>
              <a:gd name="T23" fmla="*/ 273 h 2373"/>
              <a:gd name="T24" fmla="*/ 18094 w 18522"/>
              <a:gd name="T25" fmla="*/ 318 h 2373"/>
              <a:gd name="T26" fmla="*/ 18116 w 18522"/>
              <a:gd name="T27" fmla="*/ 365 h 2373"/>
              <a:gd name="T28" fmla="*/ 18135 w 18522"/>
              <a:gd name="T29" fmla="*/ 414 h 2373"/>
              <a:gd name="T30" fmla="*/ 18153 w 18522"/>
              <a:gd name="T31" fmla="*/ 463 h 2373"/>
              <a:gd name="T32" fmla="*/ 18167 w 18522"/>
              <a:gd name="T33" fmla="*/ 515 h 2373"/>
              <a:gd name="T34" fmla="*/ 18517 w 18522"/>
              <a:gd name="T35" fmla="*/ 1884 h 2373"/>
              <a:gd name="T36" fmla="*/ 18522 w 18522"/>
              <a:gd name="T37" fmla="*/ 1935 h 2373"/>
              <a:gd name="T38" fmla="*/ 18519 w 18522"/>
              <a:gd name="T39" fmla="*/ 1984 h 2373"/>
              <a:gd name="T40" fmla="*/ 18507 w 18522"/>
              <a:gd name="T41" fmla="*/ 2032 h 2373"/>
              <a:gd name="T42" fmla="*/ 18488 w 18522"/>
              <a:gd name="T43" fmla="*/ 2078 h 2373"/>
              <a:gd name="T44" fmla="*/ 18464 w 18522"/>
              <a:gd name="T45" fmla="*/ 2121 h 2373"/>
              <a:gd name="T46" fmla="*/ 18434 w 18522"/>
              <a:gd name="T47" fmla="*/ 2163 h 2373"/>
              <a:gd name="T48" fmla="*/ 18398 w 18522"/>
              <a:gd name="T49" fmla="*/ 2201 h 2373"/>
              <a:gd name="T50" fmla="*/ 18358 w 18522"/>
              <a:gd name="T51" fmla="*/ 2236 h 2373"/>
              <a:gd name="T52" fmla="*/ 18312 w 18522"/>
              <a:gd name="T53" fmla="*/ 2268 h 2373"/>
              <a:gd name="T54" fmla="*/ 18265 w 18522"/>
              <a:gd name="T55" fmla="*/ 2296 h 2373"/>
              <a:gd name="T56" fmla="*/ 18214 w 18522"/>
              <a:gd name="T57" fmla="*/ 2321 h 2373"/>
              <a:gd name="T58" fmla="*/ 18161 w 18522"/>
              <a:gd name="T59" fmla="*/ 2340 h 2373"/>
              <a:gd name="T60" fmla="*/ 18106 w 18522"/>
              <a:gd name="T61" fmla="*/ 2357 h 2373"/>
              <a:gd name="T62" fmla="*/ 18051 w 18522"/>
              <a:gd name="T63" fmla="*/ 2367 h 2373"/>
              <a:gd name="T64" fmla="*/ 17994 w 18522"/>
              <a:gd name="T65" fmla="*/ 2372 h 2373"/>
              <a:gd name="T66" fmla="*/ 0 w 18522"/>
              <a:gd name="T67" fmla="*/ 2373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73">
                <a:moveTo>
                  <a:pt x="0" y="0"/>
                </a:moveTo>
                <a:lnTo>
                  <a:pt x="17621" y="0"/>
                </a:lnTo>
                <a:lnTo>
                  <a:pt x="17649" y="1"/>
                </a:lnTo>
                <a:lnTo>
                  <a:pt x="17676" y="2"/>
                </a:lnTo>
                <a:lnTo>
                  <a:pt x="17702" y="6"/>
                </a:lnTo>
                <a:lnTo>
                  <a:pt x="17728" y="10"/>
                </a:lnTo>
                <a:lnTo>
                  <a:pt x="17752" y="16"/>
                </a:lnTo>
                <a:lnTo>
                  <a:pt x="17776" y="24"/>
                </a:lnTo>
                <a:lnTo>
                  <a:pt x="17801" y="33"/>
                </a:lnTo>
                <a:lnTo>
                  <a:pt x="17823" y="42"/>
                </a:lnTo>
                <a:lnTo>
                  <a:pt x="17845" y="52"/>
                </a:lnTo>
                <a:lnTo>
                  <a:pt x="17867" y="64"/>
                </a:lnTo>
                <a:lnTo>
                  <a:pt x="17886" y="77"/>
                </a:lnTo>
                <a:lnTo>
                  <a:pt x="17907" y="91"/>
                </a:lnTo>
                <a:lnTo>
                  <a:pt x="17926" y="105"/>
                </a:lnTo>
                <a:lnTo>
                  <a:pt x="17944" y="121"/>
                </a:lnTo>
                <a:lnTo>
                  <a:pt x="17963" y="137"/>
                </a:lnTo>
                <a:lnTo>
                  <a:pt x="17980" y="154"/>
                </a:lnTo>
                <a:lnTo>
                  <a:pt x="17996" y="172"/>
                </a:lnTo>
                <a:lnTo>
                  <a:pt x="18013" y="190"/>
                </a:lnTo>
                <a:lnTo>
                  <a:pt x="18028" y="210"/>
                </a:lnTo>
                <a:lnTo>
                  <a:pt x="18042" y="231"/>
                </a:lnTo>
                <a:lnTo>
                  <a:pt x="18055" y="252"/>
                </a:lnTo>
                <a:lnTo>
                  <a:pt x="18069" y="273"/>
                </a:lnTo>
                <a:lnTo>
                  <a:pt x="18082" y="295"/>
                </a:lnTo>
                <a:lnTo>
                  <a:pt x="18094" y="318"/>
                </a:lnTo>
                <a:lnTo>
                  <a:pt x="18105" y="341"/>
                </a:lnTo>
                <a:lnTo>
                  <a:pt x="18116" y="365"/>
                </a:lnTo>
                <a:lnTo>
                  <a:pt x="18126" y="389"/>
                </a:lnTo>
                <a:lnTo>
                  <a:pt x="18135" y="414"/>
                </a:lnTo>
                <a:lnTo>
                  <a:pt x="18145" y="438"/>
                </a:lnTo>
                <a:lnTo>
                  <a:pt x="18153" y="463"/>
                </a:lnTo>
                <a:lnTo>
                  <a:pt x="18160" y="489"/>
                </a:lnTo>
                <a:lnTo>
                  <a:pt x="18167" y="515"/>
                </a:lnTo>
                <a:lnTo>
                  <a:pt x="18512" y="1858"/>
                </a:lnTo>
                <a:lnTo>
                  <a:pt x="18517" y="1884"/>
                </a:lnTo>
                <a:lnTo>
                  <a:pt x="18521" y="1910"/>
                </a:lnTo>
                <a:lnTo>
                  <a:pt x="18522" y="1935"/>
                </a:lnTo>
                <a:lnTo>
                  <a:pt x="18521" y="1959"/>
                </a:lnTo>
                <a:lnTo>
                  <a:pt x="18519" y="1984"/>
                </a:lnTo>
                <a:lnTo>
                  <a:pt x="18514" y="2008"/>
                </a:lnTo>
                <a:lnTo>
                  <a:pt x="18507" y="2032"/>
                </a:lnTo>
                <a:lnTo>
                  <a:pt x="18499" y="2055"/>
                </a:lnTo>
                <a:lnTo>
                  <a:pt x="18488" y="2078"/>
                </a:lnTo>
                <a:lnTo>
                  <a:pt x="18477" y="2100"/>
                </a:lnTo>
                <a:lnTo>
                  <a:pt x="18464" y="2121"/>
                </a:lnTo>
                <a:lnTo>
                  <a:pt x="18449" y="2142"/>
                </a:lnTo>
                <a:lnTo>
                  <a:pt x="18434" y="2163"/>
                </a:lnTo>
                <a:lnTo>
                  <a:pt x="18417" y="2183"/>
                </a:lnTo>
                <a:lnTo>
                  <a:pt x="18398" y="2201"/>
                </a:lnTo>
                <a:lnTo>
                  <a:pt x="18378" y="2219"/>
                </a:lnTo>
                <a:lnTo>
                  <a:pt x="18358" y="2236"/>
                </a:lnTo>
                <a:lnTo>
                  <a:pt x="18336" y="2252"/>
                </a:lnTo>
                <a:lnTo>
                  <a:pt x="18312" y="2268"/>
                </a:lnTo>
                <a:lnTo>
                  <a:pt x="18289" y="2282"/>
                </a:lnTo>
                <a:lnTo>
                  <a:pt x="18265" y="2296"/>
                </a:lnTo>
                <a:lnTo>
                  <a:pt x="18240" y="2309"/>
                </a:lnTo>
                <a:lnTo>
                  <a:pt x="18214" y="2321"/>
                </a:lnTo>
                <a:lnTo>
                  <a:pt x="18189" y="2331"/>
                </a:lnTo>
                <a:lnTo>
                  <a:pt x="18161" y="2340"/>
                </a:lnTo>
                <a:lnTo>
                  <a:pt x="18134" y="2349"/>
                </a:lnTo>
                <a:lnTo>
                  <a:pt x="18106" y="2357"/>
                </a:lnTo>
                <a:lnTo>
                  <a:pt x="18079" y="2363"/>
                </a:lnTo>
                <a:lnTo>
                  <a:pt x="18051" y="2367"/>
                </a:lnTo>
                <a:lnTo>
                  <a:pt x="18023" y="2371"/>
                </a:lnTo>
                <a:lnTo>
                  <a:pt x="17994" y="2372"/>
                </a:lnTo>
                <a:lnTo>
                  <a:pt x="17966" y="2373"/>
                </a:lnTo>
                <a:lnTo>
                  <a:pt x="0" y="2373"/>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总结重大成就和历史经验的</a:t>
            </a:r>
            <a:r>
              <a:rPr kumimoji="0" lang="en-US" altLang="zh-CN"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3</a:t>
            </a:r>
            <a:r>
              <a:rPr kumimoji="0" lang="zh-CN" altLang="en-US"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个</a:t>
            </a:r>
            <a:r>
              <a:rPr kumimoji="0" lang="en-US" altLang="zh-CN"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需要</a:t>
            </a:r>
            <a:r>
              <a:rPr kumimoji="0" lang="en-US" altLang="zh-CN"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a:t>
            </a:r>
            <a:endParaRPr kumimoji="0" lang="zh-CN" altLang="en-US" sz="16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sp>
        <p:nvSpPr>
          <p:cNvPr id="30" name="Freeform 13"/>
          <p:cNvSpPr/>
          <p:nvPr/>
        </p:nvSpPr>
        <p:spPr bwMode="auto">
          <a:xfrm>
            <a:off x="3208496" y="1716337"/>
            <a:ext cx="4540885" cy="450850"/>
          </a:xfrm>
          <a:custGeom>
            <a:avLst/>
            <a:gdLst>
              <a:gd name="T0" fmla="*/ 17621 w 18522"/>
              <a:gd name="T1" fmla="*/ 0 h 2373"/>
              <a:gd name="T2" fmla="*/ 17676 w 18522"/>
              <a:gd name="T3" fmla="*/ 2 h 2373"/>
              <a:gd name="T4" fmla="*/ 17728 w 18522"/>
              <a:gd name="T5" fmla="*/ 10 h 2373"/>
              <a:gd name="T6" fmla="*/ 17776 w 18522"/>
              <a:gd name="T7" fmla="*/ 24 h 2373"/>
              <a:gd name="T8" fmla="*/ 17823 w 18522"/>
              <a:gd name="T9" fmla="*/ 42 h 2373"/>
              <a:gd name="T10" fmla="*/ 17867 w 18522"/>
              <a:gd name="T11" fmla="*/ 64 h 2373"/>
              <a:gd name="T12" fmla="*/ 17907 w 18522"/>
              <a:gd name="T13" fmla="*/ 91 h 2373"/>
              <a:gd name="T14" fmla="*/ 17944 w 18522"/>
              <a:gd name="T15" fmla="*/ 121 h 2373"/>
              <a:gd name="T16" fmla="*/ 17980 w 18522"/>
              <a:gd name="T17" fmla="*/ 154 h 2373"/>
              <a:gd name="T18" fmla="*/ 18013 w 18522"/>
              <a:gd name="T19" fmla="*/ 190 h 2373"/>
              <a:gd name="T20" fmla="*/ 18042 w 18522"/>
              <a:gd name="T21" fmla="*/ 231 h 2373"/>
              <a:gd name="T22" fmla="*/ 18069 w 18522"/>
              <a:gd name="T23" fmla="*/ 273 h 2373"/>
              <a:gd name="T24" fmla="*/ 18094 w 18522"/>
              <a:gd name="T25" fmla="*/ 318 h 2373"/>
              <a:gd name="T26" fmla="*/ 18116 w 18522"/>
              <a:gd name="T27" fmla="*/ 365 h 2373"/>
              <a:gd name="T28" fmla="*/ 18135 w 18522"/>
              <a:gd name="T29" fmla="*/ 414 h 2373"/>
              <a:gd name="T30" fmla="*/ 18153 w 18522"/>
              <a:gd name="T31" fmla="*/ 463 h 2373"/>
              <a:gd name="T32" fmla="*/ 18167 w 18522"/>
              <a:gd name="T33" fmla="*/ 515 h 2373"/>
              <a:gd name="T34" fmla="*/ 18517 w 18522"/>
              <a:gd name="T35" fmla="*/ 1884 h 2373"/>
              <a:gd name="T36" fmla="*/ 18522 w 18522"/>
              <a:gd name="T37" fmla="*/ 1935 h 2373"/>
              <a:gd name="T38" fmla="*/ 18519 w 18522"/>
              <a:gd name="T39" fmla="*/ 1984 h 2373"/>
              <a:gd name="T40" fmla="*/ 18507 w 18522"/>
              <a:gd name="T41" fmla="*/ 2032 h 2373"/>
              <a:gd name="T42" fmla="*/ 18488 w 18522"/>
              <a:gd name="T43" fmla="*/ 2078 h 2373"/>
              <a:gd name="T44" fmla="*/ 18464 w 18522"/>
              <a:gd name="T45" fmla="*/ 2121 h 2373"/>
              <a:gd name="T46" fmla="*/ 18434 w 18522"/>
              <a:gd name="T47" fmla="*/ 2163 h 2373"/>
              <a:gd name="T48" fmla="*/ 18398 w 18522"/>
              <a:gd name="T49" fmla="*/ 2201 h 2373"/>
              <a:gd name="T50" fmla="*/ 18358 w 18522"/>
              <a:gd name="T51" fmla="*/ 2236 h 2373"/>
              <a:gd name="T52" fmla="*/ 18312 w 18522"/>
              <a:gd name="T53" fmla="*/ 2268 h 2373"/>
              <a:gd name="T54" fmla="*/ 18265 w 18522"/>
              <a:gd name="T55" fmla="*/ 2296 h 2373"/>
              <a:gd name="T56" fmla="*/ 18214 w 18522"/>
              <a:gd name="T57" fmla="*/ 2321 h 2373"/>
              <a:gd name="T58" fmla="*/ 18161 w 18522"/>
              <a:gd name="T59" fmla="*/ 2340 h 2373"/>
              <a:gd name="T60" fmla="*/ 18106 w 18522"/>
              <a:gd name="T61" fmla="*/ 2357 h 2373"/>
              <a:gd name="T62" fmla="*/ 18051 w 18522"/>
              <a:gd name="T63" fmla="*/ 2367 h 2373"/>
              <a:gd name="T64" fmla="*/ 17994 w 18522"/>
              <a:gd name="T65" fmla="*/ 2372 h 2373"/>
              <a:gd name="T66" fmla="*/ 0 w 18522"/>
              <a:gd name="T67" fmla="*/ 2373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73">
                <a:moveTo>
                  <a:pt x="0" y="0"/>
                </a:moveTo>
                <a:lnTo>
                  <a:pt x="17621" y="0"/>
                </a:lnTo>
                <a:lnTo>
                  <a:pt x="17649" y="1"/>
                </a:lnTo>
                <a:lnTo>
                  <a:pt x="17676" y="2"/>
                </a:lnTo>
                <a:lnTo>
                  <a:pt x="17702" y="6"/>
                </a:lnTo>
                <a:lnTo>
                  <a:pt x="17728" y="10"/>
                </a:lnTo>
                <a:lnTo>
                  <a:pt x="17752" y="16"/>
                </a:lnTo>
                <a:lnTo>
                  <a:pt x="17776" y="24"/>
                </a:lnTo>
                <a:lnTo>
                  <a:pt x="17801" y="33"/>
                </a:lnTo>
                <a:lnTo>
                  <a:pt x="17823" y="42"/>
                </a:lnTo>
                <a:lnTo>
                  <a:pt x="17845" y="52"/>
                </a:lnTo>
                <a:lnTo>
                  <a:pt x="17867" y="64"/>
                </a:lnTo>
                <a:lnTo>
                  <a:pt x="17886" y="77"/>
                </a:lnTo>
                <a:lnTo>
                  <a:pt x="17907" y="91"/>
                </a:lnTo>
                <a:lnTo>
                  <a:pt x="17926" y="105"/>
                </a:lnTo>
                <a:lnTo>
                  <a:pt x="17944" y="121"/>
                </a:lnTo>
                <a:lnTo>
                  <a:pt x="17963" y="137"/>
                </a:lnTo>
                <a:lnTo>
                  <a:pt x="17980" y="154"/>
                </a:lnTo>
                <a:lnTo>
                  <a:pt x="17996" y="172"/>
                </a:lnTo>
                <a:lnTo>
                  <a:pt x="18013" y="190"/>
                </a:lnTo>
                <a:lnTo>
                  <a:pt x="18028" y="210"/>
                </a:lnTo>
                <a:lnTo>
                  <a:pt x="18042" y="231"/>
                </a:lnTo>
                <a:lnTo>
                  <a:pt x="18055" y="252"/>
                </a:lnTo>
                <a:lnTo>
                  <a:pt x="18069" y="273"/>
                </a:lnTo>
                <a:lnTo>
                  <a:pt x="18082" y="295"/>
                </a:lnTo>
                <a:lnTo>
                  <a:pt x="18094" y="318"/>
                </a:lnTo>
                <a:lnTo>
                  <a:pt x="18105" y="341"/>
                </a:lnTo>
                <a:lnTo>
                  <a:pt x="18116" y="365"/>
                </a:lnTo>
                <a:lnTo>
                  <a:pt x="18126" y="389"/>
                </a:lnTo>
                <a:lnTo>
                  <a:pt x="18135" y="414"/>
                </a:lnTo>
                <a:lnTo>
                  <a:pt x="18145" y="438"/>
                </a:lnTo>
                <a:lnTo>
                  <a:pt x="18153" y="463"/>
                </a:lnTo>
                <a:lnTo>
                  <a:pt x="18160" y="489"/>
                </a:lnTo>
                <a:lnTo>
                  <a:pt x="18167" y="515"/>
                </a:lnTo>
                <a:lnTo>
                  <a:pt x="18512" y="1858"/>
                </a:lnTo>
                <a:lnTo>
                  <a:pt x="18517" y="1884"/>
                </a:lnTo>
                <a:lnTo>
                  <a:pt x="18521" y="1910"/>
                </a:lnTo>
                <a:lnTo>
                  <a:pt x="18522" y="1935"/>
                </a:lnTo>
                <a:lnTo>
                  <a:pt x="18521" y="1959"/>
                </a:lnTo>
                <a:lnTo>
                  <a:pt x="18519" y="1984"/>
                </a:lnTo>
                <a:lnTo>
                  <a:pt x="18514" y="2008"/>
                </a:lnTo>
                <a:lnTo>
                  <a:pt x="18507" y="2032"/>
                </a:lnTo>
                <a:lnTo>
                  <a:pt x="18499" y="2055"/>
                </a:lnTo>
                <a:lnTo>
                  <a:pt x="18488" y="2078"/>
                </a:lnTo>
                <a:lnTo>
                  <a:pt x="18477" y="2100"/>
                </a:lnTo>
                <a:lnTo>
                  <a:pt x="18464" y="2121"/>
                </a:lnTo>
                <a:lnTo>
                  <a:pt x="18449" y="2142"/>
                </a:lnTo>
                <a:lnTo>
                  <a:pt x="18434" y="2163"/>
                </a:lnTo>
                <a:lnTo>
                  <a:pt x="18417" y="2183"/>
                </a:lnTo>
                <a:lnTo>
                  <a:pt x="18398" y="2201"/>
                </a:lnTo>
                <a:lnTo>
                  <a:pt x="18378" y="2219"/>
                </a:lnTo>
                <a:lnTo>
                  <a:pt x="18358" y="2236"/>
                </a:lnTo>
                <a:lnTo>
                  <a:pt x="18336" y="2252"/>
                </a:lnTo>
                <a:lnTo>
                  <a:pt x="18312" y="2268"/>
                </a:lnTo>
                <a:lnTo>
                  <a:pt x="18289" y="2282"/>
                </a:lnTo>
                <a:lnTo>
                  <a:pt x="18265" y="2296"/>
                </a:lnTo>
                <a:lnTo>
                  <a:pt x="18240" y="2309"/>
                </a:lnTo>
                <a:lnTo>
                  <a:pt x="18214" y="2321"/>
                </a:lnTo>
                <a:lnTo>
                  <a:pt x="18189" y="2331"/>
                </a:lnTo>
                <a:lnTo>
                  <a:pt x="18161" y="2340"/>
                </a:lnTo>
                <a:lnTo>
                  <a:pt x="18134" y="2349"/>
                </a:lnTo>
                <a:lnTo>
                  <a:pt x="18106" y="2357"/>
                </a:lnTo>
                <a:lnTo>
                  <a:pt x="18079" y="2363"/>
                </a:lnTo>
                <a:lnTo>
                  <a:pt x="18051" y="2367"/>
                </a:lnTo>
                <a:lnTo>
                  <a:pt x="18023" y="2371"/>
                </a:lnTo>
                <a:lnTo>
                  <a:pt x="17994" y="2372"/>
                </a:lnTo>
                <a:lnTo>
                  <a:pt x="17966" y="2373"/>
                </a:lnTo>
                <a:lnTo>
                  <a:pt x="0" y="2373"/>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马克思主义中国化的</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次飞跃</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sp>
        <p:nvSpPr>
          <p:cNvPr id="33" name="Freeform 17"/>
          <p:cNvSpPr/>
          <p:nvPr/>
        </p:nvSpPr>
        <p:spPr bwMode="auto">
          <a:xfrm>
            <a:off x="3170396" y="2826320"/>
            <a:ext cx="4578985" cy="449580"/>
          </a:xfrm>
          <a:custGeom>
            <a:avLst/>
            <a:gdLst>
              <a:gd name="T0" fmla="*/ 17621 w 18522"/>
              <a:gd name="T1" fmla="*/ 0 h 2366"/>
              <a:gd name="T2" fmla="*/ 17676 w 18522"/>
              <a:gd name="T3" fmla="*/ 2 h 2366"/>
              <a:gd name="T4" fmla="*/ 17728 w 18522"/>
              <a:gd name="T5" fmla="*/ 10 h 2366"/>
              <a:gd name="T6" fmla="*/ 17776 w 18522"/>
              <a:gd name="T7" fmla="*/ 24 h 2366"/>
              <a:gd name="T8" fmla="*/ 17823 w 18522"/>
              <a:gd name="T9" fmla="*/ 42 h 2366"/>
              <a:gd name="T10" fmla="*/ 17867 w 18522"/>
              <a:gd name="T11" fmla="*/ 64 h 2366"/>
              <a:gd name="T12" fmla="*/ 17907 w 18522"/>
              <a:gd name="T13" fmla="*/ 90 h 2366"/>
              <a:gd name="T14" fmla="*/ 17944 w 18522"/>
              <a:gd name="T15" fmla="*/ 120 h 2366"/>
              <a:gd name="T16" fmla="*/ 17980 w 18522"/>
              <a:gd name="T17" fmla="*/ 154 h 2366"/>
              <a:gd name="T18" fmla="*/ 18013 w 18522"/>
              <a:gd name="T19" fmla="*/ 190 h 2366"/>
              <a:gd name="T20" fmla="*/ 18042 w 18522"/>
              <a:gd name="T21" fmla="*/ 230 h 2366"/>
              <a:gd name="T22" fmla="*/ 18069 w 18522"/>
              <a:gd name="T23" fmla="*/ 272 h 2366"/>
              <a:gd name="T24" fmla="*/ 18094 w 18522"/>
              <a:gd name="T25" fmla="*/ 317 h 2366"/>
              <a:gd name="T26" fmla="*/ 18116 w 18522"/>
              <a:gd name="T27" fmla="*/ 364 h 2366"/>
              <a:gd name="T28" fmla="*/ 18135 w 18522"/>
              <a:gd name="T29" fmla="*/ 412 h 2366"/>
              <a:gd name="T30" fmla="*/ 18153 w 18522"/>
              <a:gd name="T31" fmla="*/ 462 h 2366"/>
              <a:gd name="T32" fmla="*/ 18167 w 18522"/>
              <a:gd name="T33" fmla="*/ 513 h 2366"/>
              <a:gd name="T34" fmla="*/ 18517 w 18522"/>
              <a:gd name="T35" fmla="*/ 1878 h 2366"/>
              <a:gd name="T36" fmla="*/ 18522 w 18522"/>
              <a:gd name="T37" fmla="*/ 1929 h 2366"/>
              <a:gd name="T38" fmla="*/ 18519 w 18522"/>
              <a:gd name="T39" fmla="*/ 1978 h 2366"/>
              <a:gd name="T40" fmla="*/ 18507 w 18522"/>
              <a:gd name="T41" fmla="*/ 2026 h 2366"/>
              <a:gd name="T42" fmla="*/ 18488 w 18522"/>
              <a:gd name="T43" fmla="*/ 2072 h 2366"/>
              <a:gd name="T44" fmla="*/ 18464 w 18522"/>
              <a:gd name="T45" fmla="*/ 2115 h 2366"/>
              <a:gd name="T46" fmla="*/ 18434 w 18522"/>
              <a:gd name="T47" fmla="*/ 2156 h 2366"/>
              <a:gd name="T48" fmla="*/ 18398 w 18522"/>
              <a:gd name="T49" fmla="*/ 2195 h 2366"/>
              <a:gd name="T50" fmla="*/ 18358 w 18522"/>
              <a:gd name="T51" fmla="*/ 2229 h 2366"/>
              <a:gd name="T52" fmla="*/ 18312 w 18522"/>
              <a:gd name="T53" fmla="*/ 2262 h 2366"/>
              <a:gd name="T54" fmla="*/ 18265 w 18522"/>
              <a:gd name="T55" fmla="*/ 2290 h 2366"/>
              <a:gd name="T56" fmla="*/ 18214 w 18522"/>
              <a:gd name="T57" fmla="*/ 2314 h 2366"/>
              <a:gd name="T58" fmla="*/ 18161 w 18522"/>
              <a:gd name="T59" fmla="*/ 2334 h 2366"/>
              <a:gd name="T60" fmla="*/ 18106 w 18522"/>
              <a:gd name="T61" fmla="*/ 2350 h 2366"/>
              <a:gd name="T62" fmla="*/ 18051 w 18522"/>
              <a:gd name="T63" fmla="*/ 2360 h 2366"/>
              <a:gd name="T64" fmla="*/ 17994 w 18522"/>
              <a:gd name="T65" fmla="*/ 2365 h 2366"/>
              <a:gd name="T66" fmla="*/ 0 w 18522"/>
              <a:gd name="T67" fmla="*/ 2366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66">
                <a:moveTo>
                  <a:pt x="0" y="0"/>
                </a:moveTo>
                <a:lnTo>
                  <a:pt x="17621" y="0"/>
                </a:lnTo>
                <a:lnTo>
                  <a:pt x="17649" y="1"/>
                </a:lnTo>
                <a:lnTo>
                  <a:pt x="17676" y="2"/>
                </a:lnTo>
                <a:lnTo>
                  <a:pt x="17702" y="6"/>
                </a:lnTo>
                <a:lnTo>
                  <a:pt x="17728" y="10"/>
                </a:lnTo>
                <a:lnTo>
                  <a:pt x="17752" y="16"/>
                </a:lnTo>
                <a:lnTo>
                  <a:pt x="17776" y="24"/>
                </a:lnTo>
                <a:lnTo>
                  <a:pt x="17801" y="32"/>
                </a:lnTo>
                <a:lnTo>
                  <a:pt x="17823" y="42"/>
                </a:lnTo>
                <a:lnTo>
                  <a:pt x="17845" y="52"/>
                </a:lnTo>
                <a:lnTo>
                  <a:pt x="17867" y="64"/>
                </a:lnTo>
                <a:lnTo>
                  <a:pt x="17886" y="76"/>
                </a:lnTo>
                <a:lnTo>
                  <a:pt x="17907" y="90"/>
                </a:lnTo>
                <a:lnTo>
                  <a:pt x="17926" y="104"/>
                </a:lnTo>
                <a:lnTo>
                  <a:pt x="17944" y="120"/>
                </a:lnTo>
                <a:lnTo>
                  <a:pt x="17963" y="137"/>
                </a:lnTo>
                <a:lnTo>
                  <a:pt x="17980" y="154"/>
                </a:lnTo>
                <a:lnTo>
                  <a:pt x="17996" y="171"/>
                </a:lnTo>
                <a:lnTo>
                  <a:pt x="18013" y="190"/>
                </a:lnTo>
                <a:lnTo>
                  <a:pt x="18028" y="210"/>
                </a:lnTo>
                <a:lnTo>
                  <a:pt x="18042" y="230"/>
                </a:lnTo>
                <a:lnTo>
                  <a:pt x="18055" y="251"/>
                </a:lnTo>
                <a:lnTo>
                  <a:pt x="18069" y="272"/>
                </a:lnTo>
                <a:lnTo>
                  <a:pt x="18082" y="294"/>
                </a:lnTo>
                <a:lnTo>
                  <a:pt x="18094" y="317"/>
                </a:lnTo>
                <a:lnTo>
                  <a:pt x="18105" y="340"/>
                </a:lnTo>
                <a:lnTo>
                  <a:pt x="18116" y="364"/>
                </a:lnTo>
                <a:lnTo>
                  <a:pt x="18126" y="388"/>
                </a:lnTo>
                <a:lnTo>
                  <a:pt x="18135" y="412"/>
                </a:lnTo>
                <a:lnTo>
                  <a:pt x="18145" y="437"/>
                </a:lnTo>
                <a:lnTo>
                  <a:pt x="18153" y="462"/>
                </a:lnTo>
                <a:lnTo>
                  <a:pt x="18160" y="488"/>
                </a:lnTo>
                <a:lnTo>
                  <a:pt x="18167" y="513"/>
                </a:lnTo>
                <a:lnTo>
                  <a:pt x="18512" y="1853"/>
                </a:lnTo>
                <a:lnTo>
                  <a:pt x="18517" y="1878"/>
                </a:lnTo>
                <a:lnTo>
                  <a:pt x="18521" y="1904"/>
                </a:lnTo>
                <a:lnTo>
                  <a:pt x="18522" y="1929"/>
                </a:lnTo>
                <a:lnTo>
                  <a:pt x="18521" y="1954"/>
                </a:lnTo>
                <a:lnTo>
                  <a:pt x="18519" y="1978"/>
                </a:lnTo>
                <a:lnTo>
                  <a:pt x="18514" y="2002"/>
                </a:lnTo>
                <a:lnTo>
                  <a:pt x="18507" y="2026"/>
                </a:lnTo>
                <a:lnTo>
                  <a:pt x="18499" y="2049"/>
                </a:lnTo>
                <a:lnTo>
                  <a:pt x="18488" y="2072"/>
                </a:lnTo>
                <a:lnTo>
                  <a:pt x="18477" y="2094"/>
                </a:lnTo>
                <a:lnTo>
                  <a:pt x="18464" y="2115"/>
                </a:lnTo>
                <a:lnTo>
                  <a:pt x="18449" y="2136"/>
                </a:lnTo>
                <a:lnTo>
                  <a:pt x="18434" y="2156"/>
                </a:lnTo>
                <a:lnTo>
                  <a:pt x="18417" y="2176"/>
                </a:lnTo>
                <a:lnTo>
                  <a:pt x="18398" y="2195"/>
                </a:lnTo>
                <a:lnTo>
                  <a:pt x="18378" y="2212"/>
                </a:lnTo>
                <a:lnTo>
                  <a:pt x="18358" y="2229"/>
                </a:lnTo>
                <a:lnTo>
                  <a:pt x="18336" y="2246"/>
                </a:lnTo>
                <a:lnTo>
                  <a:pt x="18312" y="2262"/>
                </a:lnTo>
                <a:lnTo>
                  <a:pt x="18289" y="2276"/>
                </a:lnTo>
                <a:lnTo>
                  <a:pt x="18265" y="2290"/>
                </a:lnTo>
                <a:lnTo>
                  <a:pt x="18240" y="2302"/>
                </a:lnTo>
                <a:lnTo>
                  <a:pt x="18214" y="2314"/>
                </a:lnTo>
                <a:lnTo>
                  <a:pt x="18189" y="2324"/>
                </a:lnTo>
                <a:lnTo>
                  <a:pt x="18161" y="2334"/>
                </a:lnTo>
                <a:lnTo>
                  <a:pt x="18134" y="2342"/>
                </a:lnTo>
                <a:lnTo>
                  <a:pt x="18106" y="2350"/>
                </a:lnTo>
                <a:lnTo>
                  <a:pt x="18079" y="2356"/>
                </a:lnTo>
                <a:lnTo>
                  <a:pt x="18051" y="2360"/>
                </a:lnTo>
                <a:lnTo>
                  <a:pt x="18023" y="2364"/>
                </a:lnTo>
                <a:lnTo>
                  <a:pt x="17994" y="2365"/>
                </a:lnTo>
                <a:lnTo>
                  <a:pt x="17966" y="2366"/>
                </a:lnTo>
                <a:lnTo>
                  <a:pt x="0" y="2366"/>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党的百年奋斗的</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5</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大历史意义</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815278" y="1042845"/>
            <a:ext cx="1700308" cy="1118000"/>
            <a:chOff x="816492" y="492217"/>
            <a:chExt cx="1032203" cy="678702"/>
          </a:xfrm>
        </p:grpSpPr>
        <p:sp>
          <p:nvSpPr>
            <p:cNvPr id="74" name="PA_文本框 73"/>
            <p:cNvSpPr txBox="1"/>
            <p:nvPr>
              <p:custDataLst>
                <p:tags r:id="rId1"/>
              </p:custDataLst>
            </p:nvPr>
          </p:nvSpPr>
          <p:spPr>
            <a:xfrm>
              <a:off x="816492" y="492217"/>
              <a:ext cx="438566" cy="444246"/>
            </a:xfrm>
            <a:custGeom>
              <a:avLst/>
              <a:gdLst/>
              <a:ahLst/>
              <a:cxnLst/>
              <a:rect l="l" t="t" r="r" b="b"/>
              <a:pathLst>
                <a:path w="438566" h="444246">
                  <a:moveTo>
                    <a:pt x="308645" y="171831"/>
                  </a:moveTo>
                  <a:lnTo>
                    <a:pt x="307806" y="172669"/>
                  </a:lnTo>
                  <a:lnTo>
                    <a:pt x="307806" y="174346"/>
                  </a:lnTo>
                  <a:cubicBezTo>
                    <a:pt x="307806" y="174904"/>
                    <a:pt x="308086" y="175463"/>
                    <a:pt x="308645" y="176022"/>
                  </a:cubicBezTo>
                  <a:lnTo>
                    <a:pt x="308645" y="177698"/>
                  </a:lnTo>
                  <a:lnTo>
                    <a:pt x="307806" y="177698"/>
                  </a:lnTo>
                  <a:cubicBezTo>
                    <a:pt x="307248" y="177698"/>
                    <a:pt x="306829" y="177419"/>
                    <a:pt x="306549" y="176860"/>
                  </a:cubicBezTo>
                  <a:cubicBezTo>
                    <a:pt x="306270" y="176301"/>
                    <a:pt x="305711" y="175882"/>
                    <a:pt x="304873" y="175603"/>
                  </a:cubicBezTo>
                  <a:cubicBezTo>
                    <a:pt x="304035" y="175324"/>
                    <a:pt x="303057" y="175603"/>
                    <a:pt x="301939" y="176441"/>
                  </a:cubicBezTo>
                  <a:cubicBezTo>
                    <a:pt x="300822" y="177279"/>
                    <a:pt x="299704" y="177698"/>
                    <a:pt x="298586" y="177698"/>
                  </a:cubicBezTo>
                  <a:lnTo>
                    <a:pt x="297748" y="177698"/>
                  </a:lnTo>
                  <a:cubicBezTo>
                    <a:pt x="297189" y="177698"/>
                    <a:pt x="296072" y="177419"/>
                    <a:pt x="294395" y="176860"/>
                  </a:cubicBezTo>
                  <a:cubicBezTo>
                    <a:pt x="292719" y="176301"/>
                    <a:pt x="291601" y="176162"/>
                    <a:pt x="291042" y="176441"/>
                  </a:cubicBezTo>
                  <a:cubicBezTo>
                    <a:pt x="290484" y="176721"/>
                    <a:pt x="289785" y="177000"/>
                    <a:pt x="288947" y="177279"/>
                  </a:cubicBezTo>
                  <a:cubicBezTo>
                    <a:pt x="288109" y="177559"/>
                    <a:pt x="287131" y="177698"/>
                    <a:pt x="286013" y="177698"/>
                  </a:cubicBezTo>
                  <a:lnTo>
                    <a:pt x="285175" y="177698"/>
                  </a:lnTo>
                  <a:cubicBezTo>
                    <a:pt x="284616" y="177698"/>
                    <a:pt x="283499" y="177419"/>
                    <a:pt x="281822" y="176860"/>
                  </a:cubicBezTo>
                  <a:lnTo>
                    <a:pt x="267573" y="176860"/>
                  </a:lnTo>
                  <a:cubicBezTo>
                    <a:pt x="267014" y="177419"/>
                    <a:pt x="266455" y="177698"/>
                    <a:pt x="265896" y="177698"/>
                  </a:cubicBezTo>
                  <a:cubicBezTo>
                    <a:pt x="265338" y="177698"/>
                    <a:pt x="263941" y="177419"/>
                    <a:pt x="261705" y="176860"/>
                  </a:cubicBezTo>
                  <a:lnTo>
                    <a:pt x="257514" y="176860"/>
                  </a:lnTo>
                  <a:cubicBezTo>
                    <a:pt x="256397" y="176860"/>
                    <a:pt x="253184" y="177419"/>
                    <a:pt x="247875" y="178537"/>
                  </a:cubicBezTo>
                  <a:cubicBezTo>
                    <a:pt x="242567" y="179654"/>
                    <a:pt x="239912" y="181051"/>
                    <a:pt x="239912" y="182728"/>
                  </a:cubicBezTo>
                  <a:lnTo>
                    <a:pt x="234883" y="182728"/>
                  </a:lnTo>
                  <a:cubicBezTo>
                    <a:pt x="232648" y="183286"/>
                    <a:pt x="231251" y="183566"/>
                    <a:pt x="230692" y="183566"/>
                  </a:cubicBezTo>
                  <a:cubicBezTo>
                    <a:pt x="230133" y="183566"/>
                    <a:pt x="229295" y="184125"/>
                    <a:pt x="228177" y="185242"/>
                  </a:cubicBezTo>
                  <a:cubicBezTo>
                    <a:pt x="225383" y="184683"/>
                    <a:pt x="221332" y="183566"/>
                    <a:pt x="216024" y="181889"/>
                  </a:cubicBezTo>
                  <a:cubicBezTo>
                    <a:pt x="210715" y="180213"/>
                    <a:pt x="206664" y="179375"/>
                    <a:pt x="203870" y="179375"/>
                  </a:cubicBezTo>
                  <a:cubicBezTo>
                    <a:pt x="202193" y="179375"/>
                    <a:pt x="201076" y="180073"/>
                    <a:pt x="200517" y="181470"/>
                  </a:cubicBezTo>
                  <a:cubicBezTo>
                    <a:pt x="199958" y="182867"/>
                    <a:pt x="198980" y="183566"/>
                    <a:pt x="197583" y="183566"/>
                  </a:cubicBezTo>
                  <a:cubicBezTo>
                    <a:pt x="196186" y="183566"/>
                    <a:pt x="194929" y="183286"/>
                    <a:pt x="193811" y="182728"/>
                  </a:cubicBezTo>
                  <a:lnTo>
                    <a:pt x="191297" y="182728"/>
                  </a:lnTo>
                  <a:cubicBezTo>
                    <a:pt x="188503" y="182728"/>
                    <a:pt x="186826" y="183147"/>
                    <a:pt x="186267" y="183985"/>
                  </a:cubicBezTo>
                  <a:cubicBezTo>
                    <a:pt x="185709" y="184823"/>
                    <a:pt x="184870" y="186080"/>
                    <a:pt x="183753" y="187757"/>
                  </a:cubicBezTo>
                  <a:cubicBezTo>
                    <a:pt x="182635" y="189433"/>
                    <a:pt x="180260" y="190691"/>
                    <a:pt x="176628" y="191529"/>
                  </a:cubicBezTo>
                  <a:cubicBezTo>
                    <a:pt x="172996" y="192367"/>
                    <a:pt x="170621" y="192786"/>
                    <a:pt x="169503" y="192786"/>
                  </a:cubicBezTo>
                  <a:cubicBezTo>
                    <a:pt x="168386" y="194462"/>
                    <a:pt x="167548" y="195301"/>
                    <a:pt x="166989" y="195301"/>
                  </a:cubicBezTo>
                  <a:lnTo>
                    <a:pt x="165312" y="195301"/>
                  </a:lnTo>
                  <a:cubicBezTo>
                    <a:pt x="166430" y="194183"/>
                    <a:pt x="166989" y="193345"/>
                    <a:pt x="166989" y="192786"/>
                  </a:cubicBezTo>
                  <a:cubicBezTo>
                    <a:pt x="165312" y="192786"/>
                    <a:pt x="163357" y="193065"/>
                    <a:pt x="161121" y="193624"/>
                  </a:cubicBezTo>
                  <a:cubicBezTo>
                    <a:pt x="158886" y="194183"/>
                    <a:pt x="156930" y="194742"/>
                    <a:pt x="155254" y="195301"/>
                  </a:cubicBezTo>
                  <a:cubicBezTo>
                    <a:pt x="156372" y="196977"/>
                    <a:pt x="155953" y="197955"/>
                    <a:pt x="153997" y="198234"/>
                  </a:cubicBezTo>
                  <a:cubicBezTo>
                    <a:pt x="152041" y="198514"/>
                    <a:pt x="150504" y="198374"/>
                    <a:pt x="149387" y="197815"/>
                  </a:cubicBezTo>
                  <a:cubicBezTo>
                    <a:pt x="149387" y="198374"/>
                    <a:pt x="149107" y="198653"/>
                    <a:pt x="148548" y="198653"/>
                  </a:cubicBezTo>
                  <a:lnTo>
                    <a:pt x="148548" y="200330"/>
                  </a:lnTo>
                  <a:lnTo>
                    <a:pt x="149387" y="201168"/>
                  </a:lnTo>
                  <a:cubicBezTo>
                    <a:pt x="148828" y="202286"/>
                    <a:pt x="147431" y="202844"/>
                    <a:pt x="145196" y="202844"/>
                  </a:cubicBezTo>
                  <a:lnTo>
                    <a:pt x="141005" y="202844"/>
                  </a:lnTo>
                  <a:cubicBezTo>
                    <a:pt x="141005" y="201168"/>
                    <a:pt x="140725" y="200330"/>
                    <a:pt x="140166" y="200330"/>
                  </a:cubicBezTo>
                  <a:cubicBezTo>
                    <a:pt x="137931" y="200330"/>
                    <a:pt x="136674" y="201168"/>
                    <a:pt x="136395" y="202844"/>
                  </a:cubicBezTo>
                  <a:cubicBezTo>
                    <a:pt x="136115" y="204521"/>
                    <a:pt x="135137" y="205918"/>
                    <a:pt x="133461" y="207035"/>
                  </a:cubicBezTo>
                  <a:lnTo>
                    <a:pt x="128432" y="207035"/>
                  </a:lnTo>
                  <a:cubicBezTo>
                    <a:pt x="126196" y="207594"/>
                    <a:pt x="124660" y="208432"/>
                    <a:pt x="123822" y="209550"/>
                  </a:cubicBezTo>
                  <a:cubicBezTo>
                    <a:pt x="122983" y="210668"/>
                    <a:pt x="121167" y="211226"/>
                    <a:pt x="118373" y="211226"/>
                  </a:cubicBezTo>
                  <a:cubicBezTo>
                    <a:pt x="117814" y="211226"/>
                    <a:pt x="117535" y="210947"/>
                    <a:pt x="117535" y="210388"/>
                  </a:cubicBezTo>
                  <a:lnTo>
                    <a:pt x="114182" y="210388"/>
                  </a:lnTo>
                  <a:lnTo>
                    <a:pt x="114182" y="212903"/>
                  </a:lnTo>
                  <a:cubicBezTo>
                    <a:pt x="113065" y="215138"/>
                    <a:pt x="111109" y="216535"/>
                    <a:pt x="108315" y="217094"/>
                  </a:cubicBezTo>
                  <a:cubicBezTo>
                    <a:pt x="105521" y="217653"/>
                    <a:pt x="104124" y="218770"/>
                    <a:pt x="104124" y="220447"/>
                  </a:cubicBezTo>
                  <a:lnTo>
                    <a:pt x="104124" y="244754"/>
                  </a:lnTo>
                  <a:lnTo>
                    <a:pt x="104962" y="249784"/>
                  </a:lnTo>
                  <a:lnTo>
                    <a:pt x="110829" y="243916"/>
                  </a:lnTo>
                  <a:lnTo>
                    <a:pt x="111668" y="243916"/>
                  </a:lnTo>
                  <a:cubicBezTo>
                    <a:pt x="112785" y="243916"/>
                    <a:pt x="113623" y="244196"/>
                    <a:pt x="114182" y="244754"/>
                  </a:cubicBezTo>
                  <a:cubicBezTo>
                    <a:pt x="113623" y="244754"/>
                    <a:pt x="113344" y="245034"/>
                    <a:pt x="113344" y="245593"/>
                  </a:cubicBezTo>
                  <a:lnTo>
                    <a:pt x="113344" y="246431"/>
                  </a:lnTo>
                  <a:cubicBezTo>
                    <a:pt x="113344" y="247548"/>
                    <a:pt x="113903" y="248666"/>
                    <a:pt x="115020" y="249784"/>
                  </a:cubicBezTo>
                  <a:cubicBezTo>
                    <a:pt x="117814" y="248666"/>
                    <a:pt x="120329" y="248247"/>
                    <a:pt x="122564" y="248526"/>
                  </a:cubicBezTo>
                  <a:cubicBezTo>
                    <a:pt x="124799" y="248806"/>
                    <a:pt x="127314" y="248666"/>
                    <a:pt x="130108" y="248107"/>
                  </a:cubicBezTo>
                  <a:cubicBezTo>
                    <a:pt x="130108" y="247548"/>
                    <a:pt x="130387" y="247269"/>
                    <a:pt x="130946" y="247269"/>
                  </a:cubicBezTo>
                  <a:cubicBezTo>
                    <a:pt x="131505" y="247269"/>
                    <a:pt x="132064" y="246990"/>
                    <a:pt x="132623" y="246431"/>
                  </a:cubicBezTo>
                  <a:cubicBezTo>
                    <a:pt x="133181" y="245872"/>
                    <a:pt x="134020" y="245593"/>
                    <a:pt x="135137" y="245593"/>
                  </a:cubicBezTo>
                  <a:cubicBezTo>
                    <a:pt x="136255" y="245593"/>
                    <a:pt x="138490" y="245313"/>
                    <a:pt x="141843" y="244754"/>
                  </a:cubicBezTo>
                  <a:cubicBezTo>
                    <a:pt x="145196" y="244196"/>
                    <a:pt x="147431" y="243916"/>
                    <a:pt x="148548" y="243916"/>
                  </a:cubicBezTo>
                  <a:lnTo>
                    <a:pt x="159445" y="243916"/>
                  </a:lnTo>
                  <a:cubicBezTo>
                    <a:pt x="163915" y="243357"/>
                    <a:pt x="168386" y="242519"/>
                    <a:pt x="172856" y="241402"/>
                  </a:cubicBezTo>
                  <a:lnTo>
                    <a:pt x="186267" y="238049"/>
                  </a:lnTo>
                  <a:cubicBezTo>
                    <a:pt x="190738" y="237490"/>
                    <a:pt x="195488" y="237211"/>
                    <a:pt x="200517" y="237211"/>
                  </a:cubicBezTo>
                  <a:cubicBezTo>
                    <a:pt x="205546" y="237211"/>
                    <a:pt x="210575" y="236931"/>
                    <a:pt x="215604" y="236372"/>
                  </a:cubicBezTo>
                  <a:cubicBezTo>
                    <a:pt x="226780" y="235814"/>
                    <a:pt x="237956" y="235115"/>
                    <a:pt x="249132" y="234277"/>
                  </a:cubicBezTo>
                  <a:cubicBezTo>
                    <a:pt x="260308" y="233439"/>
                    <a:pt x="271484" y="233020"/>
                    <a:pt x="282660" y="233020"/>
                  </a:cubicBezTo>
                  <a:cubicBezTo>
                    <a:pt x="292160" y="233020"/>
                    <a:pt x="301520" y="233718"/>
                    <a:pt x="310740" y="235115"/>
                  </a:cubicBezTo>
                  <a:cubicBezTo>
                    <a:pt x="319960" y="236512"/>
                    <a:pt x="329320" y="237211"/>
                    <a:pt x="338820" y="237211"/>
                  </a:cubicBezTo>
                  <a:cubicBezTo>
                    <a:pt x="341614" y="237211"/>
                    <a:pt x="343011" y="236372"/>
                    <a:pt x="343011" y="234696"/>
                  </a:cubicBezTo>
                  <a:cubicBezTo>
                    <a:pt x="343570" y="231902"/>
                    <a:pt x="344268" y="227990"/>
                    <a:pt x="345106" y="222961"/>
                  </a:cubicBezTo>
                  <a:cubicBezTo>
                    <a:pt x="345945" y="217932"/>
                    <a:pt x="346364" y="214020"/>
                    <a:pt x="346364" y="211226"/>
                  </a:cubicBezTo>
                  <a:lnTo>
                    <a:pt x="344687" y="210388"/>
                  </a:lnTo>
                  <a:lnTo>
                    <a:pt x="344687" y="209550"/>
                  </a:lnTo>
                  <a:cubicBezTo>
                    <a:pt x="344687" y="204521"/>
                    <a:pt x="345106" y="199492"/>
                    <a:pt x="345945" y="194462"/>
                  </a:cubicBezTo>
                  <a:cubicBezTo>
                    <a:pt x="346783" y="189433"/>
                    <a:pt x="347202" y="184125"/>
                    <a:pt x="347202" y="178537"/>
                  </a:cubicBezTo>
                  <a:cubicBezTo>
                    <a:pt x="347202" y="177419"/>
                    <a:pt x="345525" y="175743"/>
                    <a:pt x="342173" y="173507"/>
                  </a:cubicBezTo>
                  <a:cubicBezTo>
                    <a:pt x="340496" y="176301"/>
                    <a:pt x="337982" y="177698"/>
                    <a:pt x="334629" y="177698"/>
                  </a:cubicBezTo>
                  <a:cubicBezTo>
                    <a:pt x="331276" y="177698"/>
                    <a:pt x="328203" y="177419"/>
                    <a:pt x="325409" y="176860"/>
                  </a:cubicBezTo>
                  <a:cubicBezTo>
                    <a:pt x="325409" y="177419"/>
                    <a:pt x="324850" y="177978"/>
                    <a:pt x="323732" y="178537"/>
                  </a:cubicBezTo>
                  <a:cubicBezTo>
                    <a:pt x="322615" y="179095"/>
                    <a:pt x="322056" y="179654"/>
                    <a:pt x="322056" y="180213"/>
                  </a:cubicBezTo>
                  <a:lnTo>
                    <a:pt x="321218" y="180213"/>
                  </a:lnTo>
                  <a:cubicBezTo>
                    <a:pt x="320100" y="180213"/>
                    <a:pt x="319541" y="179794"/>
                    <a:pt x="319541" y="178956"/>
                  </a:cubicBezTo>
                  <a:cubicBezTo>
                    <a:pt x="319541" y="178118"/>
                    <a:pt x="318982" y="177698"/>
                    <a:pt x="317865" y="177698"/>
                  </a:cubicBezTo>
                  <a:lnTo>
                    <a:pt x="315350" y="180213"/>
                  </a:lnTo>
                  <a:cubicBezTo>
                    <a:pt x="313674" y="180213"/>
                    <a:pt x="312417" y="179095"/>
                    <a:pt x="311578" y="176860"/>
                  </a:cubicBezTo>
                  <a:cubicBezTo>
                    <a:pt x="310740" y="174625"/>
                    <a:pt x="309762" y="172949"/>
                    <a:pt x="308645" y="171831"/>
                  </a:cubicBezTo>
                  <a:close/>
                  <a:moveTo>
                    <a:pt x="302777" y="57836"/>
                  </a:moveTo>
                  <a:cubicBezTo>
                    <a:pt x="302218" y="57836"/>
                    <a:pt x="301660" y="58395"/>
                    <a:pt x="301101" y="59512"/>
                  </a:cubicBezTo>
                  <a:lnTo>
                    <a:pt x="294395" y="59512"/>
                  </a:lnTo>
                  <a:cubicBezTo>
                    <a:pt x="291601" y="60071"/>
                    <a:pt x="289645" y="61189"/>
                    <a:pt x="288528" y="62865"/>
                  </a:cubicBezTo>
                  <a:lnTo>
                    <a:pt x="286013" y="62865"/>
                  </a:lnTo>
                  <a:cubicBezTo>
                    <a:pt x="284896" y="63424"/>
                    <a:pt x="284057" y="63703"/>
                    <a:pt x="283499" y="63703"/>
                  </a:cubicBezTo>
                  <a:lnTo>
                    <a:pt x="280984" y="63703"/>
                  </a:lnTo>
                  <a:cubicBezTo>
                    <a:pt x="280425" y="63703"/>
                    <a:pt x="279866" y="63424"/>
                    <a:pt x="279308" y="62865"/>
                  </a:cubicBezTo>
                  <a:lnTo>
                    <a:pt x="278469" y="62865"/>
                  </a:lnTo>
                  <a:cubicBezTo>
                    <a:pt x="277911" y="62865"/>
                    <a:pt x="277352" y="62586"/>
                    <a:pt x="276793" y="62027"/>
                  </a:cubicBezTo>
                  <a:cubicBezTo>
                    <a:pt x="272881" y="62027"/>
                    <a:pt x="270646" y="63564"/>
                    <a:pt x="270087" y="66637"/>
                  </a:cubicBezTo>
                  <a:cubicBezTo>
                    <a:pt x="269529" y="69710"/>
                    <a:pt x="268132" y="71247"/>
                    <a:pt x="265896" y="71247"/>
                  </a:cubicBezTo>
                  <a:cubicBezTo>
                    <a:pt x="264779" y="71247"/>
                    <a:pt x="264220" y="70968"/>
                    <a:pt x="264220" y="70409"/>
                  </a:cubicBezTo>
                  <a:lnTo>
                    <a:pt x="262544" y="70409"/>
                  </a:lnTo>
                  <a:cubicBezTo>
                    <a:pt x="261426" y="70409"/>
                    <a:pt x="260169" y="70688"/>
                    <a:pt x="258772" y="71247"/>
                  </a:cubicBezTo>
                  <a:cubicBezTo>
                    <a:pt x="257375" y="71806"/>
                    <a:pt x="255838" y="72085"/>
                    <a:pt x="254162" y="72085"/>
                  </a:cubicBezTo>
                  <a:cubicBezTo>
                    <a:pt x="251368" y="72085"/>
                    <a:pt x="248574" y="71806"/>
                    <a:pt x="245780" y="71247"/>
                  </a:cubicBezTo>
                  <a:lnTo>
                    <a:pt x="236559" y="71247"/>
                  </a:lnTo>
                  <a:lnTo>
                    <a:pt x="235721" y="69571"/>
                  </a:lnTo>
                  <a:lnTo>
                    <a:pt x="227339" y="69571"/>
                  </a:lnTo>
                  <a:lnTo>
                    <a:pt x="224825" y="68732"/>
                  </a:lnTo>
                  <a:lnTo>
                    <a:pt x="223986" y="67894"/>
                  </a:lnTo>
                  <a:cubicBezTo>
                    <a:pt x="223986" y="70129"/>
                    <a:pt x="223009" y="71806"/>
                    <a:pt x="221053" y="72923"/>
                  </a:cubicBezTo>
                  <a:cubicBezTo>
                    <a:pt x="219097" y="74041"/>
                    <a:pt x="217281" y="74600"/>
                    <a:pt x="215604" y="74600"/>
                  </a:cubicBezTo>
                  <a:cubicBezTo>
                    <a:pt x="215046" y="74600"/>
                    <a:pt x="214487" y="74320"/>
                    <a:pt x="213928" y="73762"/>
                  </a:cubicBezTo>
                  <a:lnTo>
                    <a:pt x="213090" y="73762"/>
                  </a:lnTo>
                  <a:lnTo>
                    <a:pt x="212252" y="72923"/>
                  </a:lnTo>
                  <a:cubicBezTo>
                    <a:pt x="210016" y="72923"/>
                    <a:pt x="208061" y="74320"/>
                    <a:pt x="206384" y="77114"/>
                  </a:cubicBezTo>
                  <a:cubicBezTo>
                    <a:pt x="204708" y="79908"/>
                    <a:pt x="203031" y="81305"/>
                    <a:pt x="201355" y="81305"/>
                  </a:cubicBezTo>
                  <a:cubicBezTo>
                    <a:pt x="200796" y="81305"/>
                    <a:pt x="200517" y="81026"/>
                    <a:pt x="200517" y="80467"/>
                  </a:cubicBezTo>
                  <a:lnTo>
                    <a:pt x="199679" y="80467"/>
                  </a:lnTo>
                  <a:cubicBezTo>
                    <a:pt x="199120" y="80467"/>
                    <a:pt x="197723" y="80886"/>
                    <a:pt x="195488" y="81725"/>
                  </a:cubicBezTo>
                  <a:cubicBezTo>
                    <a:pt x="193252" y="82563"/>
                    <a:pt x="192135" y="83541"/>
                    <a:pt x="192135" y="84658"/>
                  </a:cubicBezTo>
                  <a:cubicBezTo>
                    <a:pt x="191576" y="84099"/>
                    <a:pt x="190179" y="83820"/>
                    <a:pt x="187944" y="83820"/>
                  </a:cubicBezTo>
                  <a:cubicBezTo>
                    <a:pt x="185709" y="83820"/>
                    <a:pt x="184032" y="85636"/>
                    <a:pt x="182915" y="89268"/>
                  </a:cubicBezTo>
                  <a:cubicBezTo>
                    <a:pt x="181797" y="92901"/>
                    <a:pt x="180400" y="95275"/>
                    <a:pt x="178724" y="96393"/>
                  </a:cubicBezTo>
                  <a:cubicBezTo>
                    <a:pt x="177606" y="96393"/>
                    <a:pt x="176628" y="95695"/>
                    <a:pt x="175790" y="94298"/>
                  </a:cubicBezTo>
                  <a:cubicBezTo>
                    <a:pt x="174952" y="92901"/>
                    <a:pt x="174533" y="91923"/>
                    <a:pt x="174533" y="91364"/>
                  </a:cubicBezTo>
                  <a:cubicBezTo>
                    <a:pt x="173415" y="91364"/>
                    <a:pt x="171459" y="91783"/>
                    <a:pt x="168665" y="92621"/>
                  </a:cubicBezTo>
                  <a:cubicBezTo>
                    <a:pt x="165871" y="93459"/>
                    <a:pt x="163915" y="94437"/>
                    <a:pt x="162798" y="95555"/>
                  </a:cubicBezTo>
                  <a:cubicBezTo>
                    <a:pt x="162798" y="96114"/>
                    <a:pt x="163357" y="97092"/>
                    <a:pt x="164474" y="98489"/>
                  </a:cubicBezTo>
                  <a:cubicBezTo>
                    <a:pt x="165592" y="99886"/>
                    <a:pt x="166151" y="101003"/>
                    <a:pt x="166151" y="101841"/>
                  </a:cubicBezTo>
                  <a:cubicBezTo>
                    <a:pt x="166151" y="102680"/>
                    <a:pt x="165592" y="103378"/>
                    <a:pt x="164474" y="103937"/>
                  </a:cubicBezTo>
                  <a:cubicBezTo>
                    <a:pt x="161680" y="103378"/>
                    <a:pt x="159166" y="103518"/>
                    <a:pt x="156930" y="104356"/>
                  </a:cubicBezTo>
                  <a:cubicBezTo>
                    <a:pt x="154695" y="105194"/>
                    <a:pt x="152181" y="105613"/>
                    <a:pt x="149387" y="105613"/>
                  </a:cubicBezTo>
                  <a:cubicBezTo>
                    <a:pt x="147710" y="105613"/>
                    <a:pt x="146593" y="105054"/>
                    <a:pt x="146034" y="103937"/>
                  </a:cubicBezTo>
                  <a:cubicBezTo>
                    <a:pt x="145475" y="102819"/>
                    <a:pt x="144078" y="102260"/>
                    <a:pt x="141843" y="102260"/>
                  </a:cubicBezTo>
                  <a:cubicBezTo>
                    <a:pt x="140725" y="102260"/>
                    <a:pt x="139608" y="102540"/>
                    <a:pt x="138490" y="103099"/>
                  </a:cubicBezTo>
                  <a:cubicBezTo>
                    <a:pt x="137372" y="103657"/>
                    <a:pt x="136255" y="103937"/>
                    <a:pt x="135137" y="103937"/>
                  </a:cubicBezTo>
                  <a:cubicBezTo>
                    <a:pt x="132343" y="103937"/>
                    <a:pt x="129410" y="103518"/>
                    <a:pt x="126336" y="102680"/>
                  </a:cubicBezTo>
                  <a:cubicBezTo>
                    <a:pt x="123263" y="101841"/>
                    <a:pt x="120329" y="101422"/>
                    <a:pt x="117535" y="101422"/>
                  </a:cubicBezTo>
                  <a:cubicBezTo>
                    <a:pt x="114741" y="101422"/>
                    <a:pt x="110550" y="101981"/>
                    <a:pt x="104962" y="103099"/>
                  </a:cubicBezTo>
                  <a:cubicBezTo>
                    <a:pt x="99374" y="104216"/>
                    <a:pt x="96580" y="106451"/>
                    <a:pt x="96580" y="109804"/>
                  </a:cubicBezTo>
                  <a:cubicBezTo>
                    <a:pt x="96580" y="110922"/>
                    <a:pt x="96859" y="112179"/>
                    <a:pt x="97418" y="113576"/>
                  </a:cubicBezTo>
                  <a:cubicBezTo>
                    <a:pt x="97977" y="114973"/>
                    <a:pt x="98256" y="116230"/>
                    <a:pt x="98256" y="117348"/>
                  </a:cubicBezTo>
                  <a:cubicBezTo>
                    <a:pt x="98256" y="118466"/>
                    <a:pt x="97977" y="119164"/>
                    <a:pt x="97418" y="119444"/>
                  </a:cubicBezTo>
                  <a:cubicBezTo>
                    <a:pt x="96859" y="119723"/>
                    <a:pt x="96580" y="120421"/>
                    <a:pt x="96580" y="121539"/>
                  </a:cubicBezTo>
                  <a:cubicBezTo>
                    <a:pt x="96580" y="122657"/>
                    <a:pt x="96999" y="124054"/>
                    <a:pt x="97837" y="125730"/>
                  </a:cubicBezTo>
                  <a:cubicBezTo>
                    <a:pt x="98676" y="127406"/>
                    <a:pt x="99095" y="128803"/>
                    <a:pt x="99095" y="129921"/>
                  </a:cubicBezTo>
                  <a:cubicBezTo>
                    <a:pt x="99095" y="131039"/>
                    <a:pt x="98815" y="132156"/>
                    <a:pt x="98256" y="133274"/>
                  </a:cubicBezTo>
                  <a:cubicBezTo>
                    <a:pt x="97698" y="134391"/>
                    <a:pt x="97418" y="135509"/>
                    <a:pt x="97418" y="136627"/>
                  </a:cubicBezTo>
                  <a:cubicBezTo>
                    <a:pt x="97418" y="138862"/>
                    <a:pt x="97837" y="140119"/>
                    <a:pt x="98676" y="140399"/>
                  </a:cubicBezTo>
                  <a:cubicBezTo>
                    <a:pt x="99514" y="140678"/>
                    <a:pt x="100352" y="141237"/>
                    <a:pt x="101190" y="142075"/>
                  </a:cubicBezTo>
                  <a:cubicBezTo>
                    <a:pt x="102028" y="142913"/>
                    <a:pt x="102447" y="144031"/>
                    <a:pt x="102447" y="145428"/>
                  </a:cubicBezTo>
                  <a:cubicBezTo>
                    <a:pt x="102447" y="146825"/>
                    <a:pt x="103006" y="147523"/>
                    <a:pt x="104124" y="147523"/>
                  </a:cubicBezTo>
                  <a:lnTo>
                    <a:pt x="104124" y="143332"/>
                  </a:lnTo>
                  <a:cubicBezTo>
                    <a:pt x="106359" y="143332"/>
                    <a:pt x="108734" y="145288"/>
                    <a:pt x="111249" y="149200"/>
                  </a:cubicBezTo>
                  <a:cubicBezTo>
                    <a:pt x="113763" y="153111"/>
                    <a:pt x="115579" y="155626"/>
                    <a:pt x="116697" y="156743"/>
                  </a:cubicBezTo>
                  <a:lnTo>
                    <a:pt x="120888" y="156743"/>
                  </a:lnTo>
                  <a:cubicBezTo>
                    <a:pt x="127593" y="156743"/>
                    <a:pt x="134159" y="155766"/>
                    <a:pt x="140586" y="153810"/>
                  </a:cubicBezTo>
                  <a:cubicBezTo>
                    <a:pt x="147012" y="151854"/>
                    <a:pt x="153578" y="151155"/>
                    <a:pt x="160283" y="151714"/>
                  </a:cubicBezTo>
                  <a:cubicBezTo>
                    <a:pt x="161401" y="150597"/>
                    <a:pt x="162239" y="150038"/>
                    <a:pt x="162798" y="150038"/>
                  </a:cubicBezTo>
                  <a:cubicBezTo>
                    <a:pt x="163357" y="150038"/>
                    <a:pt x="164055" y="149898"/>
                    <a:pt x="164893" y="149619"/>
                  </a:cubicBezTo>
                  <a:cubicBezTo>
                    <a:pt x="165732" y="149339"/>
                    <a:pt x="167268" y="148920"/>
                    <a:pt x="169503" y="148361"/>
                  </a:cubicBezTo>
                  <a:cubicBezTo>
                    <a:pt x="171739" y="147803"/>
                    <a:pt x="173136" y="147244"/>
                    <a:pt x="173694" y="146685"/>
                  </a:cubicBezTo>
                  <a:lnTo>
                    <a:pt x="181238" y="146685"/>
                  </a:lnTo>
                  <a:lnTo>
                    <a:pt x="182915" y="147523"/>
                  </a:lnTo>
                  <a:lnTo>
                    <a:pt x="186267" y="147523"/>
                  </a:lnTo>
                  <a:cubicBezTo>
                    <a:pt x="186826" y="147523"/>
                    <a:pt x="187385" y="147244"/>
                    <a:pt x="187944" y="146685"/>
                  </a:cubicBezTo>
                  <a:lnTo>
                    <a:pt x="189620" y="145009"/>
                  </a:lnTo>
                  <a:cubicBezTo>
                    <a:pt x="192414" y="143891"/>
                    <a:pt x="195767" y="143053"/>
                    <a:pt x="199679" y="142494"/>
                  </a:cubicBezTo>
                  <a:lnTo>
                    <a:pt x="211413" y="142494"/>
                  </a:lnTo>
                  <a:cubicBezTo>
                    <a:pt x="212531" y="142494"/>
                    <a:pt x="214068" y="142773"/>
                    <a:pt x="216024" y="143332"/>
                  </a:cubicBezTo>
                  <a:cubicBezTo>
                    <a:pt x="217979" y="143891"/>
                    <a:pt x="219516" y="144170"/>
                    <a:pt x="220634" y="144170"/>
                  </a:cubicBezTo>
                  <a:lnTo>
                    <a:pt x="223148" y="142494"/>
                  </a:lnTo>
                  <a:lnTo>
                    <a:pt x="239074" y="142494"/>
                  </a:lnTo>
                  <a:cubicBezTo>
                    <a:pt x="242427" y="143053"/>
                    <a:pt x="245780" y="143332"/>
                    <a:pt x="249132" y="143332"/>
                  </a:cubicBezTo>
                  <a:cubicBezTo>
                    <a:pt x="256956" y="143332"/>
                    <a:pt x="264639" y="142634"/>
                    <a:pt x="272183" y="141237"/>
                  </a:cubicBezTo>
                  <a:cubicBezTo>
                    <a:pt x="279727" y="139840"/>
                    <a:pt x="287410" y="139141"/>
                    <a:pt x="295233" y="139141"/>
                  </a:cubicBezTo>
                  <a:lnTo>
                    <a:pt x="306968" y="139141"/>
                  </a:lnTo>
                  <a:cubicBezTo>
                    <a:pt x="310321" y="139141"/>
                    <a:pt x="314512" y="139421"/>
                    <a:pt x="319541" y="139979"/>
                  </a:cubicBezTo>
                  <a:cubicBezTo>
                    <a:pt x="320659" y="141097"/>
                    <a:pt x="321777" y="141656"/>
                    <a:pt x="322894" y="141656"/>
                  </a:cubicBezTo>
                  <a:lnTo>
                    <a:pt x="333791" y="141656"/>
                  </a:lnTo>
                  <a:cubicBezTo>
                    <a:pt x="336026" y="142773"/>
                    <a:pt x="338540" y="143332"/>
                    <a:pt x="341334" y="143332"/>
                  </a:cubicBezTo>
                  <a:lnTo>
                    <a:pt x="349716" y="143332"/>
                  </a:lnTo>
                  <a:lnTo>
                    <a:pt x="349716" y="133274"/>
                  </a:lnTo>
                  <a:cubicBezTo>
                    <a:pt x="349716" y="128803"/>
                    <a:pt x="350275" y="125171"/>
                    <a:pt x="351393" y="122377"/>
                  </a:cubicBezTo>
                  <a:lnTo>
                    <a:pt x="351393" y="121539"/>
                  </a:lnTo>
                  <a:cubicBezTo>
                    <a:pt x="351952" y="121539"/>
                    <a:pt x="352231" y="121260"/>
                    <a:pt x="352231" y="120701"/>
                  </a:cubicBezTo>
                  <a:lnTo>
                    <a:pt x="351393" y="118186"/>
                  </a:lnTo>
                  <a:lnTo>
                    <a:pt x="351393" y="115672"/>
                  </a:lnTo>
                  <a:cubicBezTo>
                    <a:pt x="351393" y="111201"/>
                    <a:pt x="351812" y="106731"/>
                    <a:pt x="352650" y="102260"/>
                  </a:cubicBezTo>
                  <a:cubicBezTo>
                    <a:pt x="353488" y="97790"/>
                    <a:pt x="353907" y="93320"/>
                    <a:pt x="353907" y="88849"/>
                  </a:cubicBezTo>
                  <a:cubicBezTo>
                    <a:pt x="353907" y="84379"/>
                    <a:pt x="353209" y="81864"/>
                    <a:pt x="351812" y="81305"/>
                  </a:cubicBezTo>
                  <a:cubicBezTo>
                    <a:pt x="350415" y="80747"/>
                    <a:pt x="348040" y="79350"/>
                    <a:pt x="344687" y="77114"/>
                  </a:cubicBezTo>
                  <a:lnTo>
                    <a:pt x="343011" y="75438"/>
                  </a:lnTo>
                  <a:cubicBezTo>
                    <a:pt x="342452" y="74879"/>
                    <a:pt x="342173" y="74320"/>
                    <a:pt x="342173" y="73762"/>
                  </a:cubicBezTo>
                  <a:cubicBezTo>
                    <a:pt x="340496" y="72085"/>
                    <a:pt x="337143" y="69571"/>
                    <a:pt x="332114" y="66218"/>
                  </a:cubicBezTo>
                  <a:cubicBezTo>
                    <a:pt x="327085" y="62865"/>
                    <a:pt x="324012" y="60909"/>
                    <a:pt x="322894" y="60350"/>
                  </a:cubicBezTo>
                  <a:lnTo>
                    <a:pt x="317865" y="60350"/>
                  </a:lnTo>
                  <a:cubicBezTo>
                    <a:pt x="316747" y="60350"/>
                    <a:pt x="314372" y="60071"/>
                    <a:pt x="310740" y="59512"/>
                  </a:cubicBezTo>
                  <a:cubicBezTo>
                    <a:pt x="307108" y="58953"/>
                    <a:pt x="304733" y="58395"/>
                    <a:pt x="303615" y="57836"/>
                  </a:cubicBezTo>
                  <a:close/>
                  <a:moveTo>
                    <a:pt x="78140" y="0"/>
                  </a:moveTo>
                  <a:lnTo>
                    <a:pt x="83169" y="0"/>
                  </a:lnTo>
                  <a:cubicBezTo>
                    <a:pt x="84286" y="559"/>
                    <a:pt x="84845" y="1397"/>
                    <a:pt x="84845" y="2515"/>
                  </a:cubicBezTo>
                  <a:lnTo>
                    <a:pt x="84845" y="3353"/>
                  </a:lnTo>
                  <a:lnTo>
                    <a:pt x="79816" y="12573"/>
                  </a:lnTo>
                  <a:lnTo>
                    <a:pt x="79816" y="14249"/>
                  </a:lnTo>
                  <a:cubicBezTo>
                    <a:pt x="80375" y="14249"/>
                    <a:pt x="81492" y="13970"/>
                    <a:pt x="83169" y="13411"/>
                  </a:cubicBezTo>
                  <a:cubicBezTo>
                    <a:pt x="84845" y="12852"/>
                    <a:pt x="85963" y="12573"/>
                    <a:pt x="86522" y="12573"/>
                  </a:cubicBezTo>
                  <a:lnTo>
                    <a:pt x="87360" y="12573"/>
                  </a:lnTo>
                  <a:cubicBezTo>
                    <a:pt x="89036" y="12573"/>
                    <a:pt x="89874" y="13132"/>
                    <a:pt x="89874" y="14249"/>
                  </a:cubicBezTo>
                  <a:lnTo>
                    <a:pt x="89874" y="15926"/>
                  </a:lnTo>
                  <a:lnTo>
                    <a:pt x="84845" y="20955"/>
                  </a:lnTo>
                  <a:cubicBezTo>
                    <a:pt x="84845" y="28778"/>
                    <a:pt x="88757" y="35204"/>
                    <a:pt x="96580" y="40234"/>
                  </a:cubicBezTo>
                  <a:cubicBezTo>
                    <a:pt x="97698" y="39116"/>
                    <a:pt x="98536" y="38557"/>
                    <a:pt x="99095" y="38557"/>
                  </a:cubicBezTo>
                  <a:lnTo>
                    <a:pt x="99933" y="38557"/>
                  </a:lnTo>
                  <a:cubicBezTo>
                    <a:pt x="98256" y="41910"/>
                    <a:pt x="97418" y="44425"/>
                    <a:pt x="97418" y="46101"/>
                  </a:cubicBezTo>
                  <a:lnTo>
                    <a:pt x="97418" y="49454"/>
                  </a:lnTo>
                  <a:cubicBezTo>
                    <a:pt x="97418" y="50571"/>
                    <a:pt x="97977" y="51130"/>
                    <a:pt x="99095" y="51130"/>
                  </a:cubicBezTo>
                  <a:lnTo>
                    <a:pt x="99933" y="51130"/>
                  </a:lnTo>
                  <a:cubicBezTo>
                    <a:pt x="101609" y="46660"/>
                    <a:pt x="104683" y="43028"/>
                    <a:pt x="109153" y="40234"/>
                  </a:cubicBezTo>
                  <a:lnTo>
                    <a:pt x="124241" y="40234"/>
                  </a:lnTo>
                  <a:cubicBezTo>
                    <a:pt x="127035" y="40234"/>
                    <a:pt x="130667" y="40792"/>
                    <a:pt x="135137" y="41910"/>
                  </a:cubicBezTo>
                  <a:cubicBezTo>
                    <a:pt x="135696" y="41910"/>
                    <a:pt x="136534" y="42189"/>
                    <a:pt x="137652" y="42748"/>
                  </a:cubicBezTo>
                  <a:lnTo>
                    <a:pt x="142681" y="45263"/>
                  </a:lnTo>
                  <a:cubicBezTo>
                    <a:pt x="144916" y="46380"/>
                    <a:pt x="147431" y="47219"/>
                    <a:pt x="150225" y="47777"/>
                  </a:cubicBezTo>
                  <a:lnTo>
                    <a:pt x="151901" y="47777"/>
                  </a:lnTo>
                  <a:lnTo>
                    <a:pt x="197164" y="40234"/>
                  </a:lnTo>
                  <a:cubicBezTo>
                    <a:pt x="202752" y="40234"/>
                    <a:pt x="208200" y="39815"/>
                    <a:pt x="213509" y="38976"/>
                  </a:cubicBezTo>
                  <a:cubicBezTo>
                    <a:pt x="218818" y="38138"/>
                    <a:pt x="224266" y="37719"/>
                    <a:pt x="229854" y="37719"/>
                  </a:cubicBezTo>
                  <a:lnTo>
                    <a:pt x="235721" y="37719"/>
                  </a:lnTo>
                  <a:cubicBezTo>
                    <a:pt x="235721" y="38278"/>
                    <a:pt x="236001" y="38557"/>
                    <a:pt x="236559" y="38557"/>
                  </a:cubicBezTo>
                  <a:lnTo>
                    <a:pt x="237398" y="38557"/>
                  </a:lnTo>
                  <a:cubicBezTo>
                    <a:pt x="237956" y="38557"/>
                    <a:pt x="238236" y="38278"/>
                    <a:pt x="238236" y="37719"/>
                  </a:cubicBezTo>
                  <a:lnTo>
                    <a:pt x="244103" y="37719"/>
                  </a:lnTo>
                  <a:cubicBezTo>
                    <a:pt x="244662" y="38278"/>
                    <a:pt x="245361" y="38557"/>
                    <a:pt x="246199" y="38557"/>
                  </a:cubicBezTo>
                  <a:cubicBezTo>
                    <a:pt x="247037" y="38557"/>
                    <a:pt x="248015" y="38278"/>
                    <a:pt x="249132" y="37719"/>
                  </a:cubicBezTo>
                  <a:lnTo>
                    <a:pt x="269249" y="37719"/>
                  </a:lnTo>
                  <a:cubicBezTo>
                    <a:pt x="272602" y="37719"/>
                    <a:pt x="276514" y="37998"/>
                    <a:pt x="280984" y="38557"/>
                  </a:cubicBezTo>
                  <a:cubicBezTo>
                    <a:pt x="282102" y="39675"/>
                    <a:pt x="282940" y="40234"/>
                    <a:pt x="283499" y="40234"/>
                  </a:cubicBezTo>
                  <a:cubicBezTo>
                    <a:pt x="284057" y="40234"/>
                    <a:pt x="285175" y="39954"/>
                    <a:pt x="286851" y="39395"/>
                  </a:cubicBezTo>
                  <a:cubicBezTo>
                    <a:pt x="288528" y="38837"/>
                    <a:pt x="289645" y="38557"/>
                    <a:pt x="290204" y="38557"/>
                  </a:cubicBezTo>
                  <a:lnTo>
                    <a:pt x="293557" y="40234"/>
                  </a:lnTo>
                  <a:cubicBezTo>
                    <a:pt x="294675" y="40792"/>
                    <a:pt x="295513" y="41072"/>
                    <a:pt x="296072" y="41072"/>
                  </a:cubicBezTo>
                  <a:lnTo>
                    <a:pt x="298586" y="41072"/>
                  </a:lnTo>
                  <a:cubicBezTo>
                    <a:pt x="299704" y="41072"/>
                    <a:pt x="300542" y="40792"/>
                    <a:pt x="301101" y="40234"/>
                  </a:cubicBezTo>
                  <a:lnTo>
                    <a:pt x="304454" y="40234"/>
                  </a:lnTo>
                  <a:cubicBezTo>
                    <a:pt x="306689" y="40234"/>
                    <a:pt x="308645" y="40653"/>
                    <a:pt x="310321" y="41491"/>
                  </a:cubicBezTo>
                  <a:cubicBezTo>
                    <a:pt x="311997" y="42329"/>
                    <a:pt x="313953" y="42748"/>
                    <a:pt x="316188" y="42748"/>
                  </a:cubicBezTo>
                  <a:cubicBezTo>
                    <a:pt x="317306" y="42748"/>
                    <a:pt x="318144" y="42469"/>
                    <a:pt x="318703" y="41910"/>
                  </a:cubicBezTo>
                  <a:lnTo>
                    <a:pt x="321218" y="41910"/>
                  </a:lnTo>
                  <a:cubicBezTo>
                    <a:pt x="325688" y="41910"/>
                    <a:pt x="329460" y="42469"/>
                    <a:pt x="332533" y="43586"/>
                  </a:cubicBezTo>
                  <a:cubicBezTo>
                    <a:pt x="335607" y="44704"/>
                    <a:pt x="339099" y="45822"/>
                    <a:pt x="343011" y="46939"/>
                  </a:cubicBezTo>
                  <a:cubicBezTo>
                    <a:pt x="344687" y="47498"/>
                    <a:pt x="348739" y="48336"/>
                    <a:pt x="355165" y="49454"/>
                  </a:cubicBezTo>
                  <a:cubicBezTo>
                    <a:pt x="361591" y="50571"/>
                    <a:pt x="365642" y="51410"/>
                    <a:pt x="367319" y="51968"/>
                  </a:cubicBezTo>
                  <a:lnTo>
                    <a:pt x="368157" y="51968"/>
                  </a:lnTo>
                  <a:cubicBezTo>
                    <a:pt x="369274" y="51968"/>
                    <a:pt x="371230" y="50292"/>
                    <a:pt x="374024" y="46939"/>
                  </a:cubicBezTo>
                  <a:cubicBezTo>
                    <a:pt x="376818" y="43586"/>
                    <a:pt x="379333" y="41910"/>
                    <a:pt x="381568" y="41910"/>
                  </a:cubicBezTo>
                  <a:lnTo>
                    <a:pt x="381568" y="42748"/>
                  </a:lnTo>
                  <a:cubicBezTo>
                    <a:pt x="382686" y="42748"/>
                    <a:pt x="383803" y="42469"/>
                    <a:pt x="384921" y="41910"/>
                  </a:cubicBezTo>
                  <a:cubicBezTo>
                    <a:pt x="386038" y="41351"/>
                    <a:pt x="387156" y="41072"/>
                    <a:pt x="388274" y="41072"/>
                  </a:cubicBezTo>
                  <a:lnTo>
                    <a:pt x="388274" y="45263"/>
                  </a:lnTo>
                  <a:lnTo>
                    <a:pt x="389112" y="45263"/>
                  </a:lnTo>
                  <a:cubicBezTo>
                    <a:pt x="389671" y="45263"/>
                    <a:pt x="389950" y="44983"/>
                    <a:pt x="389950" y="44425"/>
                  </a:cubicBezTo>
                  <a:lnTo>
                    <a:pt x="390788" y="44425"/>
                  </a:lnTo>
                  <a:cubicBezTo>
                    <a:pt x="391347" y="44425"/>
                    <a:pt x="392046" y="44285"/>
                    <a:pt x="392884" y="44006"/>
                  </a:cubicBezTo>
                  <a:cubicBezTo>
                    <a:pt x="393722" y="43726"/>
                    <a:pt x="394141" y="44145"/>
                    <a:pt x="394141" y="45263"/>
                  </a:cubicBezTo>
                  <a:cubicBezTo>
                    <a:pt x="394141" y="43586"/>
                    <a:pt x="395538" y="42748"/>
                    <a:pt x="398332" y="42748"/>
                  </a:cubicBezTo>
                  <a:cubicBezTo>
                    <a:pt x="401126" y="42748"/>
                    <a:pt x="403361" y="43167"/>
                    <a:pt x="405038" y="44006"/>
                  </a:cubicBezTo>
                  <a:cubicBezTo>
                    <a:pt x="406714" y="44844"/>
                    <a:pt x="408949" y="45263"/>
                    <a:pt x="411743" y="45263"/>
                  </a:cubicBezTo>
                  <a:cubicBezTo>
                    <a:pt x="411743" y="44704"/>
                    <a:pt x="411604" y="43866"/>
                    <a:pt x="411324" y="42748"/>
                  </a:cubicBezTo>
                  <a:cubicBezTo>
                    <a:pt x="411045" y="41631"/>
                    <a:pt x="411464" y="41072"/>
                    <a:pt x="412582" y="41072"/>
                  </a:cubicBezTo>
                  <a:cubicBezTo>
                    <a:pt x="414817" y="41631"/>
                    <a:pt x="416493" y="42609"/>
                    <a:pt x="417611" y="44006"/>
                  </a:cubicBezTo>
                  <a:cubicBezTo>
                    <a:pt x="418728" y="45403"/>
                    <a:pt x="419986" y="46660"/>
                    <a:pt x="421383" y="47777"/>
                  </a:cubicBezTo>
                  <a:cubicBezTo>
                    <a:pt x="422780" y="48895"/>
                    <a:pt x="424456" y="49454"/>
                    <a:pt x="426412" y="49454"/>
                  </a:cubicBezTo>
                  <a:cubicBezTo>
                    <a:pt x="428368" y="49454"/>
                    <a:pt x="429765" y="49873"/>
                    <a:pt x="430603" y="50711"/>
                  </a:cubicBezTo>
                  <a:cubicBezTo>
                    <a:pt x="431441" y="51549"/>
                    <a:pt x="432139" y="51968"/>
                    <a:pt x="432698" y="51968"/>
                  </a:cubicBezTo>
                  <a:lnTo>
                    <a:pt x="436051" y="55321"/>
                  </a:lnTo>
                  <a:cubicBezTo>
                    <a:pt x="436610" y="56439"/>
                    <a:pt x="436889" y="57976"/>
                    <a:pt x="436889" y="59931"/>
                  </a:cubicBezTo>
                  <a:cubicBezTo>
                    <a:pt x="436889" y="61887"/>
                    <a:pt x="436610" y="63424"/>
                    <a:pt x="436051" y="64541"/>
                  </a:cubicBezTo>
                  <a:cubicBezTo>
                    <a:pt x="436610" y="64541"/>
                    <a:pt x="437029" y="64821"/>
                    <a:pt x="437308" y="65380"/>
                  </a:cubicBezTo>
                  <a:cubicBezTo>
                    <a:pt x="437588" y="65938"/>
                    <a:pt x="438007" y="66218"/>
                    <a:pt x="438566" y="66218"/>
                  </a:cubicBezTo>
                  <a:lnTo>
                    <a:pt x="438566" y="67056"/>
                  </a:lnTo>
                  <a:cubicBezTo>
                    <a:pt x="438566" y="68174"/>
                    <a:pt x="437308" y="69990"/>
                    <a:pt x="434794" y="72504"/>
                  </a:cubicBezTo>
                  <a:cubicBezTo>
                    <a:pt x="432279" y="75019"/>
                    <a:pt x="429485" y="77813"/>
                    <a:pt x="426412" y="80886"/>
                  </a:cubicBezTo>
                  <a:cubicBezTo>
                    <a:pt x="423338" y="83960"/>
                    <a:pt x="420125" y="86893"/>
                    <a:pt x="416772" y="89687"/>
                  </a:cubicBezTo>
                  <a:lnTo>
                    <a:pt x="410905" y="95555"/>
                  </a:lnTo>
                  <a:cubicBezTo>
                    <a:pt x="410346" y="97231"/>
                    <a:pt x="409368" y="99047"/>
                    <a:pt x="407971" y="101003"/>
                  </a:cubicBezTo>
                  <a:cubicBezTo>
                    <a:pt x="406574" y="102959"/>
                    <a:pt x="405596" y="104216"/>
                    <a:pt x="405038" y="104775"/>
                  </a:cubicBezTo>
                  <a:cubicBezTo>
                    <a:pt x="405596" y="106451"/>
                    <a:pt x="405038" y="108268"/>
                    <a:pt x="403361" y="110223"/>
                  </a:cubicBezTo>
                  <a:cubicBezTo>
                    <a:pt x="401685" y="112179"/>
                    <a:pt x="400847" y="113995"/>
                    <a:pt x="400847" y="115672"/>
                  </a:cubicBezTo>
                  <a:cubicBezTo>
                    <a:pt x="400847" y="117348"/>
                    <a:pt x="400567" y="119304"/>
                    <a:pt x="400008" y="121539"/>
                  </a:cubicBezTo>
                  <a:lnTo>
                    <a:pt x="400008" y="129921"/>
                  </a:lnTo>
                  <a:cubicBezTo>
                    <a:pt x="400008" y="131597"/>
                    <a:pt x="400288" y="135369"/>
                    <a:pt x="400847" y="141237"/>
                  </a:cubicBezTo>
                  <a:cubicBezTo>
                    <a:pt x="401405" y="147104"/>
                    <a:pt x="401685" y="150876"/>
                    <a:pt x="401685" y="152552"/>
                  </a:cubicBezTo>
                  <a:lnTo>
                    <a:pt x="400847" y="154229"/>
                  </a:lnTo>
                  <a:lnTo>
                    <a:pt x="400847" y="157582"/>
                  </a:lnTo>
                  <a:cubicBezTo>
                    <a:pt x="401405" y="159258"/>
                    <a:pt x="401685" y="160376"/>
                    <a:pt x="401685" y="160934"/>
                  </a:cubicBezTo>
                  <a:lnTo>
                    <a:pt x="401685" y="165125"/>
                  </a:lnTo>
                  <a:cubicBezTo>
                    <a:pt x="401685" y="167919"/>
                    <a:pt x="401405" y="170993"/>
                    <a:pt x="400847" y="174346"/>
                  </a:cubicBezTo>
                  <a:lnTo>
                    <a:pt x="400847" y="183566"/>
                  </a:lnTo>
                  <a:cubicBezTo>
                    <a:pt x="399729" y="183566"/>
                    <a:pt x="399170" y="184125"/>
                    <a:pt x="399170" y="185242"/>
                  </a:cubicBezTo>
                  <a:lnTo>
                    <a:pt x="400847" y="187757"/>
                  </a:lnTo>
                  <a:lnTo>
                    <a:pt x="400847" y="188595"/>
                  </a:lnTo>
                  <a:cubicBezTo>
                    <a:pt x="400847" y="189713"/>
                    <a:pt x="400707" y="191529"/>
                    <a:pt x="400428" y="194043"/>
                  </a:cubicBezTo>
                  <a:cubicBezTo>
                    <a:pt x="400148" y="196558"/>
                    <a:pt x="399729" y="198095"/>
                    <a:pt x="399170" y="198653"/>
                  </a:cubicBezTo>
                  <a:cubicBezTo>
                    <a:pt x="400288" y="204241"/>
                    <a:pt x="400567" y="208991"/>
                    <a:pt x="400008" y="212903"/>
                  </a:cubicBezTo>
                  <a:cubicBezTo>
                    <a:pt x="399450" y="216814"/>
                    <a:pt x="399450" y="221564"/>
                    <a:pt x="400008" y="227152"/>
                  </a:cubicBezTo>
                  <a:lnTo>
                    <a:pt x="400008" y="230505"/>
                  </a:lnTo>
                  <a:cubicBezTo>
                    <a:pt x="400567" y="232181"/>
                    <a:pt x="400847" y="233299"/>
                    <a:pt x="400847" y="233858"/>
                  </a:cubicBezTo>
                  <a:lnTo>
                    <a:pt x="400847" y="238887"/>
                  </a:lnTo>
                  <a:cubicBezTo>
                    <a:pt x="400847" y="240563"/>
                    <a:pt x="400707" y="244056"/>
                    <a:pt x="400428" y="249365"/>
                  </a:cubicBezTo>
                  <a:cubicBezTo>
                    <a:pt x="400148" y="254673"/>
                    <a:pt x="399729" y="257607"/>
                    <a:pt x="399170" y="258166"/>
                  </a:cubicBezTo>
                  <a:cubicBezTo>
                    <a:pt x="397494" y="259283"/>
                    <a:pt x="396237" y="259563"/>
                    <a:pt x="395398" y="259004"/>
                  </a:cubicBezTo>
                  <a:cubicBezTo>
                    <a:pt x="394560" y="258445"/>
                    <a:pt x="394141" y="259004"/>
                    <a:pt x="394141" y="260680"/>
                  </a:cubicBezTo>
                  <a:lnTo>
                    <a:pt x="394979" y="261518"/>
                  </a:lnTo>
                  <a:lnTo>
                    <a:pt x="400847" y="268224"/>
                  </a:lnTo>
                  <a:lnTo>
                    <a:pt x="400847" y="269062"/>
                  </a:lnTo>
                  <a:cubicBezTo>
                    <a:pt x="400847" y="270180"/>
                    <a:pt x="400567" y="271297"/>
                    <a:pt x="400008" y="272415"/>
                  </a:cubicBezTo>
                  <a:lnTo>
                    <a:pt x="400008" y="284988"/>
                  </a:lnTo>
                  <a:cubicBezTo>
                    <a:pt x="400008" y="286106"/>
                    <a:pt x="398751" y="287084"/>
                    <a:pt x="396237" y="287922"/>
                  </a:cubicBezTo>
                  <a:cubicBezTo>
                    <a:pt x="393722" y="288760"/>
                    <a:pt x="392465" y="290297"/>
                    <a:pt x="392465" y="292532"/>
                  </a:cubicBezTo>
                  <a:cubicBezTo>
                    <a:pt x="392465" y="294767"/>
                    <a:pt x="393582" y="296304"/>
                    <a:pt x="395817" y="297142"/>
                  </a:cubicBezTo>
                  <a:cubicBezTo>
                    <a:pt x="398053" y="297980"/>
                    <a:pt x="399170" y="298958"/>
                    <a:pt x="399170" y="300076"/>
                  </a:cubicBezTo>
                  <a:lnTo>
                    <a:pt x="399170" y="321031"/>
                  </a:lnTo>
                  <a:cubicBezTo>
                    <a:pt x="399170" y="326060"/>
                    <a:pt x="398611" y="330810"/>
                    <a:pt x="397494" y="335280"/>
                  </a:cubicBezTo>
                  <a:cubicBezTo>
                    <a:pt x="396935" y="337515"/>
                    <a:pt x="394979" y="338214"/>
                    <a:pt x="391626" y="337376"/>
                  </a:cubicBezTo>
                  <a:cubicBezTo>
                    <a:pt x="388274" y="336537"/>
                    <a:pt x="386597" y="337515"/>
                    <a:pt x="386597" y="340309"/>
                  </a:cubicBezTo>
                  <a:cubicBezTo>
                    <a:pt x="386597" y="341427"/>
                    <a:pt x="387016" y="341986"/>
                    <a:pt x="387855" y="341986"/>
                  </a:cubicBezTo>
                  <a:cubicBezTo>
                    <a:pt x="388693" y="341986"/>
                    <a:pt x="389671" y="342544"/>
                    <a:pt x="390788" y="343662"/>
                  </a:cubicBezTo>
                  <a:lnTo>
                    <a:pt x="388274" y="345338"/>
                  </a:lnTo>
                  <a:cubicBezTo>
                    <a:pt x="389391" y="346456"/>
                    <a:pt x="390788" y="348412"/>
                    <a:pt x="392465" y="351206"/>
                  </a:cubicBezTo>
                  <a:cubicBezTo>
                    <a:pt x="394141" y="354000"/>
                    <a:pt x="395817" y="354838"/>
                    <a:pt x="397494" y="353720"/>
                  </a:cubicBezTo>
                  <a:cubicBezTo>
                    <a:pt x="401405" y="355956"/>
                    <a:pt x="403361" y="358470"/>
                    <a:pt x="403361" y="361264"/>
                  </a:cubicBezTo>
                  <a:cubicBezTo>
                    <a:pt x="403361" y="361823"/>
                    <a:pt x="402104" y="364058"/>
                    <a:pt x="399589" y="367970"/>
                  </a:cubicBezTo>
                  <a:cubicBezTo>
                    <a:pt x="397075" y="371881"/>
                    <a:pt x="395538" y="374396"/>
                    <a:pt x="394979" y="375514"/>
                  </a:cubicBezTo>
                  <a:lnTo>
                    <a:pt x="385759" y="377190"/>
                  </a:lnTo>
                  <a:cubicBezTo>
                    <a:pt x="385759" y="378308"/>
                    <a:pt x="385480" y="379425"/>
                    <a:pt x="384921" y="380543"/>
                  </a:cubicBezTo>
                  <a:lnTo>
                    <a:pt x="384921" y="384734"/>
                  </a:lnTo>
                  <a:lnTo>
                    <a:pt x="385759" y="386410"/>
                  </a:lnTo>
                  <a:lnTo>
                    <a:pt x="375701" y="386410"/>
                  </a:lnTo>
                  <a:cubicBezTo>
                    <a:pt x="372907" y="386969"/>
                    <a:pt x="369833" y="387248"/>
                    <a:pt x="366480" y="387248"/>
                  </a:cubicBezTo>
                  <a:cubicBezTo>
                    <a:pt x="362010" y="387248"/>
                    <a:pt x="356143" y="386969"/>
                    <a:pt x="348878" y="386410"/>
                  </a:cubicBezTo>
                  <a:cubicBezTo>
                    <a:pt x="341614" y="385851"/>
                    <a:pt x="336305" y="384454"/>
                    <a:pt x="332952" y="382219"/>
                  </a:cubicBezTo>
                  <a:cubicBezTo>
                    <a:pt x="320659" y="383337"/>
                    <a:pt x="308505" y="382080"/>
                    <a:pt x="296491" y="378447"/>
                  </a:cubicBezTo>
                  <a:cubicBezTo>
                    <a:pt x="284477" y="374815"/>
                    <a:pt x="272323" y="372999"/>
                    <a:pt x="260029" y="372999"/>
                  </a:cubicBezTo>
                  <a:cubicBezTo>
                    <a:pt x="256676" y="372999"/>
                    <a:pt x="253323" y="373278"/>
                    <a:pt x="249971" y="373837"/>
                  </a:cubicBezTo>
                  <a:lnTo>
                    <a:pt x="240750" y="375514"/>
                  </a:lnTo>
                  <a:lnTo>
                    <a:pt x="239912" y="376352"/>
                  </a:lnTo>
                  <a:cubicBezTo>
                    <a:pt x="237118" y="378028"/>
                    <a:pt x="234185" y="378727"/>
                    <a:pt x="231111" y="378447"/>
                  </a:cubicBezTo>
                  <a:cubicBezTo>
                    <a:pt x="228038" y="378168"/>
                    <a:pt x="225104" y="378308"/>
                    <a:pt x="222310" y="378866"/>
                  </a:cubicBezTo>
                  <a:lnTo>
                    <a:pt x="204708" y="380543"/>
                  </a:lnTo>
                  <a:cubicBezTo>
                    <a:pt x="199679" y="381660"/>
                    <a:pt x="194370" y="383616"/>
                    <a:pt x="188782" y="386410"/>
                  </a:cubicBezTo>
                  <a:cubicBezTo>
                    <a:pt x="187664" y="385293"/>
                    <a:pt x="185988" y="385991"/>
                    <a:pt x="183753" y="388506"/>
                  </a:cubicBezTo>
                  <a:cubicBezTo>
                    <a:pt x="181518" y="391020"/>
                    <a:pt x="179841" y="392836"/>
                    <a:pt x="178724" y="393954"/>
                  </a:cubicBezTo>
                  <a:cubicBezTo>
                    <a:pt x="173694" y="396748"/>
                    <a:pt x="167268" y="398704"/>
                    <a:pt x="159445" y="399821"/>
                  </a:cubicBezTo>
                  <a:cubicBezTo>
                    <a:pt x="157210" y="400380"/>
                    <a:pt x="156511" y="400799"/>
                    <a:pt x="157350" y="401079"/>
                  </a:cubicBezTo>
                  <a:cubicBezTo>
                    <a:pt x="158188" y="401358"/>
                    <a:pt x="158048" y="401917"/>
                    <a:pt x="156930" y="402755"/>
                  </a:cubicBezTo>
                  <a:cubicBezTo>
                    <a:pt x="155813" y="403593"/>
                    <a:pt x="153019" y="404571"/>
                    <a:pt x="148548" y="405689"/>
                  </a:cubicBezTo>
                  <a:cubicBezTo>
                    <a:pt x="144078" y="406806"/>
                    <a:pt x="141284" y="407645"/>
                    <a:pt x="140166" y="408203"/>
                  </a:cubicBezTo>
                  <a:cubicBezTo>
                    <a:pt x="141843" y="409880"/>
                    <a:pt x="141284" y="410718"/>
                    <a:pt x="138490" y="410718"/>
                  </a:cubicBezTo>
                  <a:cubicBezTo>
                    <a:pt x="137372" y="410718"/>
                    <a:pt x="136534" y="410299"/>
                    <a:pt x="135975" y="409461"/>
                  </a:cubicBezTo>
                  <a:cubicBezTo>
                    <a:pt x="135417" y="408623"/>
                    <a:pt x="134578" y="408203"/>
                    <a:pt x="133461" y="408203"/>
                  </a:cubicBezTo>
                  <a:lnTo>
                    <a:pt x="124241" y="408203"/>
                  </a:lnTo>
                  <a:cubicBezTo>
                    <a:pt x="120329" y="408203"/>
                    <a:pt x="116976" y="407645"/>
                    <a:pt x="114182" y="406527"/>
                  </a:cubicBezTo>
                  <a:cubicBezTo>
                    <a:pt x="113623" y="406527"/>
                    <a:pt x="113344" y="406248"/>
                    <a:pt x="113344" y="405689"/>
                  </a:cubicBezTo>
                  <a:cubicBezTo>
                    <a:pt x="113344" y="404012"/>
                    <a:pt x="113763" y="402476"/>
                    <a:pt x="114601" y="401079"/>
                  </a:cubicBezTo>
                  <a:cubicBezTo>
                    <a:pt x="115440" y="399682"/>
                    <a:pt x="115859" y="398424"/>
                    <a:pt x="115859" y="397307"/>
                  </a:cubicBezTo>
                  <a:cubicBezTo>
                    <a:pt x="115859" y="396189"/>
                    <a:pt x="115160" y="394513"/>
                    <a:pt x="113763" y="392278"/>
                  </a:cubicBezTo>
                  <a:cubicBezTo>
                    <a:pt x="112366" y="390042"/>
                    <a:pt x="111668" y="387528"/>
                    <a:pt x="111668" y="384734"/>
                  </a:cubicBezTo>
                  <a:cubicBezTo>
                    <a:pt x="111668" y="381940"/>
                    <a:pt x="112366" y="378727"/>
                    <a:pt x="113763" y="375095"/>
                  </a:cubicBezTo>
                  <a:cubicBezTo>
                    <a:pt x="115160" y="371462"/>
                    <a:pt x="116138" y="368249"/>
                    <a:pt x="116697" y="365455"/>
                  </a:cubicBezTo>
                  <a:cubicBezTo>
                    <a:pt x="117256" y="363779"/>
                    <a:pt x="119351" y="361544"/>
                    <a:pt x="122983" y="358750"/>
                  </a:cubicBezTo>
                  <a:cubicBezTo>
                    <a:pt x="126616" y="355956"/>
                    <a:pt x="130667" y="353441"/>
                    <a:pt x="135137" y="351206"/>
                  </a:cubicBezTo>
                  <a:cubicBezTo>
                    <a:pt x="139608" y="348971"/>
                    <a:pt x="143938" y="347015"/>
                    <a:pt x="148129" y="345338"/>
                  </a:cubicBezTo>
                  <a:cubicBezTo>
                    <a:pt x="152320" y="343662"/>
                    <a:pt x="155114" y="342824"/>
                    <a:pt x="156511" y="342824"/>
                  </a:cubicBezTo>
                  <a:cubicBezTo>
                    <a:pt x="157908" y="342824"/>
                    <a:pt x="160144" y="343662"/>
                    <a:pt x="163217" y="345338"/>
                  </a:cubicBezTo>
                  <a:cubicBezTo>
                    <a:pt x="166290" y="347015"/>
                    <a:pt x="167827" y="348552"/>
                    <a:pt x="167827" y="349949"/>
                  </a:cubicBezTo>
                  <a:cubicBezTo>
                    <a:pt x="167827" y="351346"/>
                    <a:pt x="167268" y="354419"/>
                    <a:pt x="166151" y="359169"/>
                  </a:cubicBezTo>
                  <a:cubicBezTo>
                    <a:pt x="165033" y="363919"/>
                    <a:pt x="164195" y="366573"/>
                    <a:pt x="163636" y="367132"/>
                  </a:cubicBezTo>
                  <a:lnTo>
                    <a:pt x="165312" y="367132"/>
                  </a:lnTo>
                  <a:cubicBezTo>
                    <a:pt x="169783" y="367132"/>
                    <a:pt x="174253" y="365874"/>
                    <a:pt x="178724" y="363360"/>
                  </a:cubicBezTo>
                  <a:cubicBezTo>
                    <a:pt x="183194" y="360845"/>
                    <a:pt x="187664" y="358750"/>
                    <a:pt x="192135" y="357073"/>
                  </a:cubicBezTo>
                  <a:cubicBezTo>
                    <a:pt x="194929" y="355956"/>
                    <a:pt x="197723" y="355117"/>
                    <a:pt x="200517" y="354559"/>
                  </a:cubicBezTo>
                  <a:cubicBezTo>
                    <a:pt x="203311" y="354000"/>
                    <a:pt x="206105" y="353162"/>
                    <a:pt x="208899" y="352044"/>
                  </a:cubicBezTo>
                  <a:lnTo>
                    <a:pt x="210575" y="351206"/>
                  </a:lnTo>
                  <a:cubicBezTo>
                    <a:pt x="211134" y="351206"/>
                    <a:pt x="211693" y="350926"/>
                    <a:pt x="212252" y="350368"/>
                  </a:cubicBezTo>
                  <a:cubicBezTo>
                    <a:pt x="215604" y="348691"/>
                    <a:pt x="219795" y="347294"/>
                    <a:pt x="224825" y="346177"/>
                  </a:cubicBezTo>
                  <a:cubicBezTo>
                    <a:pt x="229854" y="345059"/>
                    <a:pt x="235162" y="344221"/>
                    <a:pt x="240750" y="343662"/>
                  </a:cubicBezTo>
                  <a:lnTo>
                    <a:pt x="256676" y="341986"/>
                  </a:lnTo>
                  <a:cubicBezTo>
                    <a:pt x="262264" y="341986"/>
                    <a:pt x="266595" y="341567"/>
                    <a:pt x="269668" y="340728"/>
                  </a:cubicBezTo>
                  <a:cubicBezTo>
                    <a:pt x="272742" y="339890"/>
                    <a:pt x="275955" y="339750"/>
                    <a:pt x="279308" y="340309"/>
                  </a:cubicBezTo>
                  <a:cubicBezTo>
                    <a:pt x="282660" y="340868"/>
                    <a:pt x="285734" y="340309"/>
                    <a:pt x="288528" y="338633"/>
                  </a:cubicBezTo>
                  <a:lnTo>
                    <a:pt x="302777" y="340309"/>
                  </a:lnTo>
                  <a:cubicBezTo>
                    <a:pt x="307806" y="341427"/>
                    <a:pt x="312836" y="341986"/>
                    <a:pt x="317865" y="341986"/>
                  </a:cubicBezTo>
                  <a:lnTo>
                    <a:pt x="325409" y="341986"/>
                  </a:lnTo>
                  <a:cubicBezTo>
                    <a:pt x="328203" y="341986"/>
                    <a:pt x="330857" y="341846"/>
                    <a:pt x="333372" y="341567"/>
                  </a:cubicBezTo>
                  <a:cubicBezTo>
                    <a:pt x="335886" y="341287"/>
                    <a:pt x="337143" y="339471"/>
                    <a:pt x="337143" y="336118"/>
                  </a:cubicBezTo>
                  <a:cubicBezTo>
                    <a:pt x="336585" y="336118"/>
                    <a:pt x="336305" y="335839"/>
                    <a:pt x="336305" y="335280"/>
                  </a:cubicBezTo>
                  <a:lnTo>
                    <a:pt x="336305" y="329413"/>
                  </a:lnTo>
                  <a:cubicBezTo>
                    <a:pt x="336864" y="326619"/>
                    <a:pt x="336864" y="323685"/>
                    <a:pt x="336305" y="320612"/>
                  </a:cubicBezTo>
                  <a:cubicBezTo>
                    <a:pt x="335746" y="317538"/>
                    <a:pt x="336305" y="314604"/>
                    <a:pt x="337982" y="311810"/>
                  </a:cubicBezTo>
                  <a:lnTo>
                    <a:pt x="337982" y="296723"/>
                  </a:lnTo>
                  <a:cubicBezTo>
                    <a:pt x="340776" y="296723"/>
                    <a:pt x="342173" y="294767"/>
                    <a:pt x="342173" y="290855"/>
                  </a:cubicBezTo>
                  <a:cubicBezTo>
                    <a:pt x="342173" y="289738"/>
                    <a:pt x="341754" y="289039"/>
                    <a:pt x="340915" y="288760"/>
                  </a:cubicBezTo>
                  <a:cubicBezTo>
                    <a:pt x="340077" y="288480"/>
                    <a:pt x="339658" y="287642"/>
                    <a:pt x="339658" y="286245"/>
                  </a:cubicBezTo>
                  <a:cubicBezTo>
                    <a:pt x="339658" y="284848"/>
                    <a:pt x="339937" y="283591"/>
                    <a:pt x="340496" y="282473"/>
                  </a:cubicBezTo>
                  <a:cubicBezTo>
                    <a:pt x="341055" y="281356"/>
                    <a:pt x="341334" y="279679"/>
                    <a:pt x="341334" y="277444"/>
                  </a:cubicBezTo>
                  <a:cubicBezTo>
                    <a:pt x="340776" y="277444"/>
                    <a:pt x="340496" y="277724"/>
                    <a:pt x="340496" y="278282"/>
                  </a:cubicBezTo>
                  <a:cubicBezTo>
                    <a:pt x="340496" y="278841"/>
                    <a:pt x="340077" y="278981"/>
                    <a:pt x="339239" y="278702"/>
                  </a:cubicBezTo>
                  <a:cubicBezTo>
                    <a:pt x="338401" y="278422"/>
                    <a:pt x="337702" y="278003"/>
                    <a:pt x="337143" y="277444"/>
                  </a:cubicBezTo>
                  <a:cubicBezTo>
                    <a:pt x="336585" y="276885"/>
                    <a:pt x="335467" y="276327"/>
                    <a:pt x="333791" y="275768"/>
                  </a:cubicBezTo>
                  <a:cubicBezTo>
                    <a:pt x="332114" y="276327"/>
                    <a:pt x="328622" y="276746"/>
                    <a:pt x="323313" y="277025"/>
                  </a:cubicBezTo>
                  <a:cubicBezTo>
                    <a:pt x="318005" y="277305"/>
                    <a:pt x="314512" y="277724"/>
                    <a:pt x="312836" y="278282"/>
                  </a:cubicBezTo>
                  <a:lnTo>
                    <a:pt x="310321" y="278282"/>
                  </a:lnTo>
                  <a:cubicBezTo>
                    <a:pt x="309204" y="278282"/>
                    <a:pt x="306689" y="278003"/>
                    <a:pt x="302777" y="277444"/>
                  </a:cubicBezTo>
                  <a:lnTo>
                    <a:pt x="295233" y="277444"/>
                  </a:lnTo>
                  <a:cubicBezTo>
                    <a:pt x="292998" y="277444"/>
                    <a:pt x="291881" y="278003"/>
                    <a:pt x="291881" y="279121"/>
                  </a:cubicBezTo>
                  <a:cubicBezTo>
                    <a:pt x="291881" y="280238"/>
                    <a:pt x="291182" y="280797"/>
                    <a:pt x="289785" y="280797"/>
                  </a:cubicBezTo>
                  <a:cubicBezTo>
                    <a:pt x="288388" y="280797"/>
                    <a:pt x="287131" y="280378"/>
                    <a:pt x="286013" y="279540"/>
                  </a:cubicBezTo>
                  <a:cubicBezTo>
                    <a:pt x="284896" y="278702"/>
                    <a:pt x="283219" y="278282"/>
                    <a:pt x="280984" y="278282"/>
                  </a:cubicBezTo>
                  <a:cubicBezTo>
                    <a:pt x="280425" y="278841"/>
                    <a:pt x="279866" y="279121"/>
                    <a:pt x="279308" y="279121"/>
                  </a:cubicBezTo>
                  <a:lnTo>
                    <a:pt x="276793" y="279121"/>
                  </a:lnTo>
                  <a:cubicBezTo>
                    <a:pt x="275676" y="279121"/>
                    <a:pt x="274837" y="278841"/>
                    <a:pt x="274278" y="278282"/>
                  </a:cubicBezTo>
                  <a:cubicBezTo>
                    <a:pt x="273720" y="277724"/>
                    <a:pt x="272881" y="277444"/>
                    <a:pt x="271764" y="277444"/>
                  </a:cubicBezTo>
                  <a:cubicBezTo>
                    <a:pt x="268970" y="276327"/>
                    <a:pt x="265617" y="275768"/>
                    <a:pt x="261705" y="275768"/>
                  </a:cubicBezTo>
                  <a:lnTo>
                    <a:pt x="252485" y="275768"/>
                  </a:lnTo>
                  <a:cubicBezTo>
                    <a:pt x="251368" y="275209"/>
                    <a:pt x="249132" y="274930"/>
                    <a:pt x="245780" y="274930"/>
                  </a:cubicBezTo>
                  <a:lnTo>
                    <a:pt x="236559" y="274930"/>
                  </a:lnTo>
                  <a:cubicBezTo>
                    <a:pt x="233207" y="275488"/>
                    <a:pt x="230971" y="277165"/>
                    <a:pt x="229854" y="279959"/>
                  </a:cubicBezTo>
                  <a:cubicBezTo>
                    <a:pt x="228736" y="278841"/>
                    <a:pt x="226780" y="278282"/>
                    <a:pt x="223986" y="278282"/>
                  </a:cubicBezTo>
                  <a:cubicBezTo>
                    <a:pt x="219516" y="278282"/>
                    <a:pt x="214906" y="279400"/>
                    <a:pt x="210156" y="281635"/>
                  </a:cubicBezTo>
                  <a:cubicBezTo>
                    <a:pt x="205406" y="283870"/>
                    <a:pt x="200796" y="284429"/>
                    <a:pt x="196326" y="283312"/>
                  </a:cubicBezTo>
                  <a:cubicBezTo>
                    <a:pt x="195208" y="284988"/>
                    <a:pt x="192554" y="286385"/>
                    <a:pt x="188363" y="287503"/>
                  </a:cubicBezTo>
                  <a:cubicBezTo>
                    <a:pt x="184172" y="288620"/>
                    <a:pt x="179562" y="289458"/>
                    <a:pt x="174533" y="290017"/>
                  </a:cubicBezTo>
                  <a:lnTo>
                    <a:pt x="159445" y="293370"/>
                  </a:lnTo>
                  <a:cubicBezTo>
                    <a:pt x="154416" y="294488"/>
                    <a:pt x="150784" y="295885"/>
                    <a:pt x="148548" y="297561"/>
                  </a:cubicBezTo>
                  <a:cubicBezTo>
                    <a:pt x="147431" y="296443"/>
                    <a:pt x="146453" y="295885"/>
                    <a:pt x="145615" y="295885"/>
                  </a:cubicBezTo>
                  <a:cubicBezTo>
                    <a:pt x="144777" y="295885"/>
                    <a:pt x="141983" y="296583"/>
                    <a:pt x="137233" y="297980"/>
                  </a:cubicBezTo>
                  <a:cubicBezTo>
                    <a:pt x="132483" y="299377"/>
                    <a:pt x="129829" y="301193"/>
                    <a:pt x="129270" y="303428"/>
                  </a:cubicBezTo>
                  <a:cubicBezTo>
                    <a:pt x="128152" y="303987"/>
                    <a:pt x="126057" y="304546"/>
                    <a:pt x="122983" y="305105"/>
                  </a:cubicBezTo>
                  <a:cubicBezTo>
                    <a:pt x="119910" y="305664"/>
                    <a:pt x="117814" y="306222"/>
                    <a:pt x="116697" y="306781"/>
                  </a:cubicBezTo>
                  <a:lnTo>
                    <a:pt x="115859" y="306781"/>
                  </a:lnTo>
                  <a:lnTo>
                    <a:pt x="109153" y="313487"/>
                  </a:lnTo>
                  <a:cubicBezTo>
                    <a:pt x="108035" y="315722"/>
                    <a:pt x="107337" y="317678"/>
                    <a:pt x="107058" y="319354"/>
                  </a:cubicBezTo>
                  <a:cubicBezTo>
                    <a:pt x="106778" y="321031"/>
                    <a:pt x="106499" y="323126"/>
                    <a:pt x="106219" y="325641"/>
                  </a:cubicBezTo>
                  <a:cubicBezTo>
                    <a:pt x="105940" y="328155"/>
                    <a:pt x="105521" y="331368"/>
                    <a:pt x="104962" y="335280"/>
                  </a:cubicBezTo>
                  <a:cubicBezTo>
                    <a:pt x="104962" y="336398"/>
                    <a:pt x="106080" y="337515"/>
                    <a:pt x="108315" y="338633"/>
                  </a:cubicBezTo>
                  <a:cubicBezTo>
                    <a:pt x="107197" y="340868"/>
                    <a:pt x="106359" y="342824"/>
                    <a:pt x="105800" y="344500"/>
                  </a:cubicBezTo>
                  <a:cubicBezTo>
                    <a:pt x="105241" y="346177"/>
                    <a:pt x="104962" y="348132"/>
                    <a:pt x="104962" y="350368"/>
                  </a:cubicBezTo>
                  <a:cubicBezTo>
                    <a:pt x="104962" y="351485"/>
                    <a:pt x="105521" y="353022"/>
                    <a:pt x="106638" y="354978"/>
                  </a:cubicBezTo>
                  <a:cubicBezTo>
                    <a:pt x="107756" y="356934"/>
                    <a:pt x="108874" y="357911"/>
                    <a:pt x="109991" y="357911"/>
                  </a:cubicBezTo>
                  <a:cubicBezTo>
                    <a:pt x="111109" y="357911"/>
                    <a:pt x="111668" y="357632"/>
                    <a:pt x="111668" y="357073"/>
                  </a:cubicBezTo>
                  <a:lnTo>
                    <a:pt x="115020" y="357073"/>
                  </a:lnTo>
                  <a:lnTo>
                    <a:pt x="109991" y="362102"/>
                  </a:lnTo>
                  <a:cubicBezTo>
                    <a:pt x="107197" y="360985"/>
                    <a:pt x="105800" y="362382"/>
                    <a:pt x="105800" y="366293"/>
                  </a:cubicBezTo>
                  <a:lnTo>
                    <a:pt x="105800" y="369646"/>
                  </a:lnTo>
                  <a:cubicBezTo>
                    <a:pt x="105800" y="370205"/>
                    <a:pt x="106080" y="370484"/>
                    <a:pt x="106638" y="370484"/>
                  </a:cubicBezTo>
                  <a:cubicBezTo>
                    <a:pt x="106638" y="373278"/>
                    <a:pt x="106359" y="375793"/>
                    <a:pt x="105800" y="378028"/>
                  </a:cubicBezTo>
                  <a:cubicBezTo>
                    <a:pt x="105241" y="380263"/>
                    <a:pt x="104962" y="382499"/>
                    <a:pt x="104962" y="384734"/>
                  </a:cubicBezTo>
                  <a:lnTo>
                    <a:pt x="104962" y="404851"/>
                  </a:lnTo>
                  <a:cubicBezTo>
                    <a:pt x="104962" y="405409"/>
                    <a:pt x="104683" y="406806"/>
                    <a:pt x="104124" y="409042"/>
                  </a:cubicBezTo>
                  <a:cubicBezTo>
                    <a:pt x="103565" y="411277"/>
                    <a:pt x="102727" y="412953"/>
                    <a:pt x="101609" y="414071"/>
                  </a:cubicBezTo>
                  <a:lnTo>
                    <a:pt x="100771" y="411556"/>
                  </a:lnTo>
                  <a:cubicBezTo>
                    <a:pt x="100212" y="412115"/>
                    <a:pt x="99653" y="412394"/>
                    <a:pt x="99095" y="412394"/>
                  </a:cubicBezTo>
                  <a:lnTo>
                    <a:pt x="97418" y="414071"/>
                  </a:lnTo>
                  <a:lnTo>
                    <a:pt x="97418" y="419938"/>
                  </a:lnTo>
                  <a:cubicBezTo>
                    <a:pt x="97418" y="422732"/>
                    <a:pt x="96859" y="424688"/>
                    <a:pt x="95742" y="425806"/>
                  </a:cubicBezTo>
                  <a:cubicBezTo>
                    <a:pt x="96301" y="424129"/>
                    <a:pt x="95882" y="423570"/>
                    <a:pt x="94485" y="424129"/>
                  </a:cubicBezTo>
                  <a:cubicBezTo>
                    <a:pt x="93088" y="424688"/>
                    <a:pt x="92110" y="424688"/>
                    <a:pt x="91551" y="424129"/>
                  </a:cubicBezTo>
                  <a:lnTo>
                    <a:pt x="90713" y="422453"/>
                  </a:lnTo>
                  <a:cubicBezTo>
                    <a:pt x="90713" y="421894"/>
                    <a:pt x="90433" y="421615"/>
                    <a:pt x="89874" y="421615"/>
                  </a:cubicBezTo>
                  <a:lnTo>
                    <a:pt x="89874" y="422453"/>
                  </a:lnTo>
                  <a:cubicBezTo>
                    <a:pt x="89316" y="422453"/>
                    <a:pt x="88617" y="422872"/>
                    <a:pt x="87779" y="423710"/>
                  </a:cubicBezTo>
                  <a:cubicBezTo>
                    <a:pt x="86941" y="424548"/>
                    <a:pt x="86242" y="424967"/>
                    <a:pt x="85683" y="424967"/>
                  </a:cubicBezTo>
                  <a:lnTo>
                    <a:pt x="84845" y="424967"/>
                  </a:lnTo>
                  <a:cubicBezTo>
                    <a:pt x="83728" y="424967"/>
                    <a:pt x="82051" y="424548"/>
                    <a:pt x="79816" y="423710"/>
                  </a:cubicBezTo>
                  <a:cubicBezTo>
                    <a:pt x="77581" y="422872"/>
                    <a:pt x="76184" y="422453"/>
                    <a:pt x="75625" y="422453"/>
                  </a:cubicBezTo>
                  <a:cubicBezTo>
                    <a:pt x="75066" y="422453"/>
                    <a:pt x="74228" y="423570"/>
                    <a:pt x="73110" y="425806"/>
                  </a:cubicBezTo>
                  <a:cubicBezTo>
                    <a:pt x="71993" y="428041"/>
                    <a:pt x="70736" y="430555"/>
                    <a:pt x="69339" y="433349"/>
                  </a:cubicBezTo>
                  <a:cubicBezTo>
                    <a:pt x="67942" y="436143"/>
                    <a:pt x="66545" y="438658"/>
                    <a:pt x="65148" y="440893"/>
                  </a:cubicBezTo>
                  <a:cubicBezTo>
                    <a:pt x="63751" y="443128"/>
                    <a:pt x="62493" y="444246"/>
                    <a:pt x="61376" y="444246"/>
                  </a:cubicBezTo>
                  <a:cubicBezTo>
                    <a:pt x="60258" y="444246"/>
                    <a:pt x="59001" y="443967"/>
                    <a:pt x="57604" y="443408"/>
                  </a:cubicBezTo>
                  <a:cubicBezTo>
                    <a:pt x="56207" y="442849"/>
                    <a:pt x="54949" y="442570"/>
                    <a:pt x="53832" y="442570"/>
                  </a:cubicBezTo>
                  <a:lnTo>
                    <a:pt x="51317" y="443408"/>
                  </a:lnTo>
                  <a:lnTo>
                    <a:pt x="50479" y="443408"/>
                  </a:lnTo>
                  <a:cubicBezTo>
                    <a:pt x="48244" y="443408"/>
                    <a:pt x="46707" y="441592"/>
                    <a:pt x="45869" y="437960"/>
                  </a:cubicBezTo>
                  <a:cubicBezTo>
                    <a:pt x="45031" y="434327"/>
                    <a:pt x="43773" y="431952"/>
                    <a:pt x="42097" y="430835"/>
                  </a:cubicBezTo>
                  <a:cubicBezTo>
                    <a:pt x="42656" y="430835"/>
                    <a:pt x="42935" y="430555"/>
                    <a:pt x="42935" y="429997"/>
                  </a:cubicBezTo>
                  <a:cubicBezTo>
                    <a:pt x="42935" y="428320"/>
                    <a:pt x="42097" y="427482"/>
                    <a:pt x="40421" y="427482"/>
                  </a:cubicBezTo>
                  <a:lnTo>
                    <a:pt x="37068" y="427482"/>
                  </a:lnTo>
                  <a:lnTo>
                    <a:pt x="34553" y="424967"/>
                  </a:lnTo>
                  <a:lnTo>
                    <a:pt x="33715" y="423291"/>
                  </a:lnTo>
                  <a:lnTo>
                    <a:pt x="32039" y="422453"/>
                  </a:lnTo>
                  <a:lnTo>
                    <a:pt x="31200" y="422453"/>
                  </a:lnTo>
                  <a:cubicBezTo>
                    <a:pt x="28406" y="419659"/>
                    <a:pt x="26451" y="415887"/>
                    <a:pt x="25333" y="411137"/>
                  </a:cubicBezTo>
                  <a:cubicBezTo>
                    <a:pt x="24215" y="406387"/>
                    <a:pt x="23098" y="402336"/>
                    <a:pt x="21980" y="398983"/>
                  </a:cubicBezTo>
                  <a:cubicBezTo>
                    <a:pt x="21980" y="398424"/>
                    <a:pt x="22679" y="397866"/>
                    <a:pt x="24076" y="397307"/>
                  </a:cubicBezTo>
                  <a:cubicBezTo>
                    <a:pt x="25473" y="396748"/>
                    <a:pt x="26171" y="395910"/>
                    <a:pt x="26171" y="394792"/>
                  </a:cubicBezTo>
                  <a:cubicBezTo>
                    <a:pt x="26171" y="393675"/>
                    <a:pt x="25473" y="392976"/>
                    <a:pt x="24076" y="392697"/>
                  </a:cubicBezTo>
                  <a:cubicBezTo>
                    <a:pt x="22679" y="392417"/>
                    <a:pt x="21980" y="391719"/>
                    <a:pt x="21980" y="390601"/>
                  </a:cubicBezTo>
                  <a:cubicBezTo>
                    <a:pt x="21421" y="387807"/>
                    <a:pt x="21142" y="384734"/>
                    <a:pt x="21142" y="381381"/>
                  </a:cubicBezTo>
                  <a:cubicBezTo>
                    <a:pt x="21142" y="378028"/>
                    <a:pt x="20583" y="374955"/>
                    <a:pt x="19466" y="372161"/>
                  </a:cubicBezTo>
                  <a:lnTo>
                    <a:pt x="19466" y="329413"/>
                  </a:lnTo>
                  <a:cubicBezTo>
                    <a:pt x="19466" y="328295"/>
                    <a:pt x="19186" y="325222"/>
                    <a:pt x="18627" y="320192"/>
                  </a:cubicBezTo>
                  <a:lnTo>
                    <a:pt x="18627" y="310972"/>
                  </a:lnTo>
                  <a:cubicBezTo>
                    <a:pt x="18627" y="308178"/>
                    <a:pt x="19047" y="305384"/>
                    <a:pt x="19885" y="302590"/>
                  </a:cubicBezTo>
                  <a:cubicBezTo>
                    <a:pt x="20723" y="299796"/>
                    <a:pt x="21142" y="297002"/>
                    <a:pt x="21142" y="294208"/>
                  </a:cubicBezTo>
                  <a:lnTo>
                    <a:pt x="21142" y="285826"/>
                  </a:lnTo>
                  <a:cubicBezTo>
                    <a:pt x="20583" y="285826"/>
                    <a:pt x="20024" y="284709"/>
                    <a:pt x="19466" y="282473"/>
                  </a:cubicBezTo>
                  <a:lnTo>
                    <a:pt x="19466" y="278282"/>
                  </a:lnTo>
                  <a:cubicBezTo>
                    <a:pt x="19466" y="271577"/>
                    <a:pt x="20024" y="264871"/>
                    <a:pt x="21142" y="258166"/>
                  </a:cubicBezTo>
                  <a:cubicBezTo>
                    <a:pt x="22260" y="251460"/>
                    <a:pt x="22818" y="245034"/>
                    <a:pt x="22818" y="238887"/>
                  </a:cubicBezTo>
                  <a:cubicBezTo>
                    <a:pt x="22818" y="238328"/>
                    <a:pt x="22539" y="237769"/>
                    <a:pt x="21980" y="237211"/>
                  </a:cubicBezTo>
                  <a:cubicBezTo>
                    <a:pt x="23098" y="236093"/>
                    <a:pt x="23657" y="234975"/>
                    <a:pt x="23657" y="233858"/>
                  </a:cubicBezTo>
                  <a:lnTo>
                    <a:pt x="23657" y="230505"/>
                  </a:lnTo>
                  <a:cubicBezTo>
                    <a:pt x="23657" y="229387"/>
                    <a:pt x="23377" y="227990"/>
                    <a:pt x="22818" y="226314"/>
                  </a:cubicBezTo>
                  <a:lnTo>
                    <a:pt x="22818" y="222123"/>
                  </a:lnTo>
                  <a:cubicBezTo>
                    <a:pt x="22818" y="219329"/>
                    <a:pt x="23377" y="215837"/>
                    <a:pt x="24495" y="211646"/>
                  </a:cubicBezTo>
                  <a:cubicBezTo>
                    <a:pt x="25612" y="207455"/>
                    <a:pt x="26171" y="203962"/>
                    <a:pt x="26171" y="201168"/>
                  </a:cubicBezTo>
                  <a:lnTo>
                    <a:pt x="26171" y="197815"/>
                  </a:lnTo>
                  <a:lnTo>
                    <a:pt x="24495" y="196139"/>
                  </a:lnTo>
                  <a:cubicBezTo>
                    <a:pt x="24495" y="195580"/>
                    <a:pt x="24774" y="194882"/>
                    <a:pt x="25333" y="194043"/>
                  </a:cubicBezTo>
                  <a:cubicBezTo>
                    <a:pt x="25892" y="193205"/>
                    <a:pt x="26171" y="192507"/>
                    <a:pt x="26171" y="191948"/>
                  </a:cubicBezTo>
                  <a:lnTo>
                    <a:pt x="26171" y="187757"/>
                  </a:lnTo>
                  <a:cubicBezTo>
                    <a:pt x="26171" y="186639"/>
                    <a:pt x="25892" y="185522"/>
                    <a:pt x="25333" y="184404"/>
                  </a:cubicBezTo>
                  <a:cubicBezTo>
                    <a:pt x="24774" y="183286"/>
                    <a:pt x="24495" y="182169"/>
                    <a:pt x="24495" y="181051"/>
                  </a:cubicBezTo>
                  <a:cubicBezTo>
                    <a:pt x="24495" y="179934"/>
                    <a:pt x="24914" y="179235"/>
                    <a:pt x="25752" y="178956"/>
                  </a:cubicBezTo>
                  <a:cubicBezTo>
                    <a:pt x="26590" y="178676"/>
                    <a:pt x="27009" y="177978"/>
                    <a:pt x="27009" y="176860"/>
                  </a:cubicBezTo>
                  <a:lnTo>
                    <a:pt x="26171" y="176022"/>
                  </a:lnTo>
                  <a:cubicBezTo>
                    <a:pt x="27289" y="174346"/>
                    <a:pt x="27848" y="172669"/>
                    <a:pt x="27848" y="170993"/>
                  </a:cubicBezTo>
                  <a:cubicBezTo>
                    <a:pt x="27848" y="169316"/>
                    <a:pt x="27568" y="167640"/>
                    <a:pt x="27009" y="165964"/>
                  </a:cubicBezTo>
                  <a:lnTo>
                    <a:pt x="27009" y="160096"/>
                  </a:lnTo>
                  <a:cubicBezTo>
                    <a:pt x="27009" y="159537"/>
                    <a:pt x="27289" y="158979"/>
                    <a:pt x="27848" y="158420"/>
                  </a:cubicBezTo>
                  <a:lnTo>
                    <a:pt x="27009" y="157582"/>
                  </a:lnTo>
                  <a:lnTo>
                    <a:pt x="27009" y="156743"/>
                  </a:lnTo>
                  <a:cubicBezTo>
                    <a:pt x="27009" y="153949"/>
                    <a:pt x="28127" y="151155"/>
                    <a:pt x="30362" y="148361"/>
                  </a:cubicBezTo>
                  <a:cubicBezTo>
                    <a:pt x="32597" y="145567"/>
                    <a:pt x="33715" y="143332"/>
                    <a:pt x="33715" y="141656"/>
                  </a:cubicBezTo>
                  <a:cubicBezTo>
                    <a:pt x="33715" y="139979"/>
                    <a:pt x="33575" y="138303"/>
                    <a:pt x="33296" y="136627"/>
                  </a:cubicBezTo>
                  <a:cubicBezTo>
                    <a:pt x="33017" y="134950"/>
                    <a:pt x="32039" y="134112"/>
                    <a:pt x="30362" y="134112"/>
                  </a:cubicBezTo>
                  <a:lnTo>
                    <a:pt x="30362" y="129083"/>
                  </a:lnTo>
                  <a:cubicBezTo>
                    <a:pt x="30362" y="127406"/>
                    <a:pt x="30642" y="126009"/>
                    <a:pt x="31200" y="124892"/>
                  </a:cubicBezTo>
                  <a:lnTo>
                    <a:pt x="31200" y="120701"/>
                  </a:lnTo>
                  <a:cubicBezTo>
                    <a:pt x="31759" y="119024"/>
                    <a:pt x="32318" y="117907"/>
                    <a:pt x="32877" y="117348"/>
                  </a:cubicBezTo>
                  <a:cubicBezTo>
                    <a:pt x="33436" y="111201"/>
                    <a:pt x="33715" y="105893"/>
                    <a:pt x="33715" y="101422"/>
                  </a:cubicBezTo>
                  <a:lnTo>
                    <a:pt x="33715" y="87173"/>
                  </a:lnTo>
                  <a:cubicBezTo>
                    <a:pt x="33715" y="83261"/>
                    <a:pt x="33296" y="79629"/>
                    <a:pt x="32458" y="76276"/>
                  </a:cubicBezTo>
                  <a:cubicBezTo>
                    <a:pt x="31620" y="72923"/>
                    <a:pt x="31480" y="69291"/>
                    <a:pt x="32039" y="65380"/>
                  </a:cubicBezTo>
                  <a:cubicBezTo>
                    <a:pt x="30921" y="64821"/>
                    <a:pt x="28965" y="63564"/>
                    <a:pt x="26171" y="61608"/>
                  </a:cubicBezTo>
                  <a:cubicBezTo>
                    <a:pt x="23377" y="59652"/>
                    <a:pt x="21701" y="58953"/>
                    <a:pt x="21142" y="59512"/>
                  </a:cubicBezTo>
                  <a:cubicBezTo>
                    <a:pt x="20024" y="58953"/>
                    <a:pt x="18069" y="57976"/>
                    <a:pt x="15275" y="56579"/>
                  </a:cubicBezTo>
                  <a:cubicBezTo>
                    <a:pt x="12481" y="55182"/>
                    <a:pt x="10665" y="54343"/>
                    <a:pt x="9826" y="54064"/>
                  </a:cubicBezTo>
                  <a:cubicBezTo>
                    <a:pt x="8988" y="53785"/>
                    <a:pt x="7172" y="53226"/>
                    <a:pt x="4378" y="52388"/>
                  </a:cubicBezTo>
                  <a:lnTo>
                    <a:pt x="0" y="51040"/>
                  </a:lnTo>
                  <a:lnTo>
                    <a:pt x="0" y="21495"/>
                  </a:lnTo>
                  <a:lnTo>
                    <a:pt x="2702" y="20955"/>
                  </a:lnTo>
                  <a:cubicBezTo>
                    <a:pt x="2702" y="20396"/>
                    <a:pt x="2981" y="20117"/>
                    <a:pt x="3540" y="20117"/>
                  </a:cubicBezTo>
                  <a:lnTo>
                    <a:pt x="4378" y="19279"/>
                  </a:lnTo>
                  <a:cubicBezTo>
                    <a:pt x="7172" y="17043"/>
                    <a:pt x="9687" y="15786"/>
                    <a:pt x="11922" y="15507"/>
                  </a:cubicBezTo>
                  <a:cubicBezTo>
                    <a:pt x="14157" y="15227"/>
                    <a:pt x="16392" y="13691"/>
                    <a:pt x="18627" y="10897"/>
                  </a:cubicBezTo>
                  <a:cubicBezTo>
                    <a:pt x="19745" y="9220"/>
                    <a:pt x="21142" y="8661"/>
                    <a:pt x="22818" y="9220"/>
                  </a:cubicBezTo>
                  <a:cubicBezTo>
                    <a:pt x="24495" y="9779"/>
                    <a:pt x="25892" y="9500"/>
                    <a:pt x="27009" y="8382"/>
                  </a:cubicBezTo>
                  <a:cubicBezTo>
                    <a:pt x="28127" y="7264"/>
                    <a:pt x="29245" y="6007"/>
                    <a:pt x="30362" y="4610"/>
                  </a:cubicBezTo>
                  <a:cubicBezTo>
                    <a:pt x="31480" y="3213"/>
                    <a:pt x="32877" y="2515"/>
                    <a:pt x="34553" y="2515"/>
                  </a:cubicBezTo>
                  <a:cubicBezTo>
                    <a:pt x="36230" y="2515"/>
                    <a:pt x="37766" y="3073"/>
                    <a:pt x="39163" y="4191"/>
                  </a:cubicBezTo>
                  <a:cubicBezTo>
                    <a:pt x="40560" y="5309"/>
                    <a:pt x="42097" y="5867"/>
                    <a:pt x="43773" y="5867"/>
                  </a:cubicBezTo>
                  <a:cubicBezTo>
                    <a:pt x="45450" y="5867"/>
                    <a:pt x="47126" y="5588"/>
                    <a:pt x="48803" y="5029"/>
                  </a:cubicBezTo>
                  <a:cubicBezTo>
                    <a:pt x="50479" y="4470"/>
                    <a:pt x="52016" y="4191"/>
                    <a:pt x="53413" y="4191"/>
                  </a:cubicBezTo>
                  <a:cubicBezTo>
                    <a:pt x="54810" y="4191"/>
                    <a:pt x="56346" y="4610"/>
                    <a:pt x="58023" y="5448"/>
                  </a:cubicBezTo>
                  <a:cubicBezTo>
                    <a:pt x="59699" y="6287"/>
                    <a:pt x="61096" y="6706"/>
                    <a:pt x="62214" y="6706"/>
                  </a:cubicBezTo>
                  <a:cubicBezTo>
                    <a:pt x="63331" y="6706"/>
                    <a:pt x="64728" y="5867"/>
                    <a:pt x="66405" y="4191"/>
                  </a:cubicBezTo>
                  <a:cubicBezTo>
                    <a:pt x="66964" y="4191"/>
                    <a:pt x="67942" y="3912"/>
                    <a:pt x="69339" y="3353"/>
                  </a:cubicBezTo>
                  <a:cubicBezTo>
                    <a:pt x="70736" y="2794"/>
                    <a:pt x="71713" y="2515"/>
                    <a:pt x="72272" y="2515"/>
                  </a:cubicBezTo>
                  <a:lnTo>
                    <a:pt x="76463" y="2515"/>
                  </a:lnTo>
                  <a:lnTo>
                    <a:pt x="77301" y="1676"/>
                  </a:lnTo>
                  <a:lnTo>
                    <a:pt x="77301" y="838"/>
                  </a:lnTo>
                  <a:cubicBezTo>
                    <a:pt x="77860" y="838"/>
                    <a:pt x="78140" y="559"/>
                    <a:pt x="78140" y="0"/>
                  </a:cubicBezTo>
                  <a:close/>
                </a:path>
              </a:pathLst>
            </a:custGeom>
            <a:solidFill>
              <a:srgbClr val="FF0000"/>
            </a:solidFill>
            <a:ln>
              <a:noFill/>
            </a:ln>
            <a:effectLst>
              <a:glow rad="127000">
                <a:schemeClr val="bg1"/>
              </a:glo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5400" spc="600">
                  <a:solidFill>
                    <a:srgbClr val="C00000"/>
                  </a:solidFill>
                  <a:effectLst>
                    <a:glow rad="127000">
                      <a:schemeClr val="bg1"/>
                    </a:glow>
                  </a:effectLst>
                  <a:latin typeface="禹卫书法行书简体" panose="02000603000000000000" pitchFamily="2" charset="-122"/>
                  <a:ea typeface="禹卫书法行书简体" panose="02000603000000000000" pitchFamily="2" charset="-122"/>
                </a:defRPr>
              </a:lvl1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en-US" altLang="zh-CN" sz="6600" b="0" i="0" u="none" strike="noStrike" kern="1200" cap="none" spc="600" normalizeH="0" baseline="0" noProof="0" dirty="0">
                <a:ln>
                  <a:noFill/>
                </a:ln>
                <a:solidFill>
                  <a:srgbClr val="FF0000"/>
                </a:solidFill>
                <a:effectLst>
                  <a:glow rad="127000">
                    <a:prstClr val="white"/>
                  </a:glow>
                </a:effectLst>
                <a:uLnTx/>
                <a:uFillTx/>
                <a:latin typeface="方正字迹-潇洒隶书繁体" panose="02010600010101010101" pitchFamily="2" charset="-122"/>
                <a:ea typeface="方正字迹-潇洒隶书繁体" panose="02010600010101010101" pitchFamily="2" charset="-122"/>
                <a:cs typeface="+mn-cs"/>
              </a:endParaRPr>
            </a:p>
          </p:txBody>
        </p:sp>
        <p:sp>
          <p:nvSpPr>
            <p:cNvPr id="72" name="PA_文本框 71"/>
            <p:cNvSpPr txBox="1"/>
            <p:nvPr>
              <p:custDataLst>
                <p:tags r:id="rId2"/>
              </p:custDataLst>
            </p:nvPr>
          </p:nvSpPr>
          <p:spPr>
            <a:xfrm>
              <a:off x="1255058" y="699089"/>
              <a:ext cx="593637" cy="471830"/>
            </a:xfrm>
            <a:custGeom>
              <a:avLst/>
              <a:gdLst/>
              <a:ahLst/>
              <a:cxnLst/>
              <a:rect l="l" t="t" r="r" b="b"/>
              <a:pathLst>
                <a:path w="593637" h="471830">
                  <a:moveTo>
                    <a:pt x="335776" y="286664"/>
                  </a:moveTo>
                  <a:lnTo>
                    <a:pt x="335776" y="288722"/>
                  </a:lnTo>
                  <a:lnTo>
                    <a:pt x="339891" y="288722"/>
                  </a:lnTo>
                  <a:cubicBezTo>
                    <a:pt x="339891" y="289636"/>
                    <a:pt x="339319" y="290322"/>
                    <a:pt x="338176" y="290779"/>
                  </a:cubicBezTo>
                  <a:cubicBezTo>
                    <a:pt x="337033" y="291236"/>
                    <a:pt x="336462" y="292151"/>
                    <a:pt x="336462" y="293522"/>
                  </a:cubicBezTo>
                  <a:cubicBezTo>
                    <a:pt x="336462" y="294894"/>
                    <a:pt x="336919" y="295808"/>
                    <a:pt x="337833" y="296265"/>
                  </a:cubicBezTo>
                  <a:cubicBezTo>
                    <a:pt x="335547" y="299009"/>
                    <a:pt x="333033" y="301523"/>
                    <a:pt x="330289" y="303809"/>
                  </a:cubicBezTo>
                  <a:lnTo>
                    <a:pt x="323431" y="310667"/>
                  </a:lnTo>
                  <a:lnTo>
                    <a:pt x="315888" y="319583"/>
                  </a:lnTo>
                  <a:cubicBezTo>
                    <a:pt x="314059" y="322326"/>
                    <a:pt x="311544" y="325298"/>
                    <a:pt x="308344" y="328498"/>
                  </a:cubicBezTo>
                  <a:cubicBezTo>
                    <a:pt x="306515" y="329870"/>
                    <a:pt x="305486" y="331470"/>
                    <a:pt x="305258" y="333299"/>
                  </a:cubicBezTo>
                  <a:cubicBezTo>
                    <a:pt x="305029" y="335127"/>
                    <a:pt x="303772" y="337185"/>
                    <a:pt x="301486" y="339471"/>
                  </a:cubicBezTo>
                  <a:cubicBezTo>
                    <a:pt x="301486" y="340385"/>
                    <a:pt x="302172" y="341071"/>
                    <a:pt x="303543" y="341528"/>
                  </a:cubicBezTo>
                  <a:cubicBezTo>
                    <a:pt x="302629" y="341985"/>
                    <a:pt x="300914" y="344271"/>
                    <a:pt x="298400" y="348386"/>
                  </a:cubicBezTo>
                  <a:cubicBezTo>
                    <a:pt x="295885" y="352501"/>
                    <a:pt x="294628" y="354901"/>
                    <a:pt x="294628" y="355587"/>
                  </a:cubicBezTo>
                  <a:cubicBezTo>
                    <a:pt x="294628" y="356273"/>
                    <a:pt x="294856" y="356730"/>
                    <a:pt x="295314" y="356959"/>
                  </a:cubicBezTo>
                  <a:cubicBezTo>
                    <a:pt x="295771" y="357187"/>
                    <a:pt x="295999" y="357759"/>
                    <a:pt x="295999" y="358673"/>
                  </a:cubicBezTo>
                  <a:cubicBezTo>
                    <a:pt x="295999" y="359588"/>
                    <a:pt x="295314" y="360045"/>
                    <a:pt x="293942" y="360045"/>
                  </a:cubicBezTo>
                  <a:cubicBezTo>
                    <a:pt x="294399" y="363702"/>
                    <a:pt x="293942" y="367703"/>
                    <a:pt x="292570" y="372046"/>
                  </a:cubicBezTo>
                  <a:cubicBezTo>
                    <a:pt x="291199" y="376390"/>
                    <a:pt x="288913" y="379704"/>
                    <a:pt x="285712" y="381990"/>
                  </a:cubicBezTo>
                  <a:cubicBezTo>
                    <a:pt x="284798" y="381990"/>
                    <a:pt x="283998" y="382219"/>
                    <a:pt x="283312" y="382676"/>
                  </a:cubicBezTo>
                  <a:cubicBezTo>
                    <a:pt x="282626" y="383133"/>
                    <a:pt x="281826" y="383362"/>
                    <a:pt x="280912" y="383362"/>
                  </a:cubicBezTo>
                  <a:cubicBezTo>
                    <a:pt x="279997" y="383362"/>
                    <a:pt x="277826" y="382791"/>
                    <a:pt x="274397" y="381648"/>
                  </a:cubicBezTo>
                  <a:cubicBezTo>
                    <a:pt x="270968" y="380505"/>
                    <a:pt x="268796" y="379704"/>
                    <a:pt x="267882" y="379247"/>
                  </a:cubicBezTo>
                  <a:cubicBezTo>
                    <a:pt x="265596" y="378333"/>
                    <a:pt x="264338" y="376618"/>
                    <a:pt x="264110" y="374104"/>
                  </a:cubicBezTo>
                  <a:cubicBezTo>
                    <a:pt x="263881" y="371589"/>
                    <a:pt x="261938" y="369646"/>
                    <a:pt x="258280" y="368274"/>
                  </a:cubicBezTo>
                  <a:cubicBezTo>
                    <a:pt x="255537" y="366903"/>
                    <a:pt x="254166" y="364617"/>
                    <a:pt x="254166" y="361416"/>
                  </a:cubicBezTo>
                  <a:cubicBezTo>
                    <a:pt x="254166" y="360045"/>
                    <a:pt x="254623" y="359016"/>
                    <a:pt x="255537" y="358330"/>
                  </a:cubicBezTo>
                  <a:cubicBezTo>
                    <a:pt x="256452" y="357644"/>
                    <a:pt x="256909" y="356616"/>
                    <a:pt x="256909" y="355244"/>
                  </a:cubicBezTo>
                  <a:cubicBezTo>
                    <a:pt x="256909" y="352958"/>
                    <a:pt x="256109" y="350901"/>
                    <a:pt x="254509" y="349072"/>
                  </a:cubicBezTo>
                  <a:cubicBezTo>
                    <a:pt x="252908" y="347243"/>
                    <a:pt x="252108" y="345529"/>
                    <a:pt x="252108" y="343929"/>
                  </a:cubicBezTo>
                  <a:cubicBezTo>
                    <a:pt x="252108" y="342328"/>
                    <a:pt x="253937" y="339585"/>
                    <a:pt x="257595" y="335699"/>
                  </a:cubicBezTo>
                  <a:cubicBezTo>
                    <a:pt x="261252" y="331813"/>
                    <a:pt x="263538" y="329870"/>
                    <a:pt x="264453" y="329870"/>
                  </a:cubicBezTo>
                  <a:cubicBezTo>
                    <a:pt x="266739" y="329870"/>
                    <a:pt x="268796" y="330327"/>
                    <a:pt x="270625" y="331241"/>
                  </a:cubicBezTo>
                  <a:cubicBezTo>
                    <a:pt x="272454" y="332156"/>
                    <a:pt x="274511" y="332613"/>
                    <a:pt x="276797" y="332613"/>
                  </a:cubicBezTo>
                  <a:cubicBezTo>
                    <a:pt x="279083" y="332613"/>
                    <a:pt x="280912" y="331698"/>
                    <a:pt x="282283" y="329870"/>
                  </a:cubicBezTo>
                  <a:lnTo>
                    <a:pt x="289827" y="322326"/>
                  </a:lnTo>
                  <a:cubicBezTo>
                    <a:pt x="292113" y="320954"/>
                    <a:pt x="294514" y="319354"/>
                    <a:pt x="297028" y="317525"/>
                  </a:cubicBezTo>
                  <a:cubicBezTo>
                    <a:pt x="299543" y="315696"/>
                    <a:pt x="301829" y="313982"/>
                    <a:pt x="303886" y="312382"/>
                  </a:cubicBezTo>
                  <a:cubicBezTo>
                    <a:pt x="305944" y="310782"/>
                    <a:pt x="307201" y="309753"/>
                    <a:pt x="307658" y="309296"/>
                  </a:cubicBezTo>
                  <a:lnTo>
                    <a:pt x="309030" y="307924"/>
                  </a:lnTo>
                  <a:lnTo>
                    <a:pt x="333718" y="288722"/>
                  </a:lnTo>
                  <a:close/>
                  <a:moveTo>
                    <a:pt x="60084" y="270891"/>
                  </a:moveTo>
                  <a:cubicBezTo>
                    <a:pt x="62370" y="270891"/>
                    <a:pt x="64085" y="271691"/>
                    <a:pt x="65228" y="273291"/>
                  </a:cubicBezTo>
                  <a:cubicBezTo>
                    <a:pt x="66371" y="274891"/>
                    <a:pt x="67857" y="276377"/>
                    <a:pt x="69685" y="277749"/>
                  </a:cubicBezTo>
                  <a:lnTo>
                    <a:pt x="71743" y="278435"/>
                  </a:lnTo>
                  <a:cubicBezTo>
                    <a:pt x="72200" y="278892"/>
                    <a:pt x="73457" y="279921"/>
                    <a:pt x="75515" y="281521"/>
                  </a:cubicBezTo>
                  <a:cubicBezTo>
                    <a:pt x="77572" y="283121"/>
                    <a:pt x="78829" y="284150"/>
                    <a:pt x="79287" y="284607"/>
                  </a:cubicBezTo>
                  <a:cubicBezTo>
                    <a:pt x="82944" y="286893"/>
                    <a:pt x="87516" y="289522"/>
                    <a:pt x="93003" y="292494"/>
                  </a:cubicBezTo>
                  <a:cubicBezTo>
                    <a:pt x="98489" y="295465"/>
                    <a:pt x="101232" y="299694"/>
                    <a:pt x="101232" y="305181"/>
                  </a:cubicBezTo>
                  <a:cubicBezTo>
                    <a:pt x="101232" y="307467"/>
                    <a:pt x="100318" y="310096"/>
                    <a:pt x="98489" y="313068"/>
                  </a:cubicBezTo>
                  <a:cubicBezTo>
                    <a:pt x="96660" y="316039"/>
                    <a:pt x="95060" y="318211"/>
                    <a:pt x="93688" y="319583"/>
                  </a:cubicBezTo>
                  <a:cubicBezTo>
                    <a:pt x="92774" y="320040"/>
                    <a:pt x="90488" y="320840"/>
                    <a:pt x="86830" y="321983"/>
                  </a:cubicBezTo>
                  <a:cubicBezTo>
                    <a:pt x="83173" y="323126"/>
                    <a:pt x="80887" y="323697"/>
                    <a:pt x="79972" y="323697"/>
                  </a:cubicBezTo>
                  <a:lnTo>
                    <a:pt x="77915" y="323697"/>
                  </a:lnTo>
                  <a:cubicBezTo>
                    <a:pt x="77458" y="323697"/>
                    <a:pt x="76886" y="323355"/>
                    <a:pt x="76201" y="322669"/>
                  </a:cubicBezTo>
                  <a:cubicBezTo>
                    <a:pt x="75515" y="321983"/>
                    <a:pt x="74829" y="321640"/>
                    <a:pt x="74143" y="321640"/>
                  </a:cubicBezTo>
                  <a:cubicBezTo>
                    <a:pt x="73457" y="321640"/>
                    <a:pt x="72200" y="321411"/>
                    <a:pt x="70371" y="320954"/>
                  </a:cubicBezTo>
                  <a:lnTo>
                    <a:pt x="67628" y="320954"/>
                  </a:lnTo>
                  <a:lnTo>
                    <a:pt x="66942" y="320268"/>
                  </a:lnTo>
                  <a:cubicBezTo>
                    <a:pt x="64199" y="314325"/>
                    <a:pt x="62827" y="308267"/>
                    <a:pt x="62827" y="302095"/>
                  </a:cubicBezTo>
                  <a:cubicBezTo>
                    <a:pt x="62827" y="295923"/>
                    <a:pt x="62599" y="289865"/>
                    <a:pt x="62142" y="283921"/>
                  </a:cubicBezTo>
                  <a:cubicBezTo>
                    <a:pt x="61684" y="281178"/>
                    <a:pt x="61227" y="279006"/>
                    <a:pt x="60770" y="277406"/>
                  </a:cubicBezTo>
                  <a:cubicBezTo>
                    <a:pt x="60313" y="275806"/>
                    <a:pt x="60084" y="273634"/>
                    <a:pt x="60084" y="270891"/>
                  </a:cubicBezTo>
                  <a:close/>
                  <a:moveTo>
                    <a:pt x="273368" y="237287"/>
                  </a:moveTo>
                  <a:lnTo>
                    <a:pt x="274054" y="237287"/>
                  </a:lnTo>
                  <a:cubicBezTo>
                    <a:pt x="277254" y="237287"/>
                    <a:pt x="280569" y="238087"/>
                    <a:pt x="283998" y="239687"/>
                  </a:cubicBezTo>
                  <a:cubicBezTo>
                    <a:pt x="287427" y="241287"/>
                    <a:pt x="290742" y="242430"/>
                    <a:pt x="293942" y="243116"/>
                  </a:cubicBezTo>
                  <a:cubicBezTo>
                    <a:pt x="297142" y="243802"/>
                    <a:pt x="300457" y="244373"/>
                    <a:pt x="303886" y="244830"/>
                  </a:cubicBezTo>
                  <a:cubicBezTo>
                    <a:pt x="307315" y="245288"/>
                    <a:pt x="310173" y="246316"/>
                    <a:pt x="312459" y="247917"/>
                  </a:cubicBezTo>
                  <a:cubicBezTo>
                    <a:pt x="314745" y="249517"/>
                    <a:pt x="317145" y="251574"/>
                    <a:pt x="319660" y="254089"/>
                  </a:cubicBezTo>
                  <a:cubicBezTo>
                    <a:pt x="322174" y="256603"/>
                    <a:pt x="323431" y="259461"/>
                    <a:pt x="323431" y="262661"/>
                  </a:cubicBezTo>
                  <a:cubicBezTo>
                    <a:pt x="322974" y="263118"/>
                    <a:pt x="322517" y="264033"/>
                    <a:pt x="322060" y="265404"/>
                  </a:cubicBezTo>
                  <a:lnTo>
                    <a:pt x="322060" y="268148"/>
                  </a:lnTo>
                  <a:cubicBezTo>
                    <a:pt x="322060" y="269062"/>
                    <a:pt x="322288" y="269519"/>
                    <a:pt x="322746" y="269519"/>
                  </a:cubicBezTo>
                  <a:cubicBezTo>
                    <a:pt x="323203" y="269519"/>
                    <a:pt x="323431" y="269748"/>
                    <a:pt x="323431" y="270205"/>
                  </a:cubicBezTo>
                  <a:cubicBezTo>
                    <a:pt x="323431" y="276149"/>
                    <a:pt x="320688" y="279692"/>
                    <a:pt x="315202" y="280835"/>
                  </a:cubicBezTo>
                  <a:cubicBezTo>
                    <a:pt x="309715" y="281978"/>
                    <a:pt x="304915" y="282549"/>
                    <a:pt x="300800" y="282549"/>
                  </a:cubicBezTo>
                  <a:lnTo>
                    <a:pt x="296685" y="282549"/>
                  </a:lnTo>
                  <a:cubicBezTo>
                    <a:pt x="294856" y="282549"/>
                    <a:pt x="293485" y="282092"/>
                    <a:pt x="292570" y="281178"/>
                  </a:cubicBezTo>
                  <a:cubicBezTo>
                    <a:pt x="289370" y="278892"/>
                    <a:pt x="287198" y="276149"/>
                    <a:pt x="286055" y="272948"/>
                  </a:cubicBezTo>
                  <a:cubicBezTo>
                    <a:pt x="284912" y="269748"/>
                    <a:pt x="283198" y="266776"/>
                    <a:pt x="280912" y="264033"/>
                  </a:cubicBezTo>
                  <a:cubicBezTo>
                    <a:pt x="280455" y="263576"/>
                    <a:pt x="279540" y="262547"/>
                    <a:pt x="278169" y="260947"/>
                  </a:cubicBezTo>
                  <a:cubicBezTo>
                    <a:pt x="276797" y="259347"/>
                    <a:pt x="275997" y="258204"/>
                    <a:pt x="275768" y="257518"/>
                  </a:cubicBezTo>
                  <a:cubicBezTo>
                    <a:pt x="275540" y="256832"/>
                    <a:pt x="275197" y="255575"/>
                    <a:pt x="274740" y="253746"/>
                  </a:cubicBezTo>
                  <a:lnTo>
                    <a:pt x="274740" y="250317"/>
                  </a:lnTo>
                  <a:cubicBezTo>
                    <a:pt x="273825" y="250317"/>
                    <a:pt x="273597" y="249517"/>
                    <a:pt x="274054" y="247917"/>
                  </a:cubicBezTo>
                  <a:cubicBezTo>
                    <a:pt x="274511" y="246316"/>
                    <a:pt x="274282" y="245059"/>
                    <a:pt x="273368" y="244145"/>
                  </a:cubicBezTo>
                  <a:lnTo>
                    <a:pt x="272682" y="242773"/>
                  </a:lnTo>
                  <a:cubicBezTo>
                    <a:pt x="272225" y="242316"/>
                    <a:pt x="271996" y="241859"/>
                    <a:pt x="271996" y="241401"/>
                  </a:cubicBezTo>
                  <a:lnTo>
                    <a:pt x="271996" y="240716"/>
                  </a:lnTo>
                  <a:cubicBezTo>
                    <a:pt x="271996" y="240258"/>
                    <a:pt x="272225" y="239687"/>
                    <a:pt x="272682" y="239001"/>
                  </a:cubicBezTo>
                  <a:cubicBezTo>
                    <a:pt x="273139" y="238315"/>
                    <a:pt x="273368" y="237744"/>
                    <a:pt x="273368" y="237287"/>
                  </a:cubicBezTo>
                  <a:close/>
                  <a:moveTo>
                    <a:pt x="197244" y="233172"/>
                  </a:moveTo>
                  <a:cubicBezTo>
                    <a:pt x="199073" y="233172"/>
                    <a:pt x="200902" y="233400"/>
                    <a:pt x="202731" y="233858"/>
                  </a:cubicBezTo>
                  <a:cubicBezTo>
                    <a:pt x="204559" y="234315"/>
                    <a:pt x="206388" y="234543"/>
                    <a:pt x="208217" y="234543"/>
                  </a:cubicBezTo>
                  <a:lnTo>
                    <a:pt x="209589" y="234543"/>
                  </a:lnTo>
                  <a:cubicBezTo>
                    <a:pt x="210046" y="234543"/>
                    <a:pt x="211417" y="234315"/>
                    <a:pt x="213703" y="233858"/>
                  </a:cubicBezTo>
                  <a:lnTo>
                    <a:pt x="217818" y="233858"/>
                  </a:lnTo>
                  <a:cubicBezTo>
                    <a:pt x="218733" y="233858"/>
                    <a:pt x="219418" y="234086"/>
                    <a:pt x="219876" y="234543"/>
                  </a:cubicBezTo>
                  <a:cubicBezTo>
                    <a:pt x="220333" y="235001"/>
                    <a:pt x="221019" y="235229"/>
                    <a:pt x="221933" y="235229"/>
                  </a:cubicBezTo>
                  <a:cubicBezTo>
                    <a:pt x="223762" y="236144"/>
                    <a:pt x="226048" y="237058"/>
                    <a:pt x="228791" y="237972"/>
                  </a:cubicBezTo>
                  <a:cubicBezTo>
                    <a:pt x="231534" y="238887"/>
                    <a:pt x="234163" y="240030"/>
                    <a:pt x="236678" y="241401"/>
                  </a:cubicBezTo>
                  <a:cubicBezTo>
                    <a:pt x="239192" y="242773"/>
                    <a:pt x="241364" y="244373"/>
                    <a:pt x="243193" y="246202"/>
                  </a:cubicBezTo>
                  <a:cubicBezTo>
                    <a:pt x="245022" y="248031"/>
                    <a:pt x="245936" y="250317"/>
                    <a:pt x="245936" y="253060"/>
                  </a:cubicBezTo>
                  <a:cubicBezTo>
                    <a:pt x="245936" y="253974"/>
                    <a:pt x="245365" y="254775"/>
                    <a:pt x="244222" y="255460"/>
                  </a:cubicBezTo>
                  <a:cubicBezTo>
                    <a:pt x="243079" y="256146"/>
                    <a:pt x="242278" y="257061"/>
                    <a:pt x="241821" y="258204"/>
                  </a:cubicBezTo>
                  <a:cubicBezTo>
                    <a:pt x="241364" y="259347"/>
                    <a:pt x="240450" y="260375"/>
                    <a:pt x="239078" y="261290"/>
                  </a:cubicBezTo>
                  <a:cubicBezTo>
                    <a:pt x="237706" y="262204"/>
                    <a:pt x="237021" y="263118"/>
                    <a:pt x="237021" y="264033"/>
                  </a:cubicBezTo>
                  <a:lnTo>
                    <a:pt x="237706" y="266776"/>
                  </a:lnTo>
                  <a:cubicBezTo>
                    <a:pt x="237249" y="268148"/>
                    <a:pt x="236221" y="269062"/>
                    <a:pt x="234620" y="269519"/>
                  </a:cubicBezTo>
                  <a:cubicBezTo>
                    <a:pt x="233020" y="269976"/>
                    <a:pt x="231763" y="270205"/>
                    <a:pt x="230848" y="270205"/>
                  </a:cubicBezTo>
                  <a:lnTo>
                    <a:pt x="229477" y="270205"/>
                  </a:lnTo>
                  <a:cubicBezTo>
                    <a:pt x="229020" y="270205"/>
                    <a:pt x="227991" y="269976"/>
                    <a:pt x="226391" y="269519"/>
                  </a:cubicBezTo>
                  <a:cubicBezTo>
                    <a:pt x="224791" y="269062"/>
                    <a:pt x="223762" y="268948"/>
                    <a:pt x="223305" y="269176"/>
                  </a:cubicBezTo>
                  <a:cubicBezTo>
                    <a:pt x="222847" y="269405"/>
                    <a:pt x="222276" y="269634"/>
                    <a:pt x="221590" y="269862"/>
                  </a:cubicBezTo>
                  <a:cubicBezTo>
                    <a:pt x="220904" y="270091"/>
                    <a:pt x="220104" y="270205"/>
                    <a:pt x="219190" y="270205"/>
                  </a:cubicBezTo>
                  <a:lnTo>
                    <a:pt x="217818" y="270205"/>
                  </a:lnTo>
                  <a:cubicBezTo>
                    <a:pt x="214618" y="267462"/>
                    <a:pt x="211189" y="264033"/>
                    <a:pt x="207531" y="259918"/>
                  </a:cubicBezTo>
                  <a:cubicBezTo>
                    <a:pt x="203874" y="255803"/>
                    <a:pt x="202273" y="251231"/>
                    <a:pt x="202731" y="246202"/>
                  </a:cubicBezTo>
                  <a:lnTo>
                    <a:pt x="197244" y="237287"/>
                  </a:lnTo>
                  <a:close/>
                  <a:moveTo>
                    <a:pt x="178728" y="220827"/>
                  </a:moveTo>
                  <a:lnTo>
                    <a:pt x="178728" y="231800"/>
                  </a:lnTo>
                  <a:cubicBezTo>
                    <a:pt x="179185" y="233629"/>
                    <a:pt x="178956" y="235229"/>
                    <a:pt x="178042" y="236601"/>
                  </a:cubicBezTo>
                  <a:lnTo>
                    <a:pt x="174613" y="234543"/>
                  </a:lnTo>
                  <a:cubicBezTo>
                    <a:pt x="174613" y="233629"/>
                    <a:pt x="175070" y="231343"/>
                    <a:pt x="175984" y="227685"/>
                  </a:cubicBezTo>
                  <a:cubicBezTo>
                    <a:pt x="176899" y="224028"/>
                    <a:pt x="177813" y="221742"/>
                    <a:pt x="178728" y="220827"/>
                  </a:cubicBezTo>
                  <a:close/>
                  <a:moveTo>
                    <a:pt x="468135" y="199568"/>
                  </a:moveTo>
                  <a:lnTo>
                    <a:pt x="469507" y="199568"/>
                  </a:lnTo>
                  <a:cubicBezTo>
                    <a:pt x="471793" y="199568"/>
                    <a:pt x="473622" y="200711"/>
                    <a:pt x="474993" y="202997"/>
                  </a:cubicBezTo>
                  <a:cubicBezTo>
                    <a:pt x="476365" y="205283"/>
                    <a:pt x="477279" y="207569"/>
                    <a:pt x="477736" y="209855"/>
                  </a:cubicBezTo>
                  <a:cubicBezTo>
                    <a:pt x="478651" y="209397"/>
                    <a:pt x="479565" y="209512"/>
                    <a:pt x="480480" y="210198"/>
                  </a:cubicBezTo>
                  <a:cubicBezTo>
                    <a:pt x="481394" y="210883"/>
                    <a:pt x="481851" y="211683"/>
                    <a:pt x="481851" y="212598"/>
                  </a:cubicBezTo>
                  <a:lnTo>
                    <a:pt x="481851" y="228371"/>
                  </a:lnTo>
                  <a:cubicBezTo>
                    <a:pt x="481851" y="230657"/>
                    <a:pt x="479451" y="233400"/>
                    <a:pt x="474650" y="236601"/>
                  </a:cubicBezTo>
                  <a:cubicBezTo>
                    <a:pt x="469850" y="239801"/>
                    <a:pt x="466306" y="241401"/>
                    <a:pt x="464020" y="241401"/>
                  </a:cubicBezTo>
                  <a:cubicBezTo>
                    <a:pt x="459448" y="243687"/>
                    <a:pt x="455105" y="246316"/>
                    <a:pt x="450990" y="249288"/>
                  </a:cubicBezTo>
                  <a:cubicBezTo>
                    <a:pt x="446875" y="252260"/>
                    <a:pt x="443218" y="256032"/>
                    <a:pt x="440017" y="260604"/>
                  </a:cubicBezTo>
                  <a:cubicBezTo>
                    <a:pt x="438646" y="262433"/>
                    <a:pt x="437503" y="264376"/>
                    <a:pt x="436588" y="266433"/>
                  </a:cubicBezTo>
                  <a:cubicBezTo>
                    <a:pt x="435674" y="268491"/>
                    <a:pt x="434531" y="270662"/>
                    <a:pt x="433159" y="272948"/>
                  </a:cubicBezTo>
                  <a:cubicBezTo>
                    <a:pt x="432702" y="273863"/>
                    <a:pt x="431102" y="276377"/>
                    <a:pt x="428359" y="280492"/>
                  </a:cubicBezTo>
                  <a:cubicBezTo>
                    <a:pt x="425616" y="284607"/>
                    <a:pt x="424015" y="287007"/>
                    <a:pt x="423558" y="287693"/>
                  </a:cubicBezTo>
                  <a:cubicBezTo>
                    <a:pt x="423101" y="288379"/>
                    <a:pt x="422872" y="289179"/>
                    <a:pt x="422872" y="290093"/>
                  </a:cubicBezTo>
                  <a:cubicBezTo>
                    <a:pt x="422872" y="291008"/>
                    <a:pt x="423215" y="292036"/>
                    <a:pt x="423901" y="293179"/>
                  </a:cubicBezTo>
                  <a:cubicBezTo>
                    <a:pt x="424587" y="294322"/>
                    <a:pt x="425387" y="295351"/>
                    <a:pt x="426301" y="296265"/>
                  </a:cubicBezTo>
                  <a:cubicBezTo>
                    <a:pt x="429959" y="300380"/>
                    <a:pt x="434417" y="302552"/>
                    <a:pt x="439675" y="302781"/>
                  </a:cubicBezTo>
                  <a:cubicBezTo>
                    <a:pt x="444932" y="303009"/>
                    <a:pt x="450076" y="304038"/>
                    <a:pt x="455105" y="305867"/>
                  </a:cubicBezTo>
                  <a:cubicBezTo>
                    <a:pt x="455562" y="305867"/>
                    <a:pt x="456362" y="306210"/>
                    <a:pt x="457505" y="306895"/>
                  </a:cubicBezTo>
                  <a:cubicBezTo>
                    <a:pt x="458648" y="307581"/>
                    <a:pt x="459448" y="308153"/>
                    <a:pt x="459906" y="308610"/>
                  </a:cubicBezTo>
                  <a:cubicBezTo>
                    <a:pt x="464935" y="311810"/>
                    <a:pt x="470650" y="313982"/>
                    <a:pt x="477051" y="315125"/>
                  </a:cubicBezTo>
                  <a:cubicBezTo>
                    <a:pt x="483451" y="316268"/>
                    <a:pt x="488709" y="319125"/>
                    <a:pt x="492824" y="323697"/>
                  </a:cubicBezTo>
                  <a:cubicBezTo>
                    <a:pt x="493738" y="324612"/>
                    <a:pt x="494196" y="325298"/>
                    <a:pt x="494196" y="325755"/>
                  </a:cubicBezTo>
                  <a:lnTo>
                    <a:pt x="494196" y="327812"/>
                  </a:lnTo>
                  <a:cubicBezTo>
                    <a:pt x="494653" y="328727"/>
                    <a:pt x="495453" y="329641"/>
                    <a:pt x="496596" y="330555"/>
                  </a:cubicBezTo>
                  <a:cubicBezTo>
                    <a:pt x="497739" y="331470"/>
                    <a:pt x="498539" y="332156"/>
                    <a:pt x="498996" y="332613"/>
                  </a:cubicBezTo>
                  <a:cubicBezTo>
                    <a:pt x="501282" y="334899"/>
                    <a:pt x="502082" y="336728"/>
                    <a:pt x="501397" y="338099"/>
                  </a:cubicBezTo>
                  <a:cubicBezTo>
                    <a:pt x="500711" y="339471"/>
                    <a:pt x="501054" y="341528"/>
                    <a:pt x="502425" y="344271"/>
                  </a:cubicBezTo>
                  <a:cubicBezTo>
                    <a:pt x="502425" y="344729"/>
                    <a:pt x="503111" y="345414"/>
                    <a:pt x="504483" y="346329"/>
                  </a:cubicBezTo>
                  <a:lnTo>
                    <a:pt x="507226" y="349072"/>
                  </a:lnTo>
                  <a:cubicBezTo>
                    <a:pt x="508140" y="349986"/>
                    <a:pt x="510312" y="352387"/>
                    <a:pt x="513741" y="356273"/>
                  </a:cubicBezTo>
                  <a:cubicBezTo>
                    <a:pt x="517170" y="360159"/>
                    <a:pt x="518884" y="362331"/>
                    <a:pt x="518884" y="362788"/>
                  </a:cubicBezTo>
                  <a:lnTo>
                    <a:pt x="518884" y="363474"/>
                  </a:lnTo>
                  <a:lnTo>
                    <a:pt x="511341" y="364845"/>
                  </a:lnTo>
                  <a:lnTo>
                    <a:pt x="511341" y="365531"/>
                  </a:lnTo>
                  <a:cubicBezTo>
                    <a:pt x="511341" y="367360"/>
                    <a:pt x="512026" y="368503"/>
                    <a:pt x="513398" y="368960"/>
                  </a:cubicBezTo>
                  <a:cubicBezTo>
                    <a:pt x="512484" y="369875"/>
                    <a:pt x="511341" y="370332"/>
                    <a:pt x="509969" y="370332"/>
                  </a:cubicBezTo>
                  <a:lnTo>
                    <a:pt x="507226" y="371703"/>
                  </a:lnTo>
                  <a:cubicBezTo>
                    <a:pt x="506312" y="370789"/>
                    <a:pt x="505168" y="369989"/>
                    <a:pt x="503797" y="369303"/>
                  </a:cubicBezTo>
                  <a:cubicBezTo>
                    <a:pt x="502425" y="368617"/>
                    <a:pt x="501054" y="368274"/>
                    <a:pt x="499682" y="368274"/>
                  </a:cubicBezTo>
                  <a:cubicBezTo>
                    <a:pt x="498310" y="368274"/>
                    <a:pt x="497510" y="368617"/>
                    <a:pt x="497282" y="369303"/>
                  </a:cubicBezTo>
                  <a:cubicBezTo>
                    <a:pt x="497053" y="369989"/>
                    <a:pt x="496482" y="370789"/>
                    <a:pt x="495567" y="371703"/>
                  </a:cubicBezTo>
                  <a:lnTo>
                    <a:pt x="492138" y="368274"/>
                  </a:lnTo>
                  <a:cubicBezTo>
                    <a:pt x="489852" y="365531"/>
                    <a:pt x="487452" y="362788"/>
                    <a:pt x="484937" y="360045"/>
                  </a:cubicBezTo>
                  <a:cubicBezTo>
                    <a:pt x="482423" y="357302"/>
                    <a:pt x="479337" y="355244"/>
                    <a:pt x="475679" y="353873"/>
                  </a:cubicBezTo>
                  <a:cubicBezTo>
                    <a:pt x="468364" y="351587"/>
                    <a:pt x="463220" y="348843"/>
                    <a:pt x="460249" y="345643"/>
                  </a:cubicBezTo>
                  <a:cubicBezTo>
                    <a:pt x="457277" y="342443"/>
                    <a:pt x="452819" y="338328"/>
                    <a:pt x="446875" y="333299"/>
                  </a:cubicBezTo>
                  <a:cubicBezTo>
                    <a:pt x="445961" y="332384"/>
                    <a:pt x="443561" y="330555"/>
                    <a:pt x="439675" y="327812"/>
                  </a:cubicBezTo>
                  <a:cubicBezTo>
                    <a:pt x="435788" y="325069"/>
                    <a:pt x="433388" y="323240"/>
                    <a:pt x="432474" y="322326"/>
                  </a:cubicBezTo>
                  <a:lnTo>
                    <a:pt x="424244" y="314096"/>
                  </a:lnTo>
                  <a:cubicBezTo>
                    <a:pt x="421958" y="312267"/>
                    <a:pt x="419672" y="311810"/>
                    <a:pt x="417386" y="312725"/>
                  </a:cubicBezTo>
                  <a:cubicBezTo>
                    <a:pt x="415100" y="313639"/>
                    <a:pt x="413043" y="312039"/>
                    <a:pt x="411214" y="307924"/>
                  </a:cubicBezTo>
                  <a:cubicBezTo>
                    <a:pt x="411214" y="307467"/>
                    <a:pt x="410985" y="306552"/>
                    <a:pt x="410528" y="305181"/>
                  </a:cubicBezTo>
                  <a:lnTo>
                    <a:pt x="410528" y="302438"/>
                  </a:lnTo>
                  <a:cubicBezTo>
                    <a:pt x="410528" y="297408"/>
                    <a:pt x="410757" y="292379"/>
                    <a:pt x="411214" y="287350"/>
                  </a:cubicBezTo>
                  <a:cubicBezTo>
                    <a:pt x="411671" y="282321"/>
                    <a:pt x="413043" y="277292"/>
                    <a:pt x="415329" y="272262"/>
                  </a:cubicBezTo>
                  <a:cubicBezTo>
                    <a:pt x="415329" y="271348"/>
                    <a:pt x="416357" y="269176"/>
                    <a:pt x="418415" y="265747"/>
                  </a:cubicBezTo>
                  <a:cubicBezTo>
                    <a:pt x="420472" y="262318"/>
                    <a:pt x="422872" y="258546"/>
                    <a:pt x="425616" y="254432"/>
                  </a:cubicBezTo>
                  <a:cubicBezTo>
                    <a:pt x="428359" y="250317"/>
                    <a:pt x="430988" y="246545"/>
                    <a:pt x="433502" y="243116"/>
                  </a:cubicBezTo>
                  <a:cubicBezTo>
                    <a:pt x="436017" y="239687"/>
                    <a:pt x="437731" y="237515"/>
                    <a:pt x="438646" y="236601"/>
                  </a:cubicBezTo>
                  <a:cubicBezTo>
                    <a:pt x="438646" y="236144"/>
                    <a:pt x="439217" y="235001"/>
                    <a:pt x="440360" y="233172"/>
                  </a:cubicBezTo>
                  <a:cubicBezTo>
                    <a:pt x="441503" y="231343"/>
                    <a:pt x="442418" y="230086"/>
                    <a:pt x="443104" y="229400"/>
                  </a:cubicBezTo>
                  <a:cubicBezTo>
                    <a:pt x="443789" y="228714"/>
                    <a:pt x="445275" y="227000"/>
                    <a:pt x="447561" y="224256"/>
                  </a:cubicBezTo>
                  <a:lnTo>
                    <a:pt x="452362" y="219456"/>
                  </a:lnTo>
                  <a:lnTo>
                    <a:pt x="453048" y="218084"/>
                  </a:lnTo>
                  <a:cubicBezTo>
                    <a:pt x="452133" y="218084"/>
                    <a:pt x="451219" y="218427"/>
                    <a:pt x="450304" y="219113"/>
                  </a:cubicBezTo>
                  <a:cubicBezTo>
                    <a:pt x="449390" y="219799"/>
                    <a:pt x="448476" y="219913"/>
                    <a:pt x="447561" y="219456"/>
                  </a:cubicBezTo>
                  <a:cubicBezTo>
                    <a:pt x="446190" y="219913"/>
                    <a:pt x="443104" y="220713"/>
                    <a:pt x="438303" y="221856"/>
                  </a:cubicBezTo>
                  <a:cubicBezTo>
                    <a:pt x="433502" y="222999"/>
                    <a:pt x="430416" y="223571"/>
                    <a:pt x="429045" y="223571"/>
                  </a:cubicBezTo>
                  <a:cubicBezTo>
                    <a:pt x="427216" y="224485"/>
                    <a:pt x="426530" y="224942"/>
                    <a:pt x="426987" y="224942"/>
                  </a:cubicBezTo>
                  <a:lnTo>
                    <a:pt x="424930" y="224942"/>
                  </a:lnTo>
                  <a:cubicBezTo>
                    <a:pt x="423101" y="224942"/>
                    <a:pt x="421044" y="224599"/>
                    <a:pt x="418758" y="223914"/>
                  </a:cubicBezTo>
                  <a:cubicBezTo>
                    <a:pt x="416472" y="223228"/>
                    <a:pt x="415329" y="221742"/>
                    <a:pt x="415329" y="219456"/>
                  </a:cubicBezTo>
                  <a:lnTo>
                    <a:pt x="418758" y="219456"/>
                  </a:lnTo>
                  <a:cubicBezTo>
                    <a:pt x="417843" y="218541"/>
                    <a:pt x="417386" y="217856"/>
                    <a:pt x="417386" y="217398"/>
                  </a:cubicBezTo>
                  <a:cubicBezTo>
                    <a:pt x="417386" y="216941"/>
                    <a:pt x="416929" y="216255"/>
                    <a:pt x="416014" y="215341"/>
                  </a:cubicBezTo>
                  <a:lnTo>
                    <a:pt x="418758" y="215341"/>
                  </a:lnTo>
                  <a:lnTo>
                    <a:pt x="416014" y="212598"/>
                  </a:lnTo>
                  <a:cubicBezTo>
                    <a:pt x="420587" y="213055"/>
                    <a:pt x="425158" y="213055"/>
                    <a:pt x="429730" y="212598"/>
                  </a:cubicBezTo>
                  <a:cubicBezTo>
                    <a:pt x="434302" y="212141"/>
                    <a:pt x="438646" y="210998"/>
                    <a:pt x="442761" y="209169"/>
                  </a:cubicBezTo>
                  <a:lnTo>
                    <a:pt x="434531" y="209169"/>
                  </a:lnTo>
                  <a:cubicBezTo>
                    <a:pt x="432702" y="209626"/>
                    <a:pt x="430645" y="209855"/>
                    <a:pt x="428359" y="209855"/>
                  </a:cubicBezTo>
                  <a:cubicBezTo>
                    <a:pt x="427444" y="209855"/>
                    <a:pt x="426987" y="209626"/>
                    <a:pt x="426987" y="209169"/>
                  </a:cubicBezTo>
                  <a:cubicBezTo>
                    <a:pt x="427902" y="208712"/>
                    <a:pt x="429502" y="208369"/>
                    <a:pt x="431788" y="208140"/>
                  </a:cubicBezTo>
                  <a:cubicBezTo>
                    <a:pt x="434074" y="207912"/>
                    <a:pt x="435674" y="207569"/>
                    <a:pt x="436588" y="207111"/>
                  </a:cubicBezTo>
                  <a:lnTo>
                    <a:pt x="437960" y="207111"/>
                  </a:lnTo>
                  <a:cubicBezTo>
                    <a:pt x="438417" y="207111"/>
                    <a:pt x="438874" y="206883"/>
                    <a:pt x="439332" y="206426"/>
                  </a:cubicBezTo>
                  <a:lnTo>
                    <a:pt x="440017" y="205054"/>
                  </a:lnTo>
                  <a:cubicBezTo>
                    <a:pt x="440475" y="205511"/>
                    <a:pt x="440932" y="205740"/>
                    <a:pt x="441389" y="205740"/>
                  </a:cubicBezTo>
                  <a:lnTo>
                    <a:pt x="442761" y="205740"/>
                  </a:lnTo>
                  <a:cubicBezTo>
                    <a:pt x="443218" y="205740"/>
                    <a:pt x="444361" y="205626"/>
                    <a:pt x="446190" y="205397"/>
                  </a:cubicBezTo>
                  <a:cubicBezTo>
                    <a:pt x="448018" y="205168"/>
                    <a:pt x="449962" y="204825"/>
                    <a:pt x="452019" y="204368"/>
                  </a:cubicBezTo>
                  <a:cubicBezTo>
                    <a:pt x="454076" y="203911"/>
                    <a:pt x="455905" y="203454"/>
                    <a:pt x="457505" y="202997"/>
                  </a:cubicBezTo>
                  <a:cubicBezTo>
                    <a:pt x="459106" y="202539"/>
                    <a:pt x="459906" y="202082"/>
                    <a:pt x="459906" y="201625"/>
                  </a:cubicBezTo>
                  <a:lnTo>
                    <a:pt x="470878" y="201625"/>
                  </a:lnTo>
                  <a:cubicBezTo>
                    <a:pt x="470421" y="201168"/>
                    <a:pt x="469964" y="200939"/>
                    <a:pt x="469507" y="200939"/>
                  </a:cubicBezTo>
                  <a:cubicBezTo>
                    <a:pt x="469050" y="200939"/>
                    <a:pt x="468592" y="200482"/>
                    <a:pt x="468135" y="199568"/>
                  </a:cubicBezTo>
                  <a:close/>
                  <a:moveTo>
                    <a:pt x="299428" y="25374"/>
                  </a:moveTo>
                  <a:cubicBezTo>
                    <a:pt x="301714" y="25374"/>
                    <a:pt x="304458" y="25603"/>
                    <a:pt x="307658" y="26060"/>
                  </a:cubicBezTo>
                  <a:cubicBezTo>
                    <a:pt x="310859" y="26517"/>
                    <a:pt x="312459" y="28346"/>
                    <a:pt x="312459" y="31547"/>
                  </a:cubicBezTo>
                  <a:cubicBezTo>
                    <a:pt x="312459" y="32461"/>
                    <a:pt x="312230" y="32918"/>
                    <a:pt x="311773" y="32918"/>
                  </a:cubicBezTo>
                  <a:lnTo>
                    <a:pt x="309715" y="34976"/>
                  </a:lnTo>
                  <a:cubicBezTo>
                    <a:pt x="309258" y="35433"/>
                    <a:pt x="308572" y="36347"/>
                    <a:pt x="307658" y="37719"/>
                  </a:cubicBezTo>
                  <a:cubicBezTo>
                    <a:pt x="306744" y="39090"/>
                    <a:pt x="306058" y="40005"/>
                    <a:pt x="305601" y="40462"/>
                  </a:cubicBezTo>
                  <a:lnTo>
                    <a:pt x="305601" y="42519"/>
                  </a:lnTo>
                  <a:cubicBezTo>
                    <a:pt x="306058" y="42519"/>
                    <a:pt x="306286" y="42977"/>
                    <a:pt x="306286" y="43891"/>
                  </a:cubicBezTo>
                  <a:cubicBezTo>
                    <a:pt x="306286" y="44805"/>
                    <a:pt x="306058" y="45720"/>
                    <a:pt x="305601" y="46634"/>
                  </a:cubicBezTo>
                  <a:lnTo>
                    <a:pt x="305601" y="50063"/>
                  </a:lnTo>
                  <a:cubicBezTo>
                    <a:pt x="306058" y="50063"/>
                    <a:pt x="306401" y="50292"/>
                    <a:pt x="306629" y="50749"/>
                  </a:cubicBezTo>
                  <a:cubicBezTo>
                    <a:pt x="306858" y="51206"/>
                    <a:pt x="307201" y="51435"/>
                    <a:pt x="307658" y="51435"/>
                  </a:cubicBezTo>
                  <a:lnTo>
                    <a:pt x="315888" y="51435"/>
                  </a:lnTo>
                  <a:lnTo>
                    <a:pt x="354978" y="44577"/>
                  </a:lnTo>
                  <a:cubicBezTo>
                    <a:pt x="356807" y="45034"/>
                    <a:pt x="360350" y="44463"/>
                    <a:pt x="365608" y="42862"/>
                  </a:cubicBezTo>
                  <a:cubicBezTo>
                    <a:pt x="370866" y="41262"/>
                    <a:pt x="374752" y="40233"/>
                    <a:pt x="377267" y="39776"/>
                  </a:cubicBezTo>
                  <a:cubicBezTo>
                    <a:pt x="379781" y="39319"/>
                    <a:pt x="383325" y="38862"/>
                    <a:pt x="387897" y="38405"/>
                  </a:cubicBezTo>
                  <a:cubicBezTo>
                    <a:pt x="392469" y="37947"/>
                    <a:pt x="395212" y="37490"/>
                    <a:pt x="396126" y="37033"/>
                  </a:cubicBezTo>
                  <a:lnTo>
                    <a:pt x="411214" y="37033"/>
                  </a:lnTo>
                  <a:lnTo>
                    <a:pt x="461963" y="44577"/>
                  </a:lnTo>
                  <a:lnTo>
                    <a:pt x="466764" y="46634"/>
                  </a:lnTo>
                  <a:cubicBezTo>
                    <a:pt x="467221" y="46634"/>
                    <a:pt x="467564" y="47663"/>
                    <a:pt x="467792" y="49720"/>
                  </a:cubicBezTo>
                  <a:cubicBezTo>
                    <a:pt x="468021" y="51778"/>
                    <a:pt x="468135" y="53264"/>
                    <a:pt x="468135" y="54178"/>
                  </a:cubicBezTo>
                  <a:cubicBezTo>
                    <a:pt x="469050" y="56007"/>
                    <a:pt x="469850" y="58064"/>
                    <a:pt x="470536" y="60350"/>
                  </a:cubicBezTo>
                  <a:cubicBezTo>
                    <a:pt x="471221" y="62636"/>
                    <a:pt x="472021" y="64694"/>
                    <a:pt x="472936" y="66522"/>
                  </a:cubicBezTo>
                  <a:lnTo>
                    <a:pt x="474307" y="67894"/>
                  </a:lnTo>
                  <a:cubicBezTo>
                    <a:pt x="474765" y="67894"/>
                    <a:pt x="475450" y="68694"/>
                    <a:pt x="476365" y="70294"/>
                  </a:cubicBezTo>
                  <a:cubicBezTo>
                    <a:pt x="477279" y="71895"/>
                    <a:pt x="478537" y="72466"/>
                    <a:pt x="480137" y="72009"/>
                  </a:cubicBezTo>
                  <a:cubicBezTo>
                    <a:pt x="481737" y="71552"/>
                    <a:pt x="482537" y="72580"/>
                    <a:pt x="482537" y="75095"/>
                  </a:cubicBezTo>
                  <a:cubicBezTo>
                    <a:pt x="482537" y="77610"/>
                    <a:pt x="481966" y="79210"/>
                    <a:pt x="480823" y="79896"/>
                  </a:cubicBezTo>
                  <a:cubicBezTo>
                    <a:pt x="479680" y="80581"/>
                    <a:pt x="478194" y="81610"/>
                    <a:pt x="476365" y="82982"/>
                  </a:cubicBezTo>
                  <a:cubicBezTo>
                    <a:pt x="474536" y="84353"/>
                    <a:pt x="473736" y="86182"/>
                    <a:pt x="473965" y="88468"/>
                  </a:cubicBezTo>
                  <a:cubicBezTo>
                    <a:pt x="474193" y="90754"/>
                    <a:pt x="472707" y="91897"/>
                    <a:pt x="469507" y="91897"/>
                  </a:cubicBezTo>
                  <a:lnTo>
                    <a:pt x="468135" y="91897"/>
                  </a:lnTo>
                  <a:lnTo>
                    <a:pt x="468821" y="91211"/>
                  </a:lnTo>
                  <a:lnTo>
                    <a:pt x="468135" y="91211"/>
                  </a:lnTo>
                  <a:cubicBezTo>
                    <a:pt x="467678" y="91211"/>
                    <a:pt x="466535" y="91668"/>
                    <a:pt x="464706" y="92583"/>
                  </a:cubicBezTo>
                  <a:cubicBezTo>
                    <a:pt x="463792" y="93954"/>
                    <a:pt x="463106" y="95326"/>
                    <a:pt x="462649" y="96698"/>
                  </a:cubicBezTo>
                  <a:cubicBezTo>
                    <a:pt x="462192" y="98069"/>
                    <a:pt x="461506" y="99212"/>
                    <a:pt x="460591" y="100127"/>
                  </a:cubicBezTo>
                  <a:cubicBezTo>
                    <a:pt x="456934" y="104699"/>
                    <a:pt x="453619" y="108928"/>
                    <a:pt x="450647" y="112814"/>
                  </a:cubicBezTo>
                  <a:cubicBezTo>
                    <a:pt x="447676" y="116700"/>
                    <a:pt x="443904" y="120472"/>
                    <a:pt x="439332" y="124130"/>
                  </a:cubicBezTo>
                  <a:lnTo>
                    <a:pt x="436588" y="125501"/>
                  </a:lnTo>
                  <a:cubicBezTo>
                    <a:pt x="435674" y="125958"/>
                    <a:pt x="434988" y="126416"/>
                    <a:pt x="434531" y="126873"/>
                  </a:cubicBezTo>
                  <a:cubicBezTo>
                    <a:pt x="434074" y="127330"/>
                    <a:pt x="433045" y="128130"/>
                    <a:pt x="431445" y="129273"/>
                  </a:cubicBezTo>
                  <a:cubicBezTo>
                    <a:pt x="429845" y="130416"/>
                    <a:pt x="428816" y="130988"/>
                    <a:pt x="428359" y="130988"/>
                  </a:cubicBezTo>
                  <a:cubicBezTo>
                    <a:pt x="426530" y="131902"/>
                    <a:pt x="424015" y="132474"/>
                    <a:pt x="420815" y="132702"/>
                  </a:cubicBezTo>
                  <a:cubicBezTo>
                    <a:pt x="417615" y="132931"/>
                    <a:pt x="415557" y="134645"/>
                    <a:pt x="414643" y="137846"/>
                  </a:cubicBezTo>
                  <a:lnTo>
                    <a:pt x="417386" y="138531"/>
                  </a:lnTo>
                  <a:cubicBezTo>
                    <a:pt x="428359" y="139446"/>
                    <a:pt x="438646" y="140703"/>
                    <a:pt x="448247" y="142303"/>
                  </a:cubicBezTo>
                  <a:cubicBezTo>
                    <a:pt x="457848" y="143904"/>
                    <a:pt x="467907" y="146761"/>
                    <a:pt x="478422" y="150876"/>
                  </a:cubicBezTo>
                  <a:cubicBezTo>
                    <a:pt x="478879" y="151333"/>
                    <a:pt x="480594" y="152362"/>
                    <a:pt x="483566" y="153962"/>
                  </a:cubicBezTo>
                  <a:cubicBezTo>
                    <a:pt x="486538" y="155562"/>
                    <a:pt x="488252" y="156591"/>
                    <a:pt x="488709" y="157048"/>
                  </a:cubicBezTo>
                  <a:cubicBezTo>
                    <a:pt x="494653" y="159334"/>
                    <a:pt x="501511" y="160363"/>
                    <a:pt x="509283" y="160134"/>
                  </a:cubicBezTo>
                  <a:cubicBezTo>
                    <a:pt x="517056" y="159906"/>
                    <a:pt x="524257" y="160134"/>
                    <a:pt x="530886" y="160820"/>
                  </a:cubicBezTo>
                  <a:cubicBezTo>
                    <a:pt x="537515" y="161506"/>
                    <a:pt x="544031" y="162992"/>
                    <a:pt x="550431" y="165278"/>
                  </a:cubicBezTo>
                  <a:lnTo>
                    <a:pt x="569634" y="173507"/>
                  </a:lnTo>
                  <a:cubicBezTo>
                    <a:pt x="572377" y="174422"/>
                    <a:pt x="576377" y="176250"/>
                    <a:pt x="581635" y="178994"/>
                  </a:cubicBezTo>
                  <a:cubicBezTo>
                    <a:pt x="586893" y="181737"/>
                    <a:pt x="589751" y="183108"/>
                    <a:pt x="590208" y="183108"/>
                  </a:cubicBezTo>
                  <a:lnTo>
                    <a:pt x="593637" y="185852"/>
                  </a:lnTo>
                  <a:cubicBezTo>
                    <a:pt x="593637" y="186766"/>
                    <a:pt x="593065" y="187452"/>
                    <a:pt x="591922" y="187909"/>
                  </a:cubicBezTo>
                  <a:cubicBezTo>
                    <a:pt x="590779" y="188366"/>
                    <a:pt x="589979" y="188595"/>
                    <a:pt x="589522" y="188595"/>
                  </a:cubicBezTo>
                  <a:cubicBezTo>
                    <a:pt x="588150" y="188595"/>
                    <a:pt x="587122" y="188366"/>
                    <a:pt x="586436" y="187909"/>
                  </a:cubicBezTo>
                  <a:cubicBezTo>
                    <a:pt x="585750" y="187452"/>
                    <a:pt x="584721" y="187223"/>
                    <a:pt x="583350" y="187223"/>
                  </a:cubicBezTo>
                  <a:cubicBezTo>
                    <a:pt x="583350" y="189509"/>
                    <a:pt x="583807" y="190652"/>
                    <a:pt x="584721" y="190652"/>
                  </a:cubicBezTo>
                  <a:cubicBezTo>
                    <a:pt x="585636" y="190652"/>
                    <a:pt x="586093" y="191795"/>
                    <a:pt x="586093" y="194081"/>
                  </a:cubicBezTo>
                  <a:lnTo>
                    <a:pt x="581978" y="194081"/>
                  </a:lnTo>
                  <a:cubicBezTo>
                    <a:pt x="578321" y="194081"/>
                    <a:pt x="575349" y="193967"/>
                    <a:pt x="573063" y="193738"/>
                  </a:cubicBezTo>
                  <a:cubicBezTo>
                    <a:pt x="570777" y="193510"/>
                    <a:pt x="567576" y="193167"/>
                    <a:pt x="563461" y="192710"/>
                  </a:cubicBezTo>
                  <a:cubicBezTo>
                    <a:pt x="562547" y="191338"/>
                    <a:pt x="561176" y="190424"/>
                    <a:pt x="559347" y="189966"/>
                  </a:cubicBezTo>
                  <a:cubicBezTo>
                    <a:pt x="557518" y="189509"/>
                    <a:pt x="555918" y="189281"/>
                    <a:pt x="554546" y="189281"/>
                  </a:cubicBezTo>
                  <a:lnTo>
                    <a:pt x="545631" y="187223"/>
                  </a:lnTo>
                  <a:cubicBezTo>
                    <a:pt x="541973" y="186766"/>
                    <a:pt x="539687" y="186537"/>
                    <a:pt x="538773" y="186537"/>
                  </a:cubicBezTo>
                  <a:lnTo>
                    <a:pt x="522313" y="186537"/>
                  </a:lnTo>
                  <a:cubicBezTo>
                    <a:pt x="522313" y="187909"/>
                    <a:pt x="521856" y="188595"/>
                    <a:pt x="520942" y="188595"/>
                  </a:cubicBezTo>
                  <a:cubicBezTo>
                    <a:pt x="520027" y="188595"/>
                    <a:pt x="519570" y="188366"/>
                    <a:pt x="519570" y="187909"/>
                  </a:cubicBezTo>
                  <a:lnTo>
                    <a:pt x="517513" y="187223"/>
                  </a:lnTo>
                  <a:lnTo>
                    <a:pt x="514084" y="187223"/>
                  </a:lnTo>
                  <a:cubicBezTo>
                    <a:pt x="512712" y="187680"/>
                    <a:pt x="511798" y="187909"/>
                    <a:pt x="511341" y="187909"/>
                  </a:cubicBezTo>
                  <a:lnTo>
                    <a:pt x="510655" y="188595"/>
                  </a:lnTo>
                  <a:cubicBezTo>
                    <a:pt x="506083" y="188595"/>
                    <a:pt x="502082" y="187566"/>
                    <a:pt x="498653" y="185509"/>
                  </a:cubicBezTo>
                  <a:cubicBezTo>
                    <a:pt x="495224" y="183451"/>
                    <a:pt x="491452" y="181508"/>
                    <a:pt x="487338" y="179679"/>
                  </a:cubicBezTo>
                  <a:cubicBezTo>
                    <a:pt x="486880" y="179679"/>
                    <a:pt x="485623" y="179337"/>
                    <a:pt x="483566" y="178651"/>
                  </a:cubicBezTo>
                  <a:cubicBezTo>
                    <a:pt x="481508" y="177965"/>
                    <a:pt x="480251" y="177622"/>
                    <a:pt x="479794" y="177622"/>
                  </a:cubicBezTo>
                  <a:cubicBezTo>
                    <a:pt x="478879" y="176708"/>
                    <a:pt x="476022" y="174993"/>
                    <a:pt x="471221" y="172479"/>
                  </a:cubicBezTo>
                  <a:cubicBezTo>
                    <a:pt x="466421" y="169964"/>
                    <a:pt x="463563" y="168249"/>
                    <a:pt x="462649" y="167335"/>
                  </a:cubicBezTo>
                  <a:cubicBezTo>
                    <a:pt x="456248" y="163677"/>
                    <a:pt x="448247" y="161620"/>
                    <a:pt x="438646" y="161163"/>
                  </a:cubicBezTo>
                  <a:cubicBezTo>
                    <a:pt x="429045" y="160706"/>
                    <a:pt x="420358" y="160020"/>
                    <a:pt x="412585" y="159105"/>
                  </a:cubicBezTo>
                  <a:cubicBezTo>
                    <a:pt x="411214" y="159105"/>
                    <a:pt x="409271" y="159448"/>
                    <a:pt x="406756" y="160134"/>
                  </a:cubicBezTo>
                  <a:cubicBezTo>
                    <a:pt x="404242" y="160820"/>
                    <a:pt x="402984" y="162306"/>
                    <a:pt x="402984" y="164592"/>
                  </a:cubicBezTo>
                  <a:cubicBezTo>
                    <a:pt x="402984" y="165506"/>
                    <a:pt x="403327" y="166306"/>
                    <a:pt x="404013" y="166992"/>
                  </a:cubicBezTo>
                  <a:cubicBezTo>
                    <a:pt x="404699" y="167678"/>
                    <a:pt x="405042" y="168478"/>
                    <a:pt x="405042" y="169392"/>
                  </a:cubicBezTo>
                  <a:cubicBezTo>
                    <a:pt x="405042" y="172593"/>
                    <a:pt x="404699" y="175793"/>
                    <a:pt x="404013" y="178994"/>
                  </a:cubicBezTo>
                  <a:cubicBezTo>
                    <a:pt x="403327" y="182194"/>
                    <a:pt x="402984" y="185623"/>
                    <a:pt x="402984" y="189281"/>
                  </a:cubicBezTo>
                  <a:cubicBezTo>
                    <a:pt x="402984" y="189738"/>
                    <a:pt x="402641" y="190767"/>
                    <a:pt x="401956" y="192367"/>
                  </a:cubicBezTo>
                  <a:cubicBezTo>
                    <a:pt x="401270" y="193967"/>
                    <a:pt x="400927" y="195224"/>
                    <a:pt x="400927" y="196139"/>
                  </a:cubicBezTo>
                  <a:cubicBezTo>
                    <a:pt x="400927" y="197053"/>
                    <a:pt x="401155" y="197625"/>
                    <a:pt x="401613" y="197853"/>
                  </a:cubicBezTo>
                  <a:cubicBezTo>
                    <a:pt x="402070" y="198082"/>
                    <a:pt x="402298" y="198425"/>
                    <a:pt x="402298" y="198882"/>
                  </a:cubicBezTo>
                  <a:cubicBezTo>
                    <a:pt x="402298" y="199339"/>
                    <a:pt x="402184" y="199682"/>
                    <a:pt x="401956" y="199911"/>
                  </a:cubicBezTo>
                  <a:cubicBezTo>
                    <a:pt x="401727" y="200139"/>
                    <a:pt x="401384" y="200253"/>
                    <a:pt x="400927" y="200253"/>
                  </a:cubicBezTo>
                  <a:lnTo>
                    <a:pt x="400927" y="201625"/>
                  </a:lnTo>
                  <a:cubicBezTo>
                    <a:pt x="401384" y="202082"/>
                    <a:pt x="401613" y="202539"/>
                    <a:pt x="401613" y="202997"/>
                  </a:cubicBezTo>
                  <a:lnTo>
                    <a:pt x="401613" y="203682"/>
                  </a:lnTo>
                  <a:cubicBezTo>
                    <a:pt x="401613" y="204597"/>
                    <a:pt x="400927" y="205854"/>
                    <a:pt x="399555" y="207454"/>
                  </a:cubicBezTo>
                  <a:cubicBezTo>
                    <a:pt x="398184" y="209055"/>
                    <a:pt x="397498" y="210083"/>
                    <a:pt x="397498" y="210540"/>
                  </a:cubicBezTo>
                  <a:cubicBezTo>
                    <a:pt x="397498" y="211912"/>
                    <a:pt x="398184" y="212598"/>
                    <a:pt x="399555" y="212598"/>
                  </a:cubicBezTo>
                  <a:lnTo>
                    <a:pt x="399555" y="222199"/>
                  </a:lnTo>
                  <a:cubicBezTo>
                    <a:pt x="396812" y="223571"/>
                    <a:pt x="395440" y="226085"/>
                    <a:pt x="395440" y="229743"/>
                  </a:cubicBezTo>
                  <a:cubicBezTo>
                    <a:pt x="395440" y="230657"/>
                    <a:pt x="395669" y="231000"/>
                    <a:pt x="396126" y="230772"/>
                  </a:cubicBezTo>
                  <a:cubicBezTo>
                    <a:pt x="396584" y="230543"/>
                    <a:pt x="396812" y="230886"/>
                    <a:pt x="396812" y="231800"/>
                  </a:cubicBezTo>
                  <a:lnTo>
                    <a:pt x="396812" y="232486"/>
                  </a:lnTo>
                  <a:lnTo>
                    <a:pt x="394755" y="234543"/>
                  </a:lnTo>
                  <a:cubicBezTo>
                    <a:pt x="394297" y="235001"/>
                    <a:pt x="394526" y="235915"/>
                    <a:pt x="395440" y="237287"/>
                  </a:cubicBezTo>
                  <a:cubicBezTo>
                    <a:pt x="396355" y="238658"/>
                    <a:pt x="396812" y="239801"/>
                    <a:pt x="396812" y="240716"/>
                  </a:cubicBezTo>
                  <a:cubicBezTo>
                    <a:pt x="396812" y="242544"/>
                    <a:pt x="396355" y="243230"/>
                    <a:pt x="395440" y="242773"/>
                  </a:cubicBezTo>
                  <a:lnTo>
                    <a:pt x="395440" y="246888"/>
                  </a:lnTo>
                  <a:cubicBezTo>
                    <a:pt x="396355" y="246888"/>
                    <a:pt x="396812" y="247574"/>
                    <a:pt x="396812" y="248945"/>
                  </a:cubicBezTo>
                  <a:cubicBezTo>
                    <a:pt x="396812" y="250317"/>
                    <a:pt x="396584" y="251574"/>
                    <a:pt x="396126" y="252717"/>
                  </a:cubicBezTo>
                  <a:cubicBezTo>
                    <a:pt x="395669" y="253860"/>
                    <a:pt x="395440" y="254889"/>
                    <a:pt x="395440" y="255803"/>
                  </a:cubicBezTo>
                  <a:cubicBezTo>
                    <a:pt x="395440" y="256718"/>
                    <a:pt x="395669" y="257175"/>
                    <a:pt x="396126" y="257175"/>
                  </a:cubicBezTo>
                  <a:cubicBezTo>
                    <a:pt x="396584" y="257175"/>
                    <a:pt x="396812" y="257632"/>
                    <a:pt x="396812" y="258546"/>
                  </a:cubicBezTo>
                  <a:cubicBezTo>
                    <a:pt x="396812" y="259461"/>
                    <a:pt x="396469" y="260604"/>
                    <a:pt x="395783" y="261975"/>
                  </a:cubicBezTo>
                  <a:cubicBezTo>
                    <a:pt x="395098" y="263347"/>
                    <a:pt x="394755" y="264490"/>
                    <a:pt x="394755" y="265404"/>
                  </a:cubicBezTo>
                  <a:cubicBezTo>
                    <a:pt x="394755" y="269062"/>
                    <a:pt x="395098" y="273063"/>
                    <a:pt x="395783" y="277406"/>
                  </a:cubicBezTo>
                  <a:cubicBezTo>
                    <a:pt x="396469" y="281749"/>
                    <a:pt x="396812" y="285978"/>
                    <a:pt x="396812" y="290093"/>
                  </a:cubicBezTo>
                  <a:cubicBezTo>
                    <a:pt x="396812" y="291465"/>
                    <a:pt x="396584" y="293065"/>
                    <a:pt x="396126" y="294894"/>
                  </a:cubicBezTo>
                  <a:cubicBezTo>
                    <a:pt x="395669" y="296723"/>
                    <a:pt x="395440" y="298551"/>
                    <a:pt x="395440" y="300380"/>
                  </a:cubicBezTo>
                  <a:cubicBezTo>
                    <a:pt x="395440" y="301295"/>
                    <a:pt x="395783" y="301980"/>
                    <a:pt x="396469" y="302438"/>
                  </a:cubicBezTo>
                  <a:cubicBezTo>
                    <a:pt x="397155" y="302895"/>
                    <a:pt x="397498" y="303695"/>
                    <a:pt x="397498" y="304838"/>
                  </a:cubicBezTo>
                  <a:cubicBezTo>
                    <a:pt x="397498" y="305981"/>
                    <a:pt x="397041" y="307010"/>
                    <a:pt x="396126" y="307924"/>
                  </a:cubicBezTo>
                  <a:lnTo>
                    <a:pt x="396126" y="310667"/>
                  </a:lnTo>
                  <a:cubicBezTo>
                    <a:pt x="396126" y="312953"/>
                    <a:pt x="396355" y="315011"/>
                    <a:pt x="396812" y="316839"/>
                  </a:cubicBezTo>
                  <a:cubicBezTo>
                    <a:pt x="397269" y="318668"/>
                    <a:pt x="397498" y="320383"/>
                    <a:pt x="397498" y="321983"/>
                  </a:cubicBezTo>
                  <a:cubicBezTo>
                    <a:pt x="397498" y="323583"/>
                    <a:pt x="397269" y="325069"/>
                    <a:pt x="396812" y="326441"/>
                  </a:cubicBezTo>
                  <a:lnTo>
                    <a:pt x="396812" y="331241"/>
                  </a:lnTo>
                  <a:cubicBezTo>
                    <a:pt x="396812" y="332613"/>
                    <a:pt x="397155" y="333756"/>
                    <a:pt x="397841" y="334670"/>
                  </a:cubicBezTo>
                  <a:cubicBezTo>
                    <a:pt x="398527" y="335585"/>
                    <a:pt x="398869" y="336613"/>
                    <a:pt x="398869" y="337756"/>
                  </a:cubicBezTo>
                  <a:cubicBezTo>
                    <a:pt x="398869" y="338899"/>
                    <a:pt x="398412" y="339471"/>
                    <a:pt x="397498" y="339471"/>
                  </a:cubicBezTo>
                  <a:lnTo>
                    <a:pt x="397498" y="342214"/>
                  </a:lnTo>
                  <a:cubicBezTo>
                    <a:pt x="397498" y="344500"/>
                    <a:pt x="397955" y="345872"/>
                    <a:pt x="398869" y="346329"/>
                  </a:cubicBezTo>
                  <a:lnTo>
                    <a:pt x="398869" y="357987"/>
                  </a:lnTo>
                  <a:lnTo>
                    <a:pt x="397498" y="360045"/>
                  </a:lnTo>
                  <a:lnTo>
                    <a:pt x="397498" y="381990"/>
                  </a:lnTo>
                  <a:cubicBezTo>
                    <a:pt x="399327" y="383819"/>
                    <a:pt x="400241" y="386562"/>
                    <a:pt x="400241" y="390220"/>
                  </a:cubicBezTo>
                  <a:lnTo>
                    <a:pt x="400241" y="418338"/>
                  </a:lnTo>
                  <a:cubicBezTo>
                    <a:pt x="400241" y="421081"/>
                    <a:pt x="400012" y="424281"/>
                    <a:pt x="399555" y="427939"/>
                  </a:cubicBezTo>
                  <a:cubicBezTo>
                    <a:pt x="398641" y="427939"/>
                    <a:pt x="397726" y="428396"/>
                    <a:pt x="396812" y="429311"/>
                  </a:cubicBezTo>
                  <a:cubicBezTo>
                    <a:pt x="397269" y="429768"/>
                    <a:pt x="397498" y="430225"/>
                    <a:pt x="397498" y="430682"/>
                  </a:cubicBezTo>
                  <a:lnTo>
                    <a:pt x="398869" y="432054"/>
                  </a:lnTo>
                  <a:lnTo>
                    <a:pt x="398869" y="432740"/>
                  </a:lnTo>
                  <a:cubicBezTo>
                    <a:pt x="398869" y="433197"/>
                    <a:pt x="398184" y="435826"/>
                    <a:pt x="396812" y="440626"/>
                  </a:cubicBezTo>
                  <a:cubicBezTo>
                    <a:pt x="395440" y="445427"/>
                    <a:pt x="394412" y="447827"/>
                    <a:pt x="393726" y="447827"/>
                  </a:cubicBezTo>
                  <a:cubicBezTo>
                    <a:pt x="393040" y="447827"/>
                    <a:pt x="392469" y="447599"/>
                    <a:pt x="392011" y="447141"/>
                  </a:cubicBezTo>
                  <a:lnTo>
                    <a:pt x="390640" y="447141"/>
                  </a:lnTo>
                  <a:cubicBezTo>
                    <a:pt x="387897" y="447141"/>
                    <a:pt x="386525" y="448399"/>
                    <a:pt x="386525" y="450913"/>
                  </a:cubicBezTo>
                  <a:cubicBezTo>
                    <a:pt x="386525" y="453428"/>
                    <a:pt x="386068" y="455257"/>
                    <a:pt x="385153" y="456400"/>
                  </a:cubicBezTo>
                  <a:cubicBezTo>
                    <a:pt x="384239" y="457543"/>
                    <a:pt x="383325" y="457886"/>
                    <a:pt x="382410" y="457429"/>
                  </a:cubicBezTo>
                  <a:cubicBezTo>
                    <a:pt x="381496" y="456971"/>
                    <a:pt x="381039" y="457886"/>
                    <a:pt x="381039" y="460172"/>
                  </a:cubicBezTo>
                  <a:cubicBezTo>
                    <a:pt x="380124" y="460172"/>
                    <a:pt x="379210" y="460515"/>
                    <a:pt x="378295" y="461200"/>
                  </a:cubicBezTo>
                  <a:cubicBezTo>
                    <a:pt x="377381" y="461886"/>
                    <a:pt x="376467" y="462229"/>
                    <a:pt x="375552" y="462229"/>
                  </a:cubicBezTo>
                  <a:cubicBezTo>
                    <a:pt x="373723" y="462229"/>
                    <a:pt x="372352" y="461315"/>
                    <a:pt x="371437" y="459486"/>
                  </a:cubicBezTo>
                  <a:cubicBezTo>
                    <a:pt x="370523" y="459486"/>
                    <a:pt x="370066" y="460629"/>
                    <a:pt x="370066" y="462915"/>
                  </a:cubicBezTo>
                  <a:cubicBezTo>
                    <a:pt x="370066" y="465201"/>
                    <a:pt x="369609" y="466801"/>
                    <a:pt x="368694" y="467716"/>
                  </a:cubicBezTo>
                  <a:cubicBezTo>
                    <a:pt x="366408" y="467258"/>
                    <a:pt x="364694" y="467373"/>
                    <a:pt x="363551" y="468058"/>
                  </a:cubicBezTo>
                  <a:cubicBezTo>
                    <a:pt x="362408" y="468744"/>
                    <a:pt x="361150" y="470002"/>
                    <a:pt x="359779" y="471830"/>
                  </a:cubicBezTo>
                  <a:cubicBezTo>
                    <a:pt x="359779" y="470459"/>
                    <a:pt x="358407" y="468630"/>
                    <a:pt x="355664" y="466344"/>
                  </a:cubicBezTo>
                  <a:lnTo>
                    <a:pt x="350178" y="460858"/>
                  </a:lnTo>
                  <a:cubicBezTo>
                    <a:pt x="349263" y="459486"/>
                    <a:pt x="349035" y="458000"/>
                    <a:pt x="349492" y="456400"/>
                  </a:cubicBezTo>
                  <a:cubicBezTo>
                    <a:pt x="349949" y="454800"/>
                    <a:pt x="349492" y="453085"/>
                    <a:pt x="348120" y="451256"/>
                  </a:cubicBezTo>
                  <a:cubicBezTo>
                    <a:pt x="348120" y="447599"/>
                    <a:pt x="347892" y="443941"/>
                    <a:pt x="347434" y="440283"/>
                  </a:cubicBezTo>
                  <a:lnTo>
                    <a:pt x="347434" y="429996"/>
                  </a:lnTo>
                  <a:cubicBezTo>
                    <a:pt x="347434" y="419481"/>
                    <a:pt x="347663" y="408965"/>
                    <a:pt x="348120" y="398450"/>
                  </a:cubicBezTo>
                  <a:lnTo>
                    <a:pt x="350863" y="367589"/>
                  </a:lnTo>
                  <a:cubicBezTo>
                    <a:pt x="350863" y="364845"/>
                    <a:pt x="351092" y="361645"/>
                    <a:pt x="351549" y="357987"/>
                  </a:cubicBezTo>
                  <a:cubicBezTo>
                    <a:pt x="352006" y="354330"/>
                    <a:pt x="352235" y="351129"/>
                    <a:pt x="352235" y="348386"/>
                  </a:cubicBezTo>
                  <a:lnTo>
                    <a:pt x="351549" y="347700"/>
                  </a:lnTo>
                  <a:lnTo>
                    <a:pt x="351549" y="342900"/>
                  </a:lnTo>
                  <a:cubicBezTo>
                    <a:pt x="352006" y="341528"/>
                    <a:pt x="352235" y="340614"/>
                    <a:pt x="352235" y="340157"/>
                  </a:cubicBezTo>
                  <a:cubicBezTo>
                    <a:pt x="352235" y="339699"/>
                    <a:pt x="352006" y="338556"/>
                    <a:pt x="351549" y="336728"/>
                  </a:cubicBezTo>
                  <a:lnTo>
                    <a:pt x="351549" y="320954"/>
                  </a:lnTo>
                  <a:lnTo>
                    <a:pt x="352235" y="319583"/>
                  </a:lnTo>
                  <a:lnTo>
                    <a:pt x="352235" y="311353"/>
                  </a:lnTo>
                  <a:cubicBezTo>
                    <a:pt x="352235" y="299923"/>
                    <a:pt x="351892" y="288607"/>
                    <a:pt x="351206" y="277406"/>
                  </a:cubicBezTo>
                  <a:cubicBezTo>
                    <a:pt x="350521" y="266205"/>
                    <a:pt x="350178" y="254889"/>
                    <a:pt x="350178" y="243459"/>
                  </a:cubicBezTo>
                  <a:lnTo>
                    <a:pt x="350178" y="217398"/>
                  </a:lnTo>
                  <a:cubicBezTo>
                    <a:pt x="350635" y="214655"/>
                    <a:pt x="350863" y="212484"/>
                    <a:pt x="350863" y="210883"/>
                  </a:cubicBezTo>
                  <a:cubicBezTo>
                    <a:pt x="350863" y="209283"/>
                    <a:pt x="351206" y="205168"/>
                    <a:pt x="351892" y="198539"/>
                  </a:cubicBezTo>
                  <a:cubicBezTo>
                    <a:pt x="352578" y="191910"/>
                    <a:pt x="352921" y="187680"/>
                    <a:pt x="352921" y="185852"/>
                  </a:cubicBezTo>
                  <a:lnTo>
                    <a:pt x="352921" y="185166"/>
                  </a:lnTo>
                  <a:cubicBezTo>
                    <a:pt x="352921" y="184251"/>
                    <a:pt x="352692" y="183108"/>
                    <a:pt x="352235" y="181737"/>
                  </a:cubicBezTo>
                  <a:lnTo>
                    <a:pt x="350863" y="178994"/>
                  </a:lnTo>
                  <a:cubicBezTo>
                    <a:pt x="345377" y="177165"/>
                    <a:pt x="340805" y="176250"/>
                    <a:pt x="337147" y="176250"/>
                  </a:cubicBezTo>
                  <a:lnTo>
                    <a:pt x="335090" y="176250"/>
                  </a:lnTo>
                  <a:cubicBezTo>
                    <a:pt x="334176" y="176708"/>
                    <a:pt x="333376" y="176936"/>
                    <a:pt x="332690" y="176936"/>
                  </a:cubicBezTo>
                  <a:cubicBezTo>
                    <a:pt x="332004" y="176936"/>
                    <a:pt x="329604" y="177622"/>
                    <a:pt x="325489" y="178994"/>
                  </a:cubicBezTo>
                  <a:lnTo>
                    <a:pt x="317259" y="181737"/>
                  </a:lnTo>
                  <a:cubicBezTo>
                    <a:pt x="316802" y="181737"/>
                    <a:pt x="315773" y="182194"/>
                    <a:pt x="314173" y="183108"/>
                  </a:cubicBezTo>
                  <a:cubicBezTo>
                    <a:pt x="312573" y="184023"/>
                    <a:pt x="311316" y="184709"/>
                    <a:pt x="310401" y="185166"/>
                  </a:cubicBezTo>
                  <a:cubicBezTo>
                    <a:pt x="308572" y="186080"/>
                    <a:pt x="306972" y="187452"/>
                    <a:pt x="305601" y="189281"/>
                  </a:cubicBezTo>
                  <a:cubicBezTo>
                    <a:pt x="304229" y="191109"/>
                    <a:pt x="302400" y="192481"/>
                    <a:pt x="300114" y="193395"/>
                  </a:cubicBezTo>
                  <a:cubicBezTo>
                    <a:pt x="299657" y="193395"/>
                    <a:pt x="298514" y="193738"/>
                    <a:pt x="296685" y="194424"/>
                  </a:cubicBezTo>
                  <a:cubicBezTo>
                    <a:pt x="294856" y="195110"/>
                    <a:pt x="293713" y="195567"/>
                    <a:pt x="293256" y="195796"/>
                  </a:cubicBezTo>
                  <a:cubicBezTo>
                    <a:pt x="292799" y="196024"/>
                    <a:pt x="291999" y="196482"/>
                    <a:pt x="290856" y="197167"/>
                  </a:cubicBezTo>
                  <a:cubicBezTo>
                    <a:pt x="289713" y="197853"/>
                    <a:pt x="289141" y="198653"/>
                    <a:pt x="289141" y="199568"/>
                  </a:cubicBezTo>
                  <a:cubicBezTo>
                    <a:pt x="289141" y="200482"/>
                    <a:pt x="289370" y="201511"/>
                    <a:pt x="289827" y="202654"/>
                  </a:cubicBezTo>
                  <a:cubicBezTo>
                    <a:pt x="290284" y="203797"/>
                    <a:pt x="290284" y="204597"/>
                    <a:pt x="289827" y="205054"/>
                  </a:cubicBezTo>
                  <a:lnTo>
                    <a:pt x="289827" y="208483"/>
                  </a:lnTo>
                  <a:cubicBezTo>
                    <a:pt x="290284" y="209397"/>
                    <a:pt x="291085" y="210083"/>
                    <a:pt x="292228" y="210540"/>
                  </a:cubicBezTo>
                  <a:cubicBezTo>
                    <a:pt x="293371" y="210998"/>
                    <a:pt x="293942" y="211912"/>
                    <a:pt x="293942" y="213284"/>
                  </a:cubicBezTo>
                  <a:lnTo>
                    <a:pt x="293942" y="213969"/>
                  </a:lnTo>
                  <a:cubicBezTo>
                    <a:pt x="293942" y="214427"/>
                    <a:pt x="293713" y="214655"/>
                    <a:pt x="293256" y="214655"/>
                  </a:cubicBezTo>
                  <a:lnTo>
                    <a:pt x="293256" y="216027"/>
                  </a:lnTo>
                  <a:cubicBezTo>
                    <a:pt x="292799" y="216484"/>
                    <a:pt x="292570" y="216941"/>
                    <a:pt x="292570" y="217398"/>
                  </a:cubicBezTo>
                  <a:lnTo>
                    <a:pt x="289141" y="217398"/>
                  </a:lnTo>
                  <a:cubicBezTo>
                    <a:pt x="287770" y="217398"/>
                    <a:pt x="286970" y="218084"/>
                    <a:pt x="286741" y="219456"/>
                  </a:cubicBezTo>
                  <a:cubicBezTo>
                    <a:pt x="286513" y="220827"/>
                    <a:pt x="285712" y="221513"/>
                    <a:pt x="284341" y="221513"/>
                  </a:cubicBezTo>
                  <a:lnTo>
                    <a:pt x="271311" y="221513"/>
                  </a:lnTo>
                  <a:cubicBezTo>
                    <a:pt x="269025" y="221970"/>
                    <a:pt x="267424" y="222199"/>
                    <a:pt x="266510" y="222199"/>
                  </a:cubicBezTo>
                  <a:cubicBezTo>
                    <a:pt x="266510" y="222656"/>
                    <a:pt x="266281" y="222885"/>
                    <a:pt x="265824" y="222885"/>
                  </a:cubicBezTo>
                  <a:lnTo>
                    <a:pt x="265138" y="222885"/>
                  </a:lnTo>
                  <a:cubicBezTo>
                    <a:pt x="264681" y="222885"/>
                    <a:pt x="264224" y="222428"/>
                    <a:pt x="263767" y="221513"/>
                  </a:cubicBezTo>
                  <a:cubicBezTo>
                    <a:pt x="263310" y="220599"/>
                    <a:pt x="262738" y="219799"/>
                    <a:pt x="262052" y="219113"/>
                  </a:cubicBezTo>
                  <a:cubicBezTo>
                    <a:pt x="261367" y="218427"/>
                    <a:pt x="260681" y="217856"/>
                    <a:pt x="259995" y="217398"/>
                  </a:cubicBezTo>
                  <a:cubicBezTo>
                    <a:pt x="259309" y="216941"/>
                    <a:pt x="258738" y="216027"/>
                    <a:pt x="258280" y="214655"/>
                  </a:cubicBezTo>
                  <a:cubicBezTo>
                    <a:pt x="257366" y="212369"/>
                    <a:pt x="256909" y="210655"/>
                    <a:pt x="256909" y="209512"/>
                  </a:cubicBezTo>
                  <a:cubicBezTo>
                    <a:pt x="256909" y="208369"/>
                    <a:pt x="256223" y="207111"/>
                    <a:pt x="254851" y="205740"/>
                  </a:cubicBezTo>
                  <a:cubicBezTo>
                    <a:pt x="254394" y="204825"/>
                    <a:pt x="253366" y="203682"/>
                    <a:pt x="251765" y="202311"/>
                  </a:cubicBezTo>
                  <a:cubicBezTo>
                    <a:pt x="250165" y="200939"/>
                    <a:pt x="249136" y="199796"/>
                    <a:pt x="248679" y="198882"/>
                  </a:cubicBezTo>
                  <a:lnTo>
                    <a:pt x="248679" y="194081"/>
                  </a:lnTo>
                  <a:cubicBezTo>
                    <a:pt x="248679" y="193167"/>
                    <a:pt x="247993" y="192024"/>
                    <a:pt x="246622" y="190652"/>
                  </a:cubicBezTo>
                  <a:lnTo>
                    <a:pt x="246622" y="189966"/>
                  </a:lnTo>
                  <a:cubicBezTo>
                    <a:pt x="246622" y="189052"/>
                    <a:pt x="247079" y="188252"/>
                    <a:pt x="247993" y="187566"/>
                  </a:cubicBezTo>
                  <a:cubicBezTo>
                    <a:pt x="248908" y="186880"/>
                    <a:pt x="249365" y="186195"/>
                    <a:pt x="249365" y="185509"/>
                  </a:cubicBezTo>
                  <a:cubicBezTo>
                    <a:pt x="249365" y="184823"/>
                    <a:pt x="249136" y="183566"/>
                    <a:pt x="248679" y="181737"/>
                  </a:cubicBezTo>
                  <a:lnTo>
                    <a:pt x="248679" y="178308"/>
                  </a:lnTo>
                  <a:cubicBezTo>
                    <a:pt x="248679" y="177851"/>
                    <a:pt x="249022" y="177279"/>
                    <a:pt x="249708" y="176593"/>
                  </a:cubicBezTo>
                  <a:cubicBezTo>
                    <a:pt x="250394" y="175908"/>
                    <a:pt x="250851" y="175450"/>
                    <a:pt x="251080" y="175222"/>
                  </a:cubicBezTo>
                  <a:cubicBezTo>
                    <a:pt x="251308" y="174993"/>
                    <a:pt x="252451" y="174422"/>
                    <a:pt x="254509" y="173507"/>
                  </a:cubicBezTo>
                  <a:cubicBezTo>
                    <a:pt x="256566" y="172593"/>
                    <a:pt x="257823" y="171907"/>
                    <a:pt x="258280" y="171450"/>
                  </a:cubicBezTo>
                  <a:cubicBezTo>
                    <a:pt x="259652" y="170993"/>
                    <a:pt x="260338" y="170307"/>
                    <a:pt x="260338" y="169392"/>
                  </a:cubicBezTo>
                  <a:lnTo>
                    <a:pt x="261709" y="166649"/>
                  </a:lnTo>
                  <a:cubicBezTo>
                    <a:pt x="262167" y="166192"/>
                    <a:pt x="262852" y="165735"/>
                    <a:pt x="263767" y="165278"/>
                  </a:cubicBezTo>
                  <a:cubicBezTo>
                    <a:pt x="264681" y="164820"/>
                    <a:pt x="266281" y="164592"/>
                    <a:pt x="268567" y="164592"/>
                  </a:cubicBezTo>
                  <a:cubicBezTo>
                    <a:pt x="269939" y="164592"/>
                    <a:pt x="271082" y="164820"/>
                    <a:pt x="271996" y="165278"/>
                  </a:cubicBezTo>
                  <a:cubicBezTo>
                    <a:pt x="272911" y="165735"/>
                    <a:pt x="273825" y="165963"/>
                    <a:pt x="274740" y="165963"/>
                  </a:cubicBezTo>
                  <a:lnTo>
                    <a:pt x="315202" y="154991"/>
                  </a:lnTo>
                  <a:cubicBezTo>
                    <a:pt x="317031" y="155905"/>
                    <a:pt x="318059" y="156019"/>
                    <a:pt x="318288" y="155334"/>
                  </a:cubicBezTo>
                  <a:cubicBezTo>
                    <a:pt x="318517" y="154648"/>
                    <a:pt x="319545" y="154076"/>
                    <a:pt x="321374" y="153619"/>
                  </a:cubicBezTo>
                  <a:lnTo>
                    <a:pt x="329604" y="150876"/>
                  </a:lnTo>
                  <a:cubicBezTo>
                    <a:pt x="334176" y="149961"/>
                    <a:pt x="336805" y="149504"/>
                    <a:pt x="337490" y="149504"/>
                  </a:cubicBezTo>
                  <a:cubicBezTo>
                    <a:pt x="338176" y="149504"/>
                    <a:pt x="338976" y="149047"/>
                    <a:pt x="339891" y="148133"/>
                  </a:cubicBezTo>
                  <a:cubicBezTo>
                    <a:pt x="344463" y="145847"/>
                    <a:pt x="349492" y="144818"/>
                    <a:pt x="354978" y="145047"/>
                  </a:cubicBezTo>
                  <a:cubicBezTo>
                    <a:pt x="360465" y="145275"/>
                    <a:pt x="365722" y="144246"/>
                    <a:pt x="370752" y="141960"/>
                  </a:cubicBezTo>
                  <a:cubicBezTo>
                    <a:pt x="372580" y="141046"/>
                    <a:pt x="373838" y="139332"/>
                    <a:pt x="374524" y="136817"/>
                  </a:cubicBezTo>
                  <a:cubicBezTo>
                    <a:pt x="375209" y="134302"/>
                    <a:pt x="376238" y="132359"/>
                    <a:pt x="377610" y="130988"/>
                  </a:cubicBezTo>
                  <a:cubicBezTo>
                    <a:pt x="379896" y="129159"/>
                    <a:pt x="382525" y="126416"/>
                    <a:pt x="385496" y="122758"/>
                  </a:cubicBezTo>
                  <a:cubicBezTo>
                    <a:pt x="388468" y="119100"/>
                    <a:pt x="391097" y="116357"/>
                    <a:pt x="393383" y="114528"/>
                  </a:cubicBezTo>
                  <a:cubicBezTo>
                    <a:pt x="393840" y="114071"/>
                    <a:pt x="394869" y="113385"/>
                    <a:pt x="396469" y="112471"/>
                  </a:cubicBezTo>
                  <a:cubicBezTo>
                    <a:pt x="398069" y="111557"/>
                    <a:pt x="399098" y="110871"/>
                    <a:pt x="399555" y="110414"/>
                  </a:cubicBezTo>
                  <a:lnTo>
                    <a:pt x="407785" y="102184"/>
                  </a:lnTo>
                  <a:cubicBezTo>
                    <a:pt x="407785" y="101270"/>
                    <a:pt x="406870" y="100812"/>
                    <a:pt x="405042" y="100812"/>
                  </a:cubicBezTo>
                  <a:cubicBezTo>
                    <a:pt x="403213" y="100812"/>
                    <a:pt x="401613" y="101041"/>
                    <a:pt x="400241" y="101498"/>
                  </a:cubicBezTo>
                  <a:cubicBezTo>
                    <a:pt x="398869" y="101955"/>
                    <a:pt x="397269" y="102184"/>
                    <a:pt x="395440" y="102184"/>
                  </a:cubicBezTo>
                  <a:cubicBezTo>
                    <a:pt x="394526" y="103556"/>
                    <a:pt x="393726" y="104699"/>
                    <a:pt x="393040" y="105613"/>
                  </a:cubicBezTo>
                  <a:cubicBezTo>
                    <a:pt x="392354" y="106527"/>
                    <a:pt x="392011" y="107899"/>
                    <a:pt x="392011" y="109728"/>
                  </a:cubicBezTo>
                  <a:cubicBezTo>
                    <a:pt x="390183" y="109728"/>
                    <a:pt x="388354" y="109499"/>
                    <a:pt x="386525" y="109042"/>
                  </a:cubicBezTo>
                  <a:cubicBezTo>
                    <a:pt x="384696" y="108585"/>
                    <a:pt x="382867" y="108356"/>
                    <a:pt x="381039" y="108356"/>
                  </a:cubicBezTo>
                  <a:cubicBezTo>
                    <a:pt x="379210" y="108356"/>
                    <a:pt x="377610" y="108585"/>
                    <a:pt x="376238" y="109042"/>
                  </a:cubicBezTo>
                  <a:cubicBezTo>
                    <a:pt x="374866" y="109499"/>
                    <a:pt x="373266" y="109728"/>
                    <a:pt x="371437" y="109728"/>
                  </a:cubicBezTo>
                  <a:cubicBezTo>
                    <a:pt x="370980" y="109728"/>
                    <a:pt x="370637" y="109499"/>
                    <a:pt x="370409" y="109042"/>
                  </a:cubicBezTo>
                  <a:cubicBezTo>
                    <a:pt x="370180" y="108585"/>
                    <a:pt x="369609" y="108356"/>
                    <a:pt x="368694" y="108356"/>
                  </a:cubicBezTo>
                  <a:cubicBezTo>
                    <a:pt x="363665" y="108356"/>
                    <a:pt x="359779" y="108813"/>
                    <a:pt x="357036" y="109728"/>
                  </a:cubicBezTo>
                  <a:cubicBezTo>
                    <a:pt x="354292" y="110642"/>
                    <a:pt x="350406" y="110871"/>
                    <a:pt x="345377" y="110414"/>
                  </a:cubicBezTo>
                  <a:cubicBezTo>
                    <a:pt x="344005" y="112700"/>
                    <a:pt x="341948" y="113843"/>
                    <a:pt x="339205" y="113843"/>
                  </a:cubicBezTo>
                  <a:cubicBezTo>
                    <a:pt x="336462" y="113843"/>
                    <a:pt x="333947" y="114300"/>
                    <a:pt x="331661" y="115214"/>
                  </a:cubicBezTo>
                  <a:cubicBezTo>
                    <a:pt x="329375" y="116129"/>
                    <a:pt x="327775" y="117500"/>
                    <a:pt x="326860" y="119329"/>
                  </a:cubicBezTo>
                  <a:cubicBezTo>
                    <a:pt x="325946" y="121158"/>
                    <a:pt x="324346" y="122529"/>
                    <a:pt x="322060" y="123444"/>
                  </a:cubicBezTo>
                  <a:lnTo>
                    <a:pt x="320688" y="124130"/>
                  </a:lnTo>
                  <a:cubicBezTo>
                    <a:pt x="317945" y="125044"/>
                    <a:pt x="316573" y="125958"/>
                    <a:pt x="316573" y="126873"/>
                  </a:cubicBezTo>
                  <a:cubicBezTo>
                    <a:pt x="316573" y="127787"/>
                    <a:pt x="315430" y="128702"/>
                    <a:pt x="313144" y="129616"/>
                  </a:cubicBezTo>
                  <a:lnTo>
                    <a:pt x="294628" y="129616"/>
                  </a:lnTo>
                  <a:cubicBezTo>
                    <a:pt x="294171" y="129159"/>
                    <a:pt x="293713" y="128930"/>
                    <a:pt x="293256" y="128930"/>
                  </a:cubicBezTo>
                  <a:cubicBezTo>
                    <a:pt x="291885" y="128930"/>
                    <a:pt x="290970" y="128702"/>
                    <a:pt x="290513" y="128244"/>
                  </a:cubicBezTo>
                  <a:lnTo>
                    <a:pt x="289141" y="128244"/>
                  </a:lnTo>
                  <a:cubicBezTo>
                    <a:pt x="288684" y="128244"/>
                    <a:pt x="288456" y="128016"/>
                    <a:pt x="288456" y="127559"/>
                  </a:cubicBezTo>
                  <a:lnTo>
                    <a:pt x="288456" y="110414"/>
                  </a:lnTo>
                  <a:cubicBezTo>
                    <a:pt x="288456" y="109042"/>
                    <a:pt x="289141" y="108128"/>
                    <a:pt x="290513" y="107670"/>
                  </a:cubicBezTo>
                  <a:cubicBezTo>
                    <a:pt x="291885" y="107213"/>
                    <a:pt x="292570" y="106527"/>
                    <a:pt x="292570" y="105613"/>
                  </a:cubicBezTo>
                  <a:cubicBezTo>
                    <a:pt x="292570" y="104699"/>
                    <a:pt x="292342" y="104013"/>
                    <a:pt x="291885" y="103556"/>
                  </a:cubicBezTo>
                  <a:lnTo>
                    <a:pt x="291885" y="101498"/>
                  </a:lnTo>
                  <a:lnTo>
                    <a:pt x="293942" y="99441"/>
                  </a:lnTo>
                  <a:cubicBezTo>
                    <a:pt x="295314" y="98984"/>
                    <a:pt x="296228" y="98526"/>
                    <a:pt x="296685" y="98069"/>
                  </a:cubicBezTo>
                  <a:cubicBezTo>
                    <a:pt x="298514" y="95326"/>
                    <a:pt x="298971" y="93383"/>
                    <a:pt x="298057" y="92240"/>
                  </a:cubicBezTo>
                  <a:cubicBezTo>
                    <a:pt x="297142" y="91097"/>
                    <a:pt x="298971" y="88468"/>
                    <a:pt x="303543" y="84353"/>
                  </a:cubicBezTo>
                  <a:lnTo>
                    <a:pt x="313144" y="84353"/>
                  </a:lnTo>
                  <a:cubicBezTo>
                    <a:pt x="315888" y="84810"/>
                    <a:pt x="317259" y="86068"/>
                    <a:pt x="317259" y="88125"/>
                  </a:cubicBezTo>
                  <a:cubicBezTo>
                    <a:pt x="317259" y="90183"/>
                    <a:pt x="317031" y="91440"/>
                    <a:pt x="316573" y="91897"/>
                  </a:cubicBezTo>
                  <a:lnTo>
                    <a:pt x="324803" y="91897"/>
                  </a:lnTo>
                  <a:lnTo>
                    <a:pt x="361836" y="83667"/>
                  </a:lnTo>
                  <a:cubicBezTo>
                    <a:pt x="362751" y="83667"/>
                    <a:pt x="366065" y="83439"/>
                    <a:pt x="371780" y="82982"/>
                  </a:cubicBezTo>
                  <a:cubicBezTo>
                    <a:pt x="377495" y="82524"/>
                    <a:pt x="381724" y="82296"/>
                    <a:pt x="384468" y="82296"/>
                  </a:cubicBezTo>
                  <a:lnTo>
                    <a:pt x="396812" y="82296"/>
                  </a:lnTo>
                  <a:cubicBezTo>
                    <a:pt x="398641" y="82296"/>
                    <a:pt x="401155" y="82753"/>
                    <a:pt x="404356" y="83667"/>
                  </a:cubicBezTo>
                  <a:cubicBezTo>
                    <a:pt x="405270" y="84125"/>
                    <a:pt x="407213" y="84925"/>
                    <a:pt x="410185" y="86068"/>
                  </a:cubicBezTo>
                  <a:cubicBezTo>
                    <a:pt x="413157" y="87211"/>
                    <a:pt x="415100" y="87782"/>
                    <a:pt x="416014" y="87782"/>
                  </a:cubicBezTo>
                  <a:cubicBezTo>
                    <a:pt x="416014" y="88239"/>
                    <a:pt x="416700" y="88468"/>
                    <a:pt x="418072" y="88468"/>
                  </a:cubicBezTo>
                  <a:lnTo>
                    <a:pt x="419443" y="88468"/>
                  </a:lnTo>
                  <a:cubicBezTo>
                    <a:pt x="420358" y="88468"/>
                    <a:pt x="421729" y="86982"/>
                    <a:pt x="423558" y="84010"/>
                  </a:cubicBezTo>
                  <a:cubicBezTo>
                    <a:pt x="425387" y="81039"/>
                    <a:pt x="426759" y="79095"/>
                    <a:pt x="427673" y="78181"/>
                  </a:cubicBezTo>
                  <a:cubicBezTo>
                    <a:pt x="429502" y="75895"/>
                    <a:pt x="432016" y="73266"/>
                    <a:pt x="435217" y="70294"/>
                  </a:cubicBezTo>
                  <a:cubicBezTo>
                    <a:pt x="438417" y="67323"/>
                    <a:pt x="440017" y="64008"/>
                    <a:pt x="440017" y="60350"/>
                  </a:cubicBezTo>
                  <a:cubicBezTo>
                    <a:pt x="440017" y="59436"/>
                    <a:pt x="439103" y="58979"/>
                    <a:pt x="437274" y="58979"/>
                  </a:cubicBezTo>
                  <a:lnTo>
                    <a:pt x="436588" y="58979"/>
                  </a:lnTo>
                  <a:cubicBezTo>
                    <a:pt x="435674" y="58979"/>
                    <a:pt x="433502" y="59436"/>
                    <a:pt x="430073" y="60350"/>
                  </a:cubicBezTo>
                  <a:cubicBezTo>
                    <a:pt x="426644" y="61265"/>
                    <a:pt x="424473" y="61950"/>
                    <a:pt x="423558" y="62408"/>
                  </a:cubicBezTo>
                  <a:lnTo>
                    <a:pt x="422872" y="62408"/>
                  </a:lnTo>
                  <a:cubicBezTo>
                    <a:pt x="420587" y="62408"/>
                    <a:pt x="418758" y="61722"/>
                    <a:pt x="417386" y="60350"/>
                  </a:cubicBezTo>
                  <a:cubicBezTo>
                    <a:pt x="416014" y="58979"/>
                    <a:pt x="414186" y="58293"/>
                    <a:pt x="411900" y="58293"/>
                  </a:cubicBezTo>
                  <a:lnTo>
                    <a:pt x="410528" y="58979"/>
                  </a:lnTo>
                  <a:cubicBezTo>
                    <a:pt x="408699" y="58979"/>
                    <a:pt x="406528" y="58293"/>
                    <a:pt x="404013" y="56921"/>
                  </a:cubicBezTo>
                  <a:cubicBezTo>
                    <a:pt x="401498" y="55550"/>
                    <a:pt x="399098" y="54864"/>
                    <a:pt x="396812" y="54864"/>
                  </a:cubicBezTo>
                  <a:lnTo>
                    <a:pt x="389268" y="54864"/>
                  </a:lnTo>
                  <a:cubicBezTo>
                    <a:pt x="386525" y="54864"/>
                    <a:pt x="384010" y="55321"/>
                    <a:pt x="381724" y="56235"/>
                  </a:cubicBezTo>
                  <a:cubicBezTo>
                    <a:pt x="381267" y="56693"/>
                    <a:pt x="379324" y="57836"/>
                    <a:pt x="375895" y="59664"/>
                  </a:cubicBezTo>
                  <a:cubicBezTo>
                    <a:pt x="372466" y="61493"/>
                    <a:pt x="370294" y="62636"/>
                    <a:pt x="369380" y="63093"/>
                  </a:cubicBezTo>
                  <a:cubicBezTo>
                    <a:pt x="366637" y="64465"/>
                    <a:pt x="362865" y="65722"/>
                    <a:pt x="358064" y="66865"/>
                  </a:cubicBezTo>
                  <a:cubicBezTo>
                    <a:pt x="353264" y="68008"/>
                    <a:pt x="348235" y="69151"/>
                    <a:pt x="342977" y="70294"/>
                  </a:cubicBezTo>
                  <a:cubicBezTo>
                    <a:pt x="337719" y="71437"/>
                    <a:pt x="332575" y="72237"/>
                    <a:pt x="327546" y="72695"/>
                  </a:cubicBezTo>
                  <a:cubicBezTo>
                    <a:pt x="322517" y="73152"/>
                    <a:pt x="318631" y="73152"/>
                    <a:pt x="315888" y="72695"/>
                  </a:cubicBezTo>
                  <a:cubicBezTo>
                    <a:pt x="314973" y="74066"/>
                    <a:pt x="312573" y="74866"/>
                    <a:pt x="308687" y="75095"/>
                  </a:cubicBezTo>
                  <a:cubicBezTo>
                    <a:pt x="304801" y="75324"/>
                    <a:pt x="302400" y="75438"/>
                    <a:pt x="301486" y="75438"/>
                  </a:cubicBezTo>
                  <a:lnTo>
                    <a:pt x="298057" y="75438"/>
                  </a:lnTo>
                  <a:cubicBezTo>
                    <a:pt x="297600" y="75438"/>
                    <a:pt x="297142" y="75209"/>
                    <a:pt x="296685" y="74752"/>
                  </a:cubicBezTo>
                  <a:cubicBezTo>
                    <a:pt x="294399" y="74752"/>
                    <a:pt x="291656" y="75324"/>
                    <a:pt x="288456" y="76467"/>
                  </a:cubicBezTo>
                  <a:cubicBezTo>
                    <a:pt x="285255" y="77610"/>
                    <a:pt x="282969" y="79324"/>
                    <a:pt x="281598" y="81610"/>
                  </a:cubicBezTo>
                  <a:lnTo>
                    <a:pt x="277483" y="81610"/>
                  </a:lnTo>
                  <a:cubicBezTo>
                    <a:pt x="275654" y="82067"/>
                    <a:pt x="274282" y="82296"/>
                    <a:pt x="273368" y="82296"/>
                  </a:cubicBezTo>
                  <a:lnTo>
                    <a:pt x="271996" y="82296"/>
                  </a:lnTo>
                  <a:cubicBezTo>
                    <a:pt x="272454" y="81839"/>
                    <a:pt x="272682" y="81381"/>
                    <a:pt x="272682" y="80924"/>
                  </a:cubicBezTo>
                  <a:cubicBezTo>
                    <a:pt x="272682" y="80467"/>
                    <a:pt x="272568" y="80010"/>
                    <a:pt x="272339" y="79553"/>
                  </a:cubicBezTo>
                  <a:cubicBezTo>
                    <a:pt x="272111" y="79095"/>
                    <a:pt x="271882" y="78067"/>
                    <a:pt x="271654" y="76467"/>
                  </a:cubicBezTo>
                  <a:cubicBezTo>
                    <a:pt x="271425" y="74866"/>
                    <a:pt x="271082" y="73609"/>
                    <a:pt x="270625" y="72695"/>
                  </a:cubicBezTo>
                  <a:lnTo>
                    <a:pt x="269939" y="71323"/>
                  </a:lnTo>
                  <a:lnTo>
                    <a:pt x="269939" y="69951"/>
                  </a:lnTo>
                  <a:lnTo>
                    <a:pt x="269253" y="69951"/>
                  </a:lnTo>
                  <a:cubicBezTo>
                    <a:pt x="269253" y="66294"/>
                    <a:pt x="268453" y="64122"/>
                    <a:pt x="266853" y="63436"/>
                  </a:cubicBezTo>
                  <a:cubicBezTo>
                    <a:pt x="265253" y="62751"/>
                    <a:pt x="264453" y="61608"/>
                    <a:pt x="264453" y="60007"/>
                  </a:cubicBezTo>
                  <a:cubicBezTo>
                    <a:pt x="264453" y="58407"/>
                    <a:pt x="264910" y="56693"/>
                    <a:pt x="265824" y="54864"/>
                  </a:cubicBezTo>
                  <a:cubicBezTo>
                    <a:pt x="266739" y="53035"/>
                    <a:pt x="267424" y="51435"/>
                    <a:pt x="267882" y="50063"/>
                  </a:cubicBezTo>
                  <a:lnTo>
                    <a:pt x="267882" y="40462"/>
                  </a:lnTo>
                  <a:cubicBezTo>
                    <a:pt x="271539" y="36804"/>
                    <a:pt x="276340" y="33375"/>
                    <a:pt x="282283" y="30175"/>
                  </a:cubicBezTo>
                  <a:cubicBezTo>
                    <a:pt x="288227" y="26975"/>
                    <a:pt x="293942" y="25374"/>
                    <a:pt x="299428" y="25374"/>
                  </a:cubicBezTo>
                  <a:close/>
                  <a:moveTo>
                    <a:pt x="158154" y="0"/>
                  </a:moveTo>
                  <a:cubicBezTo>
                    <a:pt x="161354" y="0"/>
                    <a:pt x="166040" y="914"/>
                    <a:pt x="172213" y="2743"/>
                  </a:cubicBezTo>
                  <a:cubicBezTo>
                    <a:pt x="178385" y="4572"/>
                    <a:pt x="181471" y="7772"/>
                    <a:pt x="181471" y="12344"/>
                  </a:cubicBezTo>
                  <a:lnTo>
                    <a:pt x="181471" y="13030"/>
                  </a:lnTo>
                  <a:lnTo>
                    <a:pt x="179413" y="15087"/>
                  </a:lnTo>
                  <a:cubicBezTo>
                    <a:pt x="178956" y="16916"/>
                    <a:pt x="178956" y="18859"/>
                    <a:pt x="179413" y="20917"/>
                  </a:cubicBezTo>
                  <a:cubicBezTo>
                    <a:pt x="179871" y="22974"/>
                    <a:pt x="179642" y="24917"/>
                    <a:pt x="178728" y="26746"/>
                  </a:cubicBezTo>
                  <a:cubicBezTo>
                    <a:pt x="177813" y="30861"/>
                    <a:pt x="175870" y="34176"/>
                    <a:pt x="172898" y="36690"/>
                  </a:cubicBezTo>
                  <a:cubicBezTo>
                    <a:pt x="169927" y="39205"/>
                    <a:pt x="167755" y="42519"/>
                    <a:pt x="166383" y="46634"/>
                  </a:cubicBezTo>
                  <a:cubicBezTo>
                    <a:pt x="166383" y="48006"/>
                    <a:pt x="167298" y="48692"/>
                    <a:pt x="169126" y="48692"/>
                  </a:cubicBezTo>
                  <a:lnTo>
                    <a:pt x="202731" y="56921"/>
                  </a:lnTo>
                  <a:lnTo>
                    <a:pt x="209589" y="59664"/>
                  </a:lnTo>
                  <a:cubicBezTo>
                    <a:pt x="212332" y="60579"/>
                    <a:pt x="214846" y="61493"/>
                    <a:pt x="217132" y="62408"/>
                  </a:cubicBezTo>
                  <a:lnTo>
                    <a:pt x="223990" y="65837"/>
                  </a:lnTo>
                  <a:cubicBezTo>
                    <a:pt x="226734" y="67208"/>
                    <a:pt x="228334" y="67894"/>
                    <a:pt x="228791" y="67894"/>
                  </a:cubicBezTo>
                  <a:lnTo>
                    <a:pt x="243879" y="83667"/>
                  </a:lnTo>
                  <a:cubicBezTo>
                    <a:pt x="245707" y="84582"/>
                    <a:pt x="247079" y="86182"/>
                    <a:pt x="247993" y="88468"/>
                  </a:cubicBezTo>
                  <a:cubicBezTo>
                    <a:pt x="248908" y="90754"/>
                    <a:pt x="250279" y="91668"/>
                    <a:pt x="252108" y="91211"/>
                  </a:cubicBezTo>
                  <a:cubicBezTo>
                    <a:pt x="252108" y="91668"/>
                    <a:pt x="252451" y="92583"/>
                    <a:pt x="253137" y="93954"/>
                  </a:cubicBezTo>
                  <a:cubicBezTo>
                    <a:pt x="253823" y="95326"/>
                    <a:pt x="254166" y="96240"/>
                    <a:pt x="254166" y="96698"/>
                  </a:cubicBezTo>
                  <a:lnTo>
                    <a:pt x="254166" y="98069"/>
                  </a:lnTo>
                  <a:cubicBezTo>
                    <a:pt x="251880" y="98069"/>
                    <a:pt x="250051" y="96926"/>
                    <a:pt x="248679" y="94640"/>
                  </a:cubicBezTo>
                  <a:cubicBezTo>
                    <a:pt x="247765" y="95555"/>
                    <a:pt x="247308" y="96469"/>
                    <a:pt x="247308" y="97383"/>
                  </a:cubicBezTo>
                  <a:cubicBezTo>
                    <a:pt x="247308" y="99669"/>
                    <a:pt x="248451" y="101613"/>
                    <a:pt x="250737" y="103213"/>
                  </a:cubicBezTo>
                  <a:cubicBezTo>
                    <a:pt x="253023" y="104813"/>
                    <a:pt x="254166" y="106756"/>
                    <a:pt x="254166" y="109042"/>
                  </a:cubicBezTo>
                  <a:cubicBezTo>
                    <a:pt x="251422" y="109042"/>
                    <a:pt x="249136" y="107670"/>
                    <a:pt x="247308" y="104927"/>
                  </a:cubicBezTo>
                  <a:cubicBezTo>
                    <a:pt x="245479" y="102184"/>
                    <a:pt x="243421" y="100127"/>
                    <a:pt x="241135" y="98755"/>
                  </a:cubicBezTo>
                  <a:cubicBezTo>
                    <a:pt x="237935" y="96926"/>
                    <a:pt x="234735" y="95898"/>
                    <a:pt x="231534" y="95669"/>
                  </a:cubicBezTo>
                  <a:cubicBezTo>
                    <a:pt x="228334" y="95440"/>
                    <a:pt x="225133" y="95097"/>
                    <a:pt x="221933" y="94640"/>
                  </a:cubicBezTo>
                  <a:cubicBezTo>
                    <a:pt x="220561" y="94640"/>
                    <a:pt x="219418" y="94297"/>
                    <a:pt x="218504" y="93612"/>
                  </a:cubicBezTo>
                  <a:cubicBezTo>
                    <a:pt x="217590" y="92926"/>
                    <a:pt x="216675" y="92583"/>
                    <a:pt x="215761" y="92583"/>
                  </a:cubicBezTo>
                  <a:cubicBezTo>
                    <a:pt x="214846" y="92583"/>
                    <a:pt x="214046" y="92811"/>
                    <a:pt x="213361" y="93269"/>
                  </a:cubicBezTo>
                  <a:cubicBezTo>
                    <a:pt x="212675" y="93726"/>
                    <a:pt x="211875" y="93954"/>
                    <a:pt x="210960" y="93954"/>
                  </a:cubicBezTo>
                  <a:cubicBezTo>
                    <a:pt x="204559" y="93954"/>
                    <a:pt x="198387" y="91897"/>
                    <a:pt x="192444" y="87782"/>
                  </a:cubicBezTo>
                  <a:cubicBezTo>
                    <a:pt x="186500" y="83667"/>
                    <a:pt x="180785" y="80010"/>
                    <a:pt x="175299" y="76809"/>
                  </a:cubicBezTo>
                  <a:cubicBezTo>
                    <a:pt x="174384" y="75895"/>
                    <a:pt x="171641" y="74523"/>
                    <a:pt x="167069" y="72695"/>
                  </a:cubicBezTo>
                  <a:cubicBezTo>
                    <a:pt x="162497" y="70866"/>
                    <a:pt x="159525" y="69494"/>
                    <a:pt x="158154" y="68580"/>
                  </a:cubicBezTo>
                  <a:lnTo>
                    <a:pt x="157468" y="68580"/>
                  </a:lnTo>
                  <a:cubicBezTo>
                    <a:pt x="156553" y="68580"/>
                    <a:pt x="155296" y="70180"/>
                    <a:pt x="153696" y="73380"/>
                  </a:cubicBezTo>
                  <a:cubicBezTo>
                    <a:pt x="152096" y="76581"/>
                    <a:pt x="150267" y="80238"/>
                    <a:pt x="148210" y="84353"/>
                  </a:cubicBezTo>
                  <a:cubicBezTo>
                    <a:pt x="146152" y="88468"/>
                    <a:pt x="144209" y="92354"/>
                    <a:pt x="142380" y="96012"/>
                  </a:cubicBezTo>
                  <a:lnTo>
                    <a:pt x="138951" y="102870"/>
                  </a:lnTo>
                  <a:cubicBezTo>
                    <a:pt x="137122" y="105156"/>
                    <a:pt x="135065" y="107328"/>
                    <a:pt x="132779" y="109385"/>
                  </a:cubicBezTo>
                  <a:cubicBezTo>
                    <a:pt x="130493" y="111442"/>
                    <a:pt x="129350" y="114300"/>
                    <a:pt x="129350" y="117957"/>
                  </a:cubicBezTo>
                  <a:cubicBezTo>
                    <a:pt x="129350" y="119329"/>
                    <a:pt x="129693" y="121044"/>
                    <a:pt x="130379" y="123101"/>
                  </a:cubicBezTo>
                  <a:cubicBezTo>
                    <a:pt x="131065" y="125158"/>
                    <a:pt x="132550" y="126187"/>
                    <a:pt x="134836" y="126187"/>
                  </a:cubicBezTo>
                  <a:lnTo>
                    <a:pt x="169812" y="126187"/>
                  </a:lnTo>
                  <a:cubicBezTo>
                    <a:pt x="170727" y="126187"/>
                    <a:pt x="172784" y="126416"/>
                    <a:pt x="175984" y="126873"/>
                  </a:cubicBezTo>
                  <a:cubicBezTo>
                    <a:pt x="179185" y="127330"/>
                    <a:pt x="181357" y="127673"/>
                    <a:pt x="182500" y="127902"/>
                  </a:cubicBezTo>
                  <a:cubicBezTo>
                    <a:pt x="183643" y="128130"/>
                    <a:pt x="187072" y="128930"/>
                    <a:pt x="192787" y="130302"/>
                  </a:cubicBezTo>
                  <a:cubicBezTo>
                    <a:pt x="198502" y="131673"/>
                    <a:pt x="201359" y="133388"/>
                    <a:pt x="201359" y="135445"/>
                  </a:cubicBezTo>
                  <a:cubicBezTo>
                    <a:pt x="201359" y="137503"/>
                    <a:pt x="201130" y="138989"/>
                    <a:pt x="200673" y="139903"/>
                  </a:cubicBezTo>
                  <a:cubicBezTo>
                    <a:pt x="200216" y="140817"/>
                    <a:pt x="199987" y="142418"/>
                    <a:pt x="199987" y="144704"/>
                  </a:cubicBezTo>
                  <a:lnTo>
                    <a:pt x="197930" y="144704"/>
                  </a:lnTo>
                  <a:lnTo>
                    <a:pt x="199302" y="146761"/>
                  </a:lnTo>
                  <a:cubicBezTo>
                    <a:pt x="198387" y="147218"/>
                    <a:pt x="197701" y="147447"/>
                    <a:pt x="197244" y="147447"/>
                  </a:cubicBezTo>
                  <a:lnTo>
                    <a:pt x="196558" y="147447"/>
                  </a:lnTo>
                  <a:cubicBezTo>
                    <a:pt x="196558" y="147904"/>
                    <a:pt x="196330" y="148133"/>
                    <a:pt x="195873" y="148133"/>
                  </a:cubicBezTo>
                  <a:lnTo>
                    <a:pt x="195187" y="148133"/>
                  </a:lnTo>
                  <a:cubicBezTo>
                    <a:pt x="191072" y="148133"/>
                    <a:pt x="188215" y="148361"/>
                    <a:pt x="186614" y="148818"/>
                  </a:cubicBezTo>
                  <a:cubicBezTo>
                    <a:pt x="185014" y="149276"/>
                    <a:pt x="182614" y="150876"/>
                    <a:pt x="179413" y="153619"/>
                  </a:cubicBezTo>
                  <a:lnTo>
                    <a:pt x="177356" y="154991"/>
                  </a:lnTo>
                  <a:cubicBezTo>
                    <a:pt x="176899" y="154991"/>
                    <a:pt x="176670" y="155219"/>
                    <a:pt x="176670" y="155676"/>
                  </a:cubicBezTo>
                  <a:lnTo>
                    <a:pt x="176670" y="157048"/>
                  </a:lnTo>
                  <a:cubicBezTo>
                    <a:pt x="176670" y="157505"/>
                    <a:pt x="176899" y="157962"/>
                    <a:pt x="177356" y="158420"/>
                  </a:cubicBezTo>
                  <a:cubicBezTo>
                    <a:pt x="176899" y="158877"/>
                    <a:pt x="176670" y="159334"/>
                    <a:pt x="176670" y="159791"/>
                  </a:cubicBezTo>
                  <a:lnTo>
                    <a:pt x="176670" y="161849"/>
                  </a:lnTo>
                  <a:cubicBezTo>
                    <a:pt x="176213" y="161849"/>
                    <a:pt x="175984" y="162077"/>
                    <a:pt x="175984" y="162534"/>
                  </a:cubicBezTo>
                  <a:lnTo>
                    <a:pt x="175984" y="163906"/>
                  </a:lnTo>
                  <a:cubicBezTo>
                    <a:pt x="175984" y="166649"/>
                    <a:pt x="177127" y="169050"/>
                    <a:pt x="179413" y="171107"/>
                  </a:cubicBezTo>
                  <a:cubicBezTo>
                    <a:pt x="181699" y="173164"/>
                    <a:pt x="183071" y="175565"/>
                    <a:pt x="183528" y="178308"/>
                  </a:cubicBezTo>
                  <a:cubicBezTo>
                    <a:pt x="183985" y="178308"/>
                    <a:pt x="183985" y="178765"/>
                    <a:pt x="183528" y="179679"/>
                  </a:cubicBezTo>
                  <a:cubicBezTo>
                    <a:pt x="183071" y="180594"/>
                    <a:pt x="182842" y="181280"/>
                    <a:pt x="182842" y="181737"/>
                  </a:cubicBezTo>
                  <a:cubicBezTo>
                    <a:pt x="182842" y="182194"/>
                    <a:pt x="183071" y="182537"/>
                    <a:pt x="183528" y="182766"/>
                  </a:cubicBezTo>
                  <a:cubicBezTo>
                    <a:pt x="183985" y="182994"/>
                    <a:pt x="184443" y="183108"/>
                    <a:pt x="184900" y="183108"/>
                  </a:cubicBezTo>
                  <a:lnTo>
                    <a:pt x="189700" y="183108"/>
                  </a:lnTo>
                  <a:cubicBezTo>
                    <a:pt x="192901" y="183108"/>
                    <a:pt x="195873" y="182880"/>
                    <a:pt x="198616" y="182423"/>
                  </a:cubicBezTo>
                  <a:lnTo>
                    <a:pt x="207531" y="182423"/>
                  </a:lnTo>
                  <a:cubicBezTo>
                    <a:pt x="208446" y="182423"/>
                    <a:pt x="210274" y="182651"/>
                    <a:pt x="213018" y="183108"/>
                  </a:cubicBezTo>
                  <a:lnTo>
                    <a:pt x="221933" y="184480"/>
                  </a:lnTo>
                  <a:cubicBezTo>
                    <a:pt x="225133" y="185394"/>
                    <a:pt x="227877" y="186537"/>
                    <a:pt x="230163" y="187909"/>
                  </a:cubicBezTo>
                  <a:cubicBezTo>
                    <a:pt x="232449" y="189281"/>
                    <a:pt x="233592" y="190652"/>
                    <a:pt x="233592" y="192024"/>
                  </a:cubicBezTo>
                  <a:cubicBezTo>
                    <a:pt x="233592" y="193395"/>
                    <a:pt x="233020" y="194196"/>
                    <a:pt x="231877" y="194424"/>
                  </a:cubicBezTo>
                  <a:cubicBezTo>
                    <a:pt x="230734" y="194653"/>
                    <a:pt x="230163" y="195681"/>
                    <a:pt x="230163" y="197510"/>
                  </a:cubicBezTo>
                  <a:lnTo>
                    <a:pt x="228105" y="197510"/>
                  </a:lnTo>
                  <a:cubicBezTo>
                    <a:pt x="225819" y="197510"/>
                    <a:pt x="223762" y="197282"/>
                    <a:pt x="221933" y="196824"/>
                  </a:cubicBezTo>
                  <a:lnTo>
                    <a:pt x="221933" y="197510"/>
                  </a:lnTo>
                  <a:cubicBezTo>
                    <a:pt x="221933" y="198882"/>
                    <a:pt x="222162" y="200025"/>
                    <a:pt x="222619" y="200939"/>
                  </a:cubicBezTo>
                  <a:cubicBezTo>
                    <a:pt x="221704" y="201396"/>
                    <a:pt x="220561" y="201625"/>
                    <a:pt x="219190" y="201625"/>
                  </a:cubicBezTo>
                  <a:lnTo>
                    <a:pt x="218504" y="201625"/>
                  </a:lnTo>
                  <a:lnTo>
                    <a:pt x="204102" y="198882"/>
                  </a:lnTo>
                  <a:cubicBezTo>
                    <a:pt x="199987" y="197967"/>
                    <a:pt x="195415" y="197510"/>
                    <a:pt x="190386" y="197510"/>
                  </a:cubicBezTo>
                  <a:lnTo>
                    <a:pt x="186271" y="197510"/>
                  </a:lnTo>
                  <a:cubicBezTo>
                    <a:pt x="185357" y="198882"/>
                    <a:pt x="183985" y="199911"/>
                    <a:pt x="182157" y="200596"/>
                  </a:cubicBezTo>
                  <a:cubicBezTo>
                    <a:pt x="180328" y="201282"/>
                    <a:pt x="178956" y="202311"/>
                    <a:pt x="178042" y="203682"/>
                  </a:cubicBezTo>
                  <a:cubicBezTo>
                    <a:pt x="177585" y="204140"/>
                    <a:pt x="176899" y="205283"/>
                    <a:pt x="175984" y="207111"/>
                  </a:cubicBezTo>
                  <a:cubicBezTo>
                    <a:pt x="175070" y="208940"/>
                    <a:pt x="174613" y="210312"/>
                    <a:pt x="174613" y="211226"/>
                  </a:cubicBezTo>
                  <a:lnTo>
                    <a:pt x="174613" y="212598"/>
                  </a:lnTo>
                  <a:cubicBezTo>
                    <a:pt x="175070" y="213055"/>
                    <a:pt x="175299" y="213741"/>
                    <a:pt x="175299" y="214655"/>
                  </a:cubicBezTo>
                  <a:cubicBezTo>
                    <a:pt x="175299" y="215570"/>
                    <a:pt x="174384" y="216484"/>
                    <a:pt x="172555" y="217398"/>
                  </a:cubicBezTo>
                  <a:lnTo>
                    <a:pt x="169126" y="220827"/>
                  </a:lnTo>
                  <a:cubicBezTo>
                    <a:pt x="170041" y="221742"/>
                    <a:pt x="170498" y="222428"/>
                    <a:pt x="170498" y="222885"/>
                  </a:cubicBezTo>
                  <a:lnTo>
                    <a:pt x="170498" y="225628"/>
                  </a:lnTo>
                  <a:cubicBezTo>
                    <a:pt x="170498" y="228371"/>
                    <a:pt x="170269" y="230200"/>
                    <a:pt x="169812" y="231114"/>
                  </a:cubicBezTo>
                  <a:lnTo>
                    <a:pt x="169812" y="253746"/>
                  </a:lnTo>
                  <a:cubicBezTo>
                    <a:pt x="170727" y="254203"/>
                    <a:pt x="171184" y="254775"/>
                    <a:pt x="171184" y="255460"/>
                  </a:cubicBezTo>
                  <a:cubicBezTo>
                    <a:pt x="171184" y="256146"/>
                    <a:pt x="171641" y="256718"/>
                    <a:pt x="172555" y="257175"/>
                  </a:cubicBezTo>
                  <a:lnTo>
                    <a:pt x="172555" y="255117"/>
                  </a:lnTo>
                  <a:cubicBezTo>
                    <a:pt x="173013" y="255117"/>
                    <a:pt x="173241" y="254660"/>
                    <a:pt x="173241" y="253746"/>
                  </a:cubicBezTo>
                  <a:cubicBezTo>
                    <a:pt x="173241" y="252831"/>
                    <a:pt x="173013" y="252374"/>
                    <a:pt x="172555" y="252374"/>
                  </a:cubicBezTo>
                  <a:cubicBezTo>
                    <a:pt x="172098" y="252374"/>
                    <a:pt x="171870" y="251917"/>
                    <a:pt x="171870" y="251003"/>
                  </a:cubicBezTo>
                  <a:cubicBezTo>
                    <a:pt x="171870" y="248717"/>
                    <a:pt x="172098" y="246659"/>
                    <a:pt x="172555" y="244830"/>
                  </a:cubicBezTo>
                  <a:cubicBezTo>
                    <a:pt x="173013" y="243002"/>
                    <a:pt x="173241" y="240944"/>
                    <a:pt x="173241" y="238658"/>
                  </a:cubicBezTo>
                  <a:cubicBezTo>
                    <a:pt x="174156" y="240487"/>
                    <a:pt x="174613" y="242316"/>
                    <a:pt x="174613" y="244145"/>
                  </a:cubicBezTo>
                  <a:lnTo>
                    <a:pt x="174613" y="257861"/>
                  </a:lnTo>
                  <a:cubicBezTo>
                    <a:pt x="175984" y="259232"/>
                    <a:pt x="176442" y="261290"/>
                    <a:pt x="175984" y="264033"/>
                  </a:cubicBezTo>
                  <a:lnTo>
                    <a:pt x="175984" y="269519"/>
                  </a:lnTo>
                  <a:cubicBezTo>
                    <a:pt x="176442" y="270891"/>
                    <a:pt x="176785" y="272034"/>
                    <a:pt x="177013" y="272948"/>
                  </a:cubicBezTo>
                  <a:cubicBezTo>
                    <a:pt x="177242" y="273863"/>
                    <a:pt x="177585" y="274548"/>
                    <a:pt x="178042" y="275006"/>
                  </a:cubicBezTo>
                  <a:cubicBezTo>
                    <a:pt x="178042" y="276377"/>
                    <a:pt x="177585" y="278092"/>
                    <a:pt x="176670" y="280149"/>
                  </a:cubicBezTo>
                  <a:cubicBezTo>
                    <a:pt x="175756" y="282207"/>
                    <a:pt x="175299" y="284378"/>
                    <a:pt x="175299" y="286664"/>
                  </a:cubicBezTo>
                  <a:cubicBezTo>
                    <a:pt x="174384" y="286664"/>
                    <a:pt x="173927" y="285750"/>
                    <a:pt x="173927" y="283921"/>
                  </a:cubicBezTo>
                  <a:cubicBezTo>
                    <a:pt x="173927" y="282092"/>
                    <a:pt x="173470" y="280949"/>
                    <a:pt x="172555" y="280492"/>
                  </a:cubicBezTo>
                  <a:cubicBezTo>
                    <a:pt x="170269" y="281406"/>
                    <a:pt x="169355" y="282664"/>
                    <a:pt x="169812" y="284264"/>
                  </a:cubicBezTo>
                  <a:cubicBezTo>
                    <a:pt x="170269" y="285864"/>
                    <a:pt x="169126" y="287121"/>
                    <a:pt x="166383" y="288036"/>
                  </a:cubicBezTo>
                  <a:cubicBezTo>
                    <a:pt x="165469" y="288036"/>
                    <a:pt x="165240" y="288379"/>
                    <a:pt x="165697" y="289065"/>
                  </a:cubicBezTo>
                  <a:cubicBezTo>
                    <a:pt x="166155" y="289750"/>
                    <a:pt x="166155" y="290322"/>
                    <a:pt x="165697" y="290779"/>
                  </a:cubicBezTo>
                  <a:cubicBezTo>
                    <a:pt x="165697" y="292608"/>
                    <a:pt x="164783" y="293522"/>
                    <a:pt x="162954" y="293522"/>
                  </a:cubicBezTo>
                  <a:lnTo>
                    <a:pt x="162954" y="294208"/>
                  </a:lnTo>
                  <a:cubicBezTo>
                    <a:pt x="162954" y="295580"/>
                    <a:pt x="163869" y="296265"/>
                    <a:pt x="165697" y="296265"/>
                  </a:cubicBezTo>
                  <a:cubicBezTo>
                    <a:pt x="167526" y="296265"/>
                    <a:pt x="169012" y="296037"/>
                    <a:pt x="170155" y="295580"/>
                  </a:cubicBezTo>
                  <a:cubicBezTo>
                    <a:pt x="171298" y="295122"/>
                    <a:pt x="172784" y="294437"/>
                    <a:pt x="174613" y="293522"/>
                  </a:cubicBezTo>
                  <a:cubicBezTo>
                    <a:pt x="174156" y="292608"/>
                    <a:pt x="174384" y="291236"/>
                    <a:pt x="175299" y="289407"/>
                  </a:cubicBezTo>
                  <a:cubicBezTo>
                    <a:pt x="176213" y="287579"/>
                    <a:pt x="176899" y="286664"/>
                    <a:pt x="177356" y="286664"/>
                  </a:cubicBezTo>
                  <a:lnTo>
                    <a:pt x="179413" y="286664"/>
                  </a:lnTo>
                  <a:lnTo>
                    <a:pt x="179413" y="290779"/>
                  </a:lnTo>
                  <a:lnTo>
                    <a:pt x="182842" y="290779"/>
                  </a:lnTo>
                  <a:cubicBezTo>
                    <a:pt x="183300" y="291236"/>
                    <a:pt x="183985" y="291236"/>
                    <a:pt x="184900" y="290779"/>
                  </a:cubicBezTo>
                  <a:cubicBezTo>
                    <a:pt x="188100" y="290322"/>
                    <a:pt x="190843" y="289865"/>
                    <a:pt x="193129" y="289407"/>
                  </a:cubicBezTo>
                  <a:cubicBezTo>
                    <a:pt x="195415" y="288950"/>
                    <a:pt x="198159" y="288722"/>
                    <a:pt x="201359" y="288722"/>
                  </a:cubicBezTo>
                  <a:cubicBezTo>
                    <a:pt x="206388" y="288722"/>
                    <a:pt x="210046" y="289179"/>
                    <a:pt x="212332" y="290093"/>
                  </a:cubicBezTo>
                  <a:cubicBezTo>
                    <a:pt x="214618" y="291008"/>
                    <a:pt x="218047" y="291922"/>
                    <a:pt x="222619" y="292836"/>
                  </a:cubicBezTo>
                  <a:lnTo>
                    <a:pt x="226048" y="292836"/>
                  </a:lnTo>
                  <a:cubicBezTo>
                    <a:pt x="228334" y="293294"/>
                    <a:pt x="229705" y="293522"/>
                    <a:pt x="230163" y="293522"/>
                  </a:cubicBezTo>
                  <a:cubicBezTo>
                    <a:pt x="230620" y="293522"/>
                    <a:pt x="231077" y="293751"/>
                    <a:pt x="231534" y="294208"/>
                  </a:cubicBezTo>
                  <a:lnTo>
                    <a:pt x="232220" y="294894"/>
                  </a:lnTo>
                  <a:cubicBezTo>
                    <a:pt x="232677" y="295351"/>
                    <a:pt x="232906" y="295808"/>
                    <a:pt x="232906" y="296265"/>
                  </a:cubicBezTo>
                  <a:lnTo>
                    <a:pt x="234277" y="297637"/>
                  </a:lnTo>
                  <a:cubicBezTo>
                    <a:pt x="234735" y="298094"/>
                    <a:pt x="235763" y="298437"/>
                    <a:pt x="237364" y="298666"/>
                  </a:cubicBezTo>
                  <a:cubicBezTo>
                    <a:pt x="238964" y="298894"/>
                    <a:pt x="239878" y="299237"/>
                    <a:pt x="240107" y="299694"/>
                  </a:cubicBezTo>
                  <a:cubicBezTo>
                    <a:pt x="240335" y="300152"/>
                    <a:pt x="240678" y="300380"/>
                    <a:pt x="241135" y="300380"/>
                  </a:cubicBezTo>
                  <a:lnTo>
                    <a:pt x="241821" y="301066"/>
                  </a:lnTo>
                  <a:cubicBezTo>
                    <a:pt x="244564" y="306095"/>
                    <a:pt x="248679" y="308610"/>
                    <a:pt x="254166" y="308610"/>
                  </a:cubicBezTo>
                  <a:cubicBezTo>
                    <a:pt x="254166" y="309981"/>
                    <a:pt x="254394" y="311124"/>
                    <a:pt x="254851" y="312039"/>
                  </a:cubicBezTo>
                  <a:cubicBezTo>
                    <a:pt x="253937" y="312953"/>
                    <a:pt x="252565" y="313410"/>
                    <a:pt x="250737" y="313410"/>
                  </a:cubicBezTo>
                  <a:lnTo>
                    <a:pt x="246622" y="313410"/>
                  </a:lnTo>
                  <a:cubicBezTo>
                    <a:pt x="247079" y="315239"/>
                    <a:pt x="246622" y="315811"/>
                    <a:pt x="245250" y="315125"/>
                  </a:cubicBezTo>
                  <a:cubicBezTo>
                    <a:pt x="243879" y="314439"/>
                    <a:pt x="243421" y="315011"/>
                    <a:pt x="243879" y="316839"/>
                  </a:cubicBezTo>
                  <a:lnTo>
                    <a:pt x="234277" y="316839"/>
                  </a:lnTo>
                  <a:cubicBezTo>
                    <a:pt x="233820" y="316839"/>
                    <a:pt x="233592" y="317182"/>
                    <a:pt x="233592" y="317868"/>
                  </a:cubicBezTo>
                  <a:cubicBezTo>
                    <a:pt x="233592" y="318554"/>
                    <a:pt x="233363" y="319125"/>
                    <a:pt x="232906" y="319583"/>
                  </a:cubicBezTo>
                  <a:cubicBezTo>
                    <a:pt x="225591" y="317754"/>
                    <a:pt x="218618" y="315925"/>
                    <a:pt x="211989" y="314096"/>
                  </a:cubicBezTo>
                  <a:cubicBezTo>
                    <a:pt x="205360" y="312267"/>
                    <a:pt x="198844" y="309524"/>
                    <a:pt x="192444" y="305867"/>
                  </a:cubicBezTo>
                  <a:lnTo>
                    <a:pt x="189015" y="305867"/>
                  </a:lnTo>
                  <a:cubicBezTo>
                    <a:pt x="183985" y="305867"/>
                    <a:pt x="179299" y="307810"/>
                    <a:pt x="174956" y="311696"/>
                  </a:cubicBezTo>
                  <a:cubicBezTo>
                    <a:pt x="170612" y="315582"/>
                    <a:pt x="166612" y="318897"/>
                    <a:pt x="162954" y="321640"/>
                  </a:cubicBezTo>
                  <a:cubicBezTo>
                    <a:pt x="160668" y="323469"/>
                    <a:pt x="158382" y="324269"/>
                    <a:pt x="156096" y="324040"/>
                  </a:cubicBezTo>
                  <a:cubicBezTo>
                    <a:pt x="153810" y="323812"/>
                    <a:pt x="150839" y="325069"/>
                    <a:pt x="147181" y="327812"/>
                  </a:cubicBezTo>
                  <a:cubicBezTo>
                    <a:pt x="145809" y="328727"/>
                    <a:pt x="144438" y="330213"/>
                    <a:pt x="143066" y="332270"/>
                  </a:cubicBezTo>
                  <a:cubicBezTo>
                    <a:pt x="141694" y="334327"/>
                    <a:pt x="140209" y="336156"/>
                    <a:pt x="138608" y="337756"/>
                  </a:cubicBezTo>
                  <a:cubicBezTo>
                    <a:pt x="137008" y="339357"/>
                    <a:pt x="135179" y="340728"/>
                    <a:pt x="133122" y="341871"/>
                  </a:cubicBezTo>
                  <a:cubicBezTo>
                    <a:pt x="131065" y="343014"/>
                    <a:pt x="128893" y="343128"/>
                    <a:pt x="126607" y="342214"/>
                  </a:cubicBezTo>
                  <a:cubicBezTo>
                    <a:pt x="124321" y="343128"/>
                    <a:pt x="119635" y="345186"/>
                    <a:pt x="112548" y="348386"/>
                  </a:cubicBezTo>
                  <a:cubicBezTo>
                    <a:pt x="105461" y="351587"/>
                    <a:pt x="100775" y="353873"/>
                    <a:pt x="98489" y="355244"/>
                  </a:cubicBezTo>
                  <a:lnTo>
                    <a:pt x="90945" y="359359"/>
                  </a:lnTo>
                  <a:cubicBezTo>
                    <a:pt x="87288" y="362102"/>
                    <a:pt x="84544" y="363931"/>
                    <a:pt x="82716" y="364845"/>
                  </a:cubicBezTo>
                  <a:cubicBezTo>
                    <a:pt x="82258" y="364845"/>
                    <a:pt x="81458" y="365417"/>
                    <a:pt x="80315" y="366560"/>
                  </a:cubicBezTo>
                  <a:cubicBezTo>
                    <a:pt x="79172" y="367703"/>
                    <a:pt x="78258" y="368617"/>
                    <a:pt x="77572" y="369303"/>
                  </a:cubicBezTo>
                  <a:cubicBezTo>
                    <a:pt x="76886" y="369989"/>
                    <a:pt x="74829" y="371589"/>
                    <a:pt x="71400" y="374104"/>
                  </a:cubicBezTo>
                  <a:cubicBezTo>
                    <a:pt x="67971" y="376618"/>
                    <a:pt x="66256" y="378333"/>
                    <a:pt x="66256" y="379247"/>
                  </a:cubicBezTo>
                  <a:lnTo>
                    <a:pt x="66256" y="379933"/>
                  </a:lnTo>
                  <a:lnTo>
                    <a:pt x="82716" y="383362"/>
                  </a:lnTo>
                  <a:lnTo>
                    <a:pt x="84087" y="384048"/>
                  </a:lnTo>
                  <a:lnTo>
                    <a:pt x="84773" y="384048"/>
                  </a:lnTo>
                  <a:cubicBezTo>
                    <a:pt x="84773" y="384505"/>
                    <a:pt x="84544" y="384734"/>
                    <a:pt x="84087" y="384734"/>
                  </a:cubicBezTo>
                  <a:lnTo>
                    <a:pt x="94374" y="386105"/>
                  </a:lnTo>
                  <a:lnTo>
                    <a:pt x="94374" y="386791"/>
                  </a:lnTo>
                  <a:cubicBezTo>
                    <a:pt x="94374" y="387705"/>
                    <a:pt x="94146" y="388620"/>
                    <a:pt x="93688" y="389534"/>
                  </a:cubicBezTo>
                  <a:lnTo>
                    <a:pt x="93688" y="392277"/>
                  </a:lnTo>
                  <a:cubicBezTo>
                    <a:pt x="93688" y="393649"/>
                    <a:pt x="94031" y="394906"/>
                    <a:pt x="94717" y="396049"/>
                  </a:cubicBezTo>
                  <a:cubicBezTo>
                    <a:pt x="95403" y="397192"/>
                    <a:pt x="95746" y="398221"/>
                    <a:pt x="95746" y="399135"/>
                  </a:cubicBezTo>
                  <a:cubicBezTo>
                    <a:pt x="95746" y="400050"/>
                    <a:pt x="95403" y="400850"/>
                    <a:pt x="94717" y="401536"/>
                  </a:cubicBezTo>
                  <a:cubicBezTo>
                    <a:pt x="94031" y="402221"/>
                    <a:pt x="92545" y="403022"/>
                    <a:pt x="90259" y="403936"/>
                  </a:cubicBezTo>
                  <a:cubicBezTo>
                    <a:pt x="87973" y="404850"/>
                    <a:pt x="86373" y="405993"/>
                    <a:pt x="85459" y="407365"/>
                  </a:cubicBezTo>
                  <a:cubicBezTo>
                    <a:pt x="84544" y="407365"/>
                    <a:pt x="82944" y="407708"/>
                    <a:pt x="80658" y="408394"/>
                  </a:cubicBezTo>
                  <a:cubicBezTo>
                    <a:pt x="78372" y="409080"/>
                    <a:pt x="76772" y="409422"/>
                    <a:pt x="75858" y="409422"/>
                  </a:cubicBezTo>
                  <a:lnTo>
                    <a:pt x="74486" y="409422"/>
                  </a:lnTo>
                  <a:cubicBezTo>
                    <a:pt x="74029" y="409422"/>
                    <a:pt x="72886" y="409194"/>
                    <a:pt x="71057" y="408737"/>
                  </a:cubicBezTo>
                  <a:lnTo>
                    <a:pt x="54598" y="408737"/>
                  </a:lnTo>
                  <a:cubicBezTo>
                    <a:pt x="52769" y="408737"/>
                    <a:pt x="50369" y="408279"/>
                    <a:pt x="47397" y="407365"/>
                  </a:cubicBezTo>
                  <a:cubicBezTo>
                    <a:pt x="44425" y="406451"/>
                    <a:pt x="41453" y="405193"/>
                    <a:pt x="38482" y="403593"/>
                  </a:cubicBezTo>
                  <a:cubicBezTo>
                    <a:pt x="35510" y="401993"/>
                    <a:pt x="32995" y="400278"/>
                    <a:pt x="30938" y="398450"/>
                  </a:cubicBezTo>
                  <a:cubicBezTo>
                    <a:pt x="28880" y="396621"/>
                    <a:pt x="27852" y="394792"/>
                    <a:pt x="27852" y="392963"/>
                  </a:cubicBezTo>
                  <a:cubicBezTo>
                    <a:pt x="27852" y="387934"/>
                    <a:pt x="30366" y="383934"/>
                    <a:pt x="35395" y="380962"/>
                  </a:cubicBezTo>
                  <a:cubicBezTo>
                    <a:pt x="40425" y="377990"/>
                    <a:pt x="43396" y="374675"/>
                    <a:pt x="44311" y="371018"/>
                  </a:cubicBezTo>
                  <a:lnTo>
                    <a:pt x="49797" y="365531"/>
                  </a:lnTo>
                  <a:cubicBezTo>
                    <a:pt x="52540" y="363245"/>
                    <a:pt x="54369" y="361759"/>
                    <a:pt x="55284" y="361073"/>
                  </a:cubicBezTo>
                  <a:cubicBezTo>
                    <a:pt x="56198" y="360388"/>
                    <a:pt x="57913" y="359130"/>
                    <a:pt x="60427" y="357302"/>
                  </a:cubicBezTo>
                  <a:cubicBezTo>
                    <a:pt x="62942" y="355473"/>
                    <a:pt x="65685" y="353530"/>
                    <a:pt x="68657" y="351472"/>
                  </a:cubicBezTo>
                  <a:cubicBezTo>
                    <a:pt x="71629" y="349415"/>
                    <a:pt x="74372" y="347472"/>
                    <a:pt x="76886" y="345643"/>
                  </a:cubicBezTo>
                  <a:cubicBezTo>
                    <a:pt x="79401" y="343814"/>
                    <a:pt x="81115" y="342443"/>
                    <a:pt x="82030" y="341528"/>
                  </a:cubicBezTo>
                  <a:lnTo>
                    <a:pt x="82716" y="340842"/>
                  </a:lnTo>
                  <a:cubicBezTo>
                    <a:pt x="82716" y="340385"/>
                    <a:pt x="85230" y="338671"/>
                    <a:pt x="90259" y="335699"/>
                  </a:cubicBezTo>
                  <a:cubicBezTo>
                    <a:pt x="95289" y="332727"/>
                    <a:pt x="99175" y="330327"/>
                    <a:pt x="101918" y="328498"/>
                  </a:cubicBezTo>
                  <a:lnTo>
                    <a:pt x="125921" y="312725"/>
                  </a:lnTo>
                  <a:cubicBezTo>
                    <a:pt x="125921" y="303581"/>
                    <a:pt x="124321" y="294665"/>
                    <a:pt x="121120" y="285978"/>
                  </a:cubicBezTo>
                  <a:cubicBezTo>
                    <a:pt x="121120" y="284607"/>
                    <a:pt x="120892" y="281406"/>
                    <a:pt x="120435" y="276377"/>
                  </a:cubicBezTo>
                  <a:lnTo>
                    <a:pt x="120435" y="266776"/>
                  </a:lnTo>
                  <a:cubicBezTo>
                    <a:pt x="120435" y="259004"/>
                    <a:pt x="120778" y="251460"/>
                    <a:pt x="121463" y="244145"/>
                  </a:cubicBezTo>
                  <a:cubicBezTo>
                    <a:pt x="122149" y="236829"/>
                    <a:pt x="122492" y="229286"/>
                    <a:pt x="122492" y="221513"/>
                  </a:cubicBezTo>
                  <a:cubicBezTo>
                    <a:pt x="122492" y="220599"/>
                    <a:pt x="122263" y="219913"/>
                    <a:pt x="121806" y="219456"/>
                  </a:cubicBezTo>
                  <a:lnTo>
                    <a:pt x="121806" y="213284"/>
                  </a:lnTo>
                  <a:cubicBezTo>
                    <a:pt x="122263" y="211912"/>
                    <a:pt x="122492" y="210426"/>
                    <a:pt x="122492" y="208826"/>
                  </a:cubicBezTo>
                  <a:cubicBezTo>
                    <a:pt x="122492" y="207226"/>
                    <a:pt x="122035" y="206426"/>
                    <a:pt x="121120" y="206426"/>
                  </a:cubicBezTo>
                  <a:cubicBezTo>
                    <a:pt x="118377" y="206426"/>
                    <a:pt x="116548" y="208026"/>
                    <a:pt x="115634" y="211226"/>
                  </a:cubicBezTo>
                  <a:cubicBezTo>
                    <a:pt x="111976" y="216255"/>
                    <a:pt x="107404" y="220485"/>
                    <a:pt x="101918" y="223914"/>
                  </a:cubicBezTo>
                  <a:cubicBezTo>
                    <a:pt x="96432" y="227343"/>
                    <a:pt x="91402" y="231114"/>
                    <a:pt x="86830" y="235229"/>
                  </a:cubicBezTo>
                  <a:cubicBezTo>
                    <a:pt x="79515" y="237972"/>
                    <a:pt x="71743" y="241173"/>
                    <a:pt x="63513" y="244830"/>
                  </a:cubicBezTo>
                  <a:cubicBezTo>
                    <a:pt x="61227" y="245745"/>
                    <a:pt x="59284" y="246316"/>
                    <a:pt x="57684" y="246545"/>
                  </a:cubicBezTo>
                  <a:cubicBezTo>
                    <a:pt x="56084" y="246774"/>
                    <a:pt x="54026" y="247574"/>
                    <a:pt x="51512" y="248945"/>
                  </a:cubicBezTo>
                  <a:cubicBezTo>
                    <a:pt x="48997" y="250317"/>
                    <a:pt x="45568" y="252831"/>
                    <a:pt x="41225" y="256489"/>
                  </a:cubicBezTo>
                  <a:cubicBezTo>
                    <a:pt x="36881" y="260147"/>
                    <a:pt x="32881" y="261975"/>
                    <a:pt x="29223" y="261975"/>
                  </a:cubicBezTo>
                  <a:cubicBezTo>
                    <a:pt x="27852" y="261975"/>
                    <a:pt x="27166" y="261061"/>
                    <a:pt x="27166" y="259232"/>
                  </a:cubicBezTo>
                  <a:lnTo>
                    <a:pt x="27166" y="254432"/>
                  </a:lnTo>
                  <a:lnTo>
                    <a:pt x="27852" y="252374"/>
                  </a:lnTo>
                  <a:cubicBezTo>
                    <a:pt x="28309" y="251460"/>
                    <a:pt x="28652" y="249860"/>
                    <a:pt x="28880" y="247574"/>
                  </a:cubicBezTo>
                  <a:cubicBezTo>
                    <a:pt x="29109" y="245288"/>
                    <a:pt x="29452" y="243687"/>
                    <a:pt x="29909" y="242773"/>
                  </a:cubicBezTo>
                  <a:cubicBezTo>
                    <a:pt x="28995" y="242316"/>
                    <a:pt x="28537" y="241401"/>
                    <a:pt x="28537" y="240030"/>
                  </a:cubicBezTo>
                  <a:cubicBezTo>
                    <a:pt x="28537" y="237744"/>
                    <a:pt x="30252" y="235344"/>
                    <a:pt x="33681" y="232829"/>
                  </a:cubicBezTo>
                  <a:cubicBezTo>
                    <a:pt x="37110" y="230314"/>
                    <a:pt x="39510" y="228486"/>
                    <a:pt x="40882" y="227343"/>
                  </a:cubicBezTo>
                  <a:cubicBezTo>
                    <a:pt x="42253" y="226200"/>
                    <a:pt x="43282" y="224828"/>
                    <a:pt x="43968" y="223228"/>
                  </a:cubicBezTo>
                  <a:cubicBezTo>
                    <a:pt x="44654" y="221628"/>
                    <a:pt x="45682" y="220370"/>
                    <a:pt x="47054" y="219456"/>
                  </a:cubicBezTo>
                  <a:lnTo>
                    <a:pt x="59398" y="209855"/>
                  </a:lnTo>
                  <a:cubicBezTo>
                    <a:pt x="63970" y="206654"/>
                    <a:pt x="68771" y="204140"/>
                    <a:pt x="73800" y="202311"/>
                  </a:cubicBezTo>
                  <a:cubicBezTo>
                    <a:pt x="75172" y="202311"/>
                    <a:pt x="77115" y="202997"/>
                    <a:pt x="79630" y="204368"/>
                  </a:cubicBezTo>
                  <a:cubicBezTo>
                    <a:pt x="82144" y="205740"/>
                    <a:pt x="83401" y="207111"/>
                    <a:pt x="83401" y="208483"/>
                  </a:cubicBezTo>
                  <a:cubicBezTo>
                    <a:pt x="83401" y="211683"/>
                    <a:pt x="82258" y="214084"/>
                    <a:pt x="79972" y="215684"/>
                  </a:cubicBezTo>
                  <a:cubicBezTo>
                    <a:pt x="77686" y="217284"/>
                    <a:pt x="75286" y="218770"/>
                    <a:pt x="72772" y="220142"/>
                  </a:cubicBezTo>
                  <a:cubicBezTo>
                    <a:pt x="70257" y="221513"/>
                    <a:pt x="67857" y="222656"/>
                    <a:pt x="65571" y="223571"/>
                  </a:cubicBezTo>
                  <a:cubicBezTo>
                    <a:pt x="63285" y="224485"/>
                    <a:pt x="62142" y="225857"/>
                    <a:pt x="62142" y="227685"/>
                  </a:cubicBezTo>
                  <a:cubicBezTo>
                    <a:pt x="65342" y="227685"/>
                    <a:pt x="68771" y="226771"/>
                    <a:pt x="72429" y="224942"/>
                  </a:cubicBezTo>
                  <a:cubicBezTo>
                    <a:pt x="76086" y="223113"/>
                    <a:pt x="79744" y="220827"/>
                    <a:pt x="83401" y="218084"/>
                  </a:cubicBezTo>
                  <a:cubicBezTo>
                    <a:pt x="87059" y="215341"/>
                    <a:pt x="90602" y="212484"/>
                    <a:pt x="94031" y="209512"/>
                  </a:cubicBezTo>
                  <a:cubicBezTo>
                    <a:pt x="97460" y="206540"/>
                    <a:pt x="100546" y="204025"/>
                    <a:pt x="103290" y="201968"/>
                  </a:cubicBezTo>
                  <a:cubicBezTo>
                    <a:pt x="106033" y="199911"/>
                    <a:pt x="109919" y="197625"/>
                    <a:pt x="114948" y="195110"/>
                  </a:cubicBezTo>
                  <a:cubicBezTo>
                    <a:pt x="119977" y="192595"/>
                    <a:pt x="123635" y="189966"/>
                    <a:pt x="125921" y="187223"/>
                  </a:cubicBezTo>
                  <a:lnTo>
                    <a:pt x="125921" y="183794"/>
                  </a:lnTo>
                  <a:cubicBezTo>
                    <a:pt x="125921" y="182423"/>
                    <a:pt x="125578" y="181165"/>
                    <a:pt x="124892" y="180022"/>
                  </a:cubicBezTo>
                  <a:cubicBezTo>
                    <a:pt x="124207" y="178879"/>
                    <a:pt x="123864" y="177393"/>
                    <a:pt x="123864" y="175565"/>
                  </a:cubicBezTo>
                  <a:cubicBezTo>
                    <a:pt x="123864" y="175107"/>
                    <a:pt x="124092" y="174422"/>
                    <a:pt x="124549" y="173507"/>
                  </a:cubicBezTo>
                  <a:lnTo>
                    <a:pt x="124549" y="171450"/>
                  </a:lnTo>
                  <a:cubicBezTo>
                    <a:pt x="125007" y="171450"/>
                    <a:pt x="125235" y="171221"/>
                    <a:pt x="125235" y="170764"/>
                  </a:cubicBezTo>
                  <a:lnTo>
                    <a:pt x="125235" y="170078"/>
                  </a:lnTo>
                  <a:cubicBezTo>
                    <a:pt x="125235" y="167792"/>
                    <a:pt x="123635" y="166649"/>
                    <a:pt x="120435" y="166649"/>
                  </a:cubicBezTo>
                  <a:lnTo>
                    <a:pt x="114948" y="166649"/>
                  </a:lnTo>
                  <a:cubicBezTo>
                    <a:pt x="113119" y="166192"/>
                    <a:pt x="111634" y="165049"/>
                    <a:pt x="110491" y="163220"/>
                  </a:cubicBezTo>
                  <a:cubicBezTo>
                    <a:pt x="109348" y="161391"/>
                    <a:pt x="108319" y="159334"/>
                    <a:pt x="107404" y="157048"/>
                  </a:cubicBezTo>
                  <a:cubicBezTo>
                    <a:pt x="106490" y="154762"/>
                    <a:pt x="105461" y="152705"/>
                    <a:pt x="104318" y="150876"/>
                  </a:cubicBezTo>
                  <a:cubicBezTo>
                    <a:pt x="103175" y="149047"/>
                    <a:pt x="101918" y="148133"/>
                    <a:pt x="100546" y="148133"/>
                  </a:cubicBezTo>
                  <a:lnTo>
                    <a:pt x="99861" y="148133"/>
                  </a:lnTo>
                  <a:lnTo>
                    <a:pt x="83401" y="165278"/>
                  </a:lnTo>
                  <a:lnTo>
                    <a:pt x="71057" y="171450"/>
                  </a:lnTo>
                  <a:cubicBezTo>
                    <a:pt x="66942" y="174193"/>
                    <a:pt x="63285" y="177393"/>
                    <a:pt x="60084" y="181051"/>
                  </a:cubicBezTo>
                  <a:lnTo>
                    <a:pt x="52540" y="184480"/>
                  </a:lnTo>
                  <a:cubicBezTo>
                    <a:pt x="48426" y="186766"/>
                    <a:pt x="45682" y="188366"/>
                    <a:pt x="44311" y="189281"/>
                  </a:cubicBezTo>
                  <a:lnTo>
                    <a:pt x="42253" y="190652"/>
                  </a:lnTo>
                  <a:cubicBezTo>
                    <a:pt x="41796" y="191109"/>
                    <a:pt x="40425" y="192252"/>
                    <a:pt x="38139" y="194081"/>
                  </a:cubicBezTo>
                  <a:lnTo>
                    <a:pt x="34710" y="197510"/>
                  </a:lnTo>
                  <a:cubicBezTo>
                    <a:pt x="31966" y="198882"/>
                    <a:pt x="29795" y="199568"/>
                    <a:pt x="28195" y="199568"/>
                  </a:cubicBezTo>
                  <a:cubicBezTo>
                    <a:pt x="26594" y="199568"/>
                    <a:pt x="24651" y="200482"/>
                    <a:pt x="22365" y="202311"/>
                  </a:cubicBezTo>
                  <a:lnTo>
                    <a:pt x="20994" y="202997"/>
                  </a:lnTo>
                  <a:cubicBezTo>
                    <a:pt x="20079" y="202997"/>
                    <a:pt x="19165" y="202539"/>
                    <a:pt x="18250" y="201625"/>
                  </a:cubicBezTo>
                  <a:cubicBezTo>
                    <a:pt x="17336" y="200711"/>
                    <a:pt x="16193" y="200253"/>
                    <a:pt x="14821" y="200253"/>
                  </a:cubicBezTo>
                  <a:cubicBezTo>
                    <a:pt x="13450" y="200253"/>
                    <a:pt x="12764" y="200939"/>
                    <a:pt x="12764" y="202311"/>
                  </a:cubicBezTo>
                  <a:lnTo>
                    <a:pt x="14136" y="203682"/>
                  </a:lnTo>
                  <a:cubicBezTo>
                    <a:pt x="13678" y="204597"/>
                    <a:pt x="12993" y="205283"/>
                    <a:pt x="12078" y="205740"/>
                  </a:cubicBezTo>
                  <a:cubicBezTo>
                    <a:pt x="11164" y="206197"/>
                    <a:pt x="10249" y="206426"/>
                    <a:pt x="9335" y="206426"/>
                  </a:cubicBezTo>
                  <a:cubicBezTo>
                    <a:pt x="9335" y="204597"/>
                    <a:pt x="8878" y="203911"/>
                    <a:pt x="7963" y="204368"/>
                  </a:cubicBezTo>
                  <a:cubicBezTo>
                    <a:pt x="7049" y="204825"/>
                    <a:pt x="5906" y="204597"/>
                    <a:pt x="4534" y="203682"/>
                  </a:cubicBezTo>
                  <a:cubicBezTo>
                    <a:pt x="3620" y="203682"/>
                    <a:pt x="2248" y="202997"/>
                    <a:pt x="420" y="201625"/>
                  </a:cubicBezTo>
                  <a:lnTo>
                    <a:pt x="0" y="201205"/>
                  </a:lnTo>
                  <a:lnTo>
                    <a:pt x="0" y="164800"/>
                  </a:lnTo>
                  <a:lnTo>
                    <a:pt x="5220" y="158420"/>
                  </a:lnTo>
                  <a:lnTo>
                    <a:pt x="11392" y="152247"/>
                  </a:lnTo>
                  <a:cubicBezTo>
                    <a:pt x="12307" y="151333"/>
                    <a:pt x="13564" y="150876"/>
                    <a:pt x="15164" y="150876"/>
                  </a:cubicBezTo>
                  <a:cubicBezTo>
                    <a:pt x="16765" y="150876"/>
                    <a:pt x="18022" y="150419"/>
                    <a:pt x="18936" y="149504"/>
                  </a:cubicBezTo>
                  <a:cubicBezTo>
                    <a:pt x="21679" y="147218"/>
                    <a:pt x="24423" y="144704"/>
                    <a:pt x="27166" y="141960"/>
                  </a:cubicBezTo>
                  <a:cubicBezTo>
                    <a:pt x="29909" y="139217"/>
                    <a:pt x="32881" y="136931"/>
                    <a:pt x="36081" y="135102"/>
                  </a:cubicBezTo>
                  <a:cubicBezTo>
                    <a:pt x="37453" y="134188"/>
                    <a:pt x="38824" y="133617"/>
                    <a:pt x="40196" y="133388"/>
                  </a:cubicBezTo>
                  <a:cubicBezTo>
                    <a:pt x="41568" y="133159"/>
                    <a:pt x="42711" y="132702"/>
                    <a:pt x="43625" y="132016"/>
                  </a:cubicBezTo>
                  <a:cubicBezTo>
                    <a:pt x="44539" y="131331"/>
                    <a:pt x="46483" y="129730"/>
                    <a:pt x="49454" y="127216"/>
                  </a:cubicBezTo>
                  <a:cubicBezTo>
                    <a:pt x="52426" y="124701"/>
                    <a:pt x="54369" y="123672"/>
                    <a:pt x="55284" y="124130"/>
                  </a:cubicBezTo>
                  <a:cubicBezTo>
                    <a:pt x="63056" y="118186"/>
                    <a:pt x="70028" y="112700"/>
                    <a:pt x="76201" y="107670"/>
                  </a:cubicBezTo>
                  <a:cubicBezTo>
                    <a:pt x="82373" y="102641"/>
                    <a:pt x="87288" y="95555"/>
                    <a:pt x="90945" y="86411"/>
                  </a:cubicBezTo>
                  <a:lnTo>
                    <a:pt x="93003" y="83667"/>
                  </a:lnTo>
                  <a:cubicBezTo>
                    <a:pt x="94374" y="81839"/>
                    <a:pt x="95860" y="79667"/>
                    <a:pt x="97460" y="77152"/>
                  </a:cubicBezTo>
                  <a:cubicBezTo>
                    <a:pt x="99061" y="74638"/>
                    <a:pt x="100546" y="72237"/>
                    <a:pt x="101918" y="69951"/>
                  </a:cubicBezTo>
                  <a:lnTo>
                    <a:pt x="105347" y="66522"/>
                  </a:lnTo>
                  <a:cubicBezTo>
                    <a:pt x="105804" y="65608"/>
                    <a:pt x="107062" y="63779"/>
                    <a:pt x="109119" y="61036"/>
                  </a:cubicBezTo>
                  <a:cubicBezTo>
                    <a:pt x="111176" y="58293"/>
                    <a:pt x="112662" y="56464"/>
                    <a:pt x="113577" y="55550"/>
                  </a:cubicBezTo>
                  <a:cubicBezTo>
                    <a:pt x="116320" y="51892"/>
                    <a:pt x="119177" y="48806"/>
                    <a:pt x="122149" y="46291"/>
                  </a:cubicBezTo>
                  <a:cubicBezTo>
                    <a:pt x="125121" y="43777"/>
                    <a:pt x="127064" y="40233"/>
                    <a:pt x="127978" y="35661"/>
                  </a:cubicBezTo>
                  <a:lnTo>
                    <a:pt x="125235" y="35661"/>
                  </a:lnTo>
                  <a:cubicBezTo>
                    <a:pt x="123406" y="35661"/>
                    <a:pt x="121921" y="36004"/>
                    <a:pt x="120778" y="36690"/>
                  </a:cubicBezTo>
                  <a:cubicBezTo>
                    <a:pt x="119635" y="37376"/>
                    <a:pt x="117920" y="37719"/>
                    <a:pt x="115634" y="37719"/>
                  </a:cubicBezTo>
                  <a:cubicBezTo>
                    <a:pt x="111976" y="37719"/>
                    <a:pt x="108205" y="37147"/>
                    <a:pt x="104318" y="36004"/>
                  </a:cubicBezTo>
                  <a:cubicBezTo>
                    <a:pt x="100432" y="34861"/>
                    <a:pt x="96889" y="33604"/>
                    <a:pt x="93688" y="32232"/>
                  </a:cubicBezTo>
                  <a:cubicBezTo>
                    <a:pt x="93688" y="30861"/>
                    <a:pt x="94374" y="30175"/>
                    <a:pt x="95746" y="30175"/>
                  </a:cubicBezTo>
                  <a:cubicBezTo>
                    <a:pt x="95746" y="29718"/>
                    <a:pt x="95517" y="29375"/>
                    <a:pt x="95060" y="29146"/>
                  </a:cubicBezTo>
                  <a:cubicBezTo>
                    <a:pt x="94603" y="28918"/>
                    <a:pt x="94374" y="28575"/>
                    <a:pt x="94374" y="28118"/>
                  </a:cubicBezTo>
                  <a:lnTo>
                    <a:pt x="94374" y="25374"/>
                  </a:lnTo>
                  <a:cubicBezTo>
                    <a:pt x="94831" y="25374"/>
                    <a:pt x="95060" y="25032"/>
                    <a:pt x="95060" y="24346"/>
                  </a:cubicBezTo>
                  <a:cubicBezTo>
                    <a:pt x="95060" y="23660"/>
                    <a:pt x="94260" y="23317"/>
                    <a:pt x="92660" y="23317"/>
                  </a:cubicBezTo>
                  <a:cubicBezTo>
                    <a:pt x="91060" y="23317"/>
                    <a:pt x="90259" y="22403"/>
                    <a:pt x="90259" y="20574"/>
                  </a:cubicBezTo>
                  <a:lnTo>
                    <a:pt x="90945" y="18516"/>
                  </a:lnTo>
                  <a:cubicBezTo>
                    <a:pt x="92317" y="17602"/>
                    <a:pt x="94031" y="16916"/>
                    <a:pt x="96089" y="16459"/>
                  </a:cubicBezTo>
                  <a:cubicBezTo>
                    <a:pt x="98146" y="16002"/>
                    <a:pt x="99175" y="14859"/>
                    <a:pt x="99175" y="13030"/>
                  </a:cubicBezTo>
                  <a:lnTo>
                    <a:pt x="91631" y="13030"/>
                  </a:lnTo>
                  <a:lnTo>
                    <a:pt x="90945" y="12344"/>
                  </a:lnTo>
                  <a:lnTo>
                    <a:pt x="91631" y="11658"/>
                  </a:lnTo>
                  <a:cubicBezTo>
                    <a:pt x="102147" y="7086"/>
                    <a:pt x="112891" y="4000"/>
                    <a:pt x="123864" y="2400"/>
                  </a:cubicBezTo>
                  <a:cubicBezTo>
                    <a:pt x="134836" y="800"/>
                    <a:pt x="146266" y="0"/>
                    <a:pt x="158154" y="0"/>
                  </a:cubicBezTo>
                  <a:close/>
                </a:path>
              </a:pathLst>
            </a:custGeom>
            <a:solidFill>
              <a:srgbClr val="FF0000"/>
            </a:solidFill>
            <a:ln>
              <a:noFill/>
            </a:ln>
            <a:effectLst>
              <a:glow rad="127000">
                <a:schemeClr val="bg1"/>
              </a:glo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5400" spc="600">
                  <a:solidFill>
                    <a:srgbClr val="C00000"/>
                  </a:solidFill>
                  <a:effectLst>
                    <a:glow rad="127000">
                      <a:schemeClr val="bg1"/>
                    </a:glow>
                  </a:effectLst>
                  <a:latin typeface="禹卫书法行书简体" panose="02000603000000000000" pitchFamily="2" charset="-122"/>
                  <a:ea typeface="禹卫书法行书简体" panose="02000603000000000000" pitchFamily="2" charset="-122"/>
                </a:defRPr>
              </a:lvl1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en-US" altLang="zh-CN" sz="5400" b="0" i="0" u="none" strike="noStrike" kern="1200" cap="none" spc="600" normalizeH="0" baseline="0" noProof="0" dirty="0">
                <a:ln>
                  <a:noFill/>
                </a:ln>
                <a:solidFill>
                  <a:srgbClr val="FF0000"/>
                </a:solidFill>
                <a:effectLst>
                  <a:glow rad="127000">
                    <a:prstClr val="white"/>
                  </a:glow>
                </a:effectLst>
                <a:uLnTx/>
                <a:uFillTx/>
                <a:latin typeface="方正字迹-潇洒隶书繁体" panose="02010600010101010101" pitchFamily="2" charset="-122"/>
                <a:ea typeface="方正字迹-潇洒隶书繁体" panose="02010600010101010101" pitchFamily="2" charset="-122"/>
                <a:cs typeface="+mn-cs"/>
              </a:endParaRPr>
            </a:p>
          </p:txBody>
        </p:sp>
      </p:grpSp>
      <p:sp>
        <p:nvSpPr>
          <p:cNvPr id="77" name="文本框 76"/>
          <p:cNvSpPr txBox="1"/>
          <p:nvPr/>
        </p:nvSpPr>
        <p:spPr>
          <a:xfrm>
            <a:off x="756349" y="1853459"/>
            <a:ext cx="750645" cy="200640"/>
          </a:xfrm>
          <a:custGeom>
            <a:avLst/>
            <a:gdLst/>
            <a:ahLst/>
            <a:cxnLst/>
            <a:rect l="l" t="t" r="r" b="b"/>
            <a:pathLst>
              <a:path w="548535" h="146618">
                <a:moveTo>
                  <a:pt x="106018" y="18004"/>
                </a:moveTo>
                <a:cubicBezTo>
                  <a:pt x="105459" y="17975"/>
                  <a:pt x="104525" y="18083"/>
                  <a:pt x="103215" y="18329"/>
                </a:cubicBezTo>
                <a:cubicBezTo>
                  <a:pt x="101905" y="18575"/>
                  <a:pt x="100570" y="19134"/>
                  <a:pt x="99210" y="20005"/>
                </a:cubicBezTo>
                <a:cubicBezTo>
                  <a:pt x="96828" y="21560"/>
                  <a:pt x="95435" y="23902"/>
                  <a:pt x="95030" y="27032"/>
                </a:cubicBezTo>
                <a:cubicBezTo>
                  <a:pt x="94625" y="30162"/>
                  <a:pt x="94483" y="34355"/>
                  <a:pt x="94604" y="39611"/>
                </a:cubicBezTo>
                <a:lnTo>
                  <a:pt x="94604" y="115234"/>
                </a:lnTo>
                <a:cubicBezTo>
                  <a:pt x="94454" y="119177"/>
                  <a:pt x="95054" y="122595"/>
                  <a:pt x="96406" y="125487"/>
                </a:cubicBezTo>
                <a:cubicBezTo>
                  <a:pt x="97758" y="128380"/>
                  <a:pt x="100762" y="129897"/>
                  <a:pt x="105417" y="130039"/>
                </a:cubicBezTo>
                <a:cubicBezTo>
                  <a:pt x="111149" y="129764"/>
                  <a:pt x="114553" y="127613"/>
                  <a:pt x="115630" y="123587"/>
                </a:cubicBezTo>
                <a:cubicBezTo>
                  <a:pt x="116706" y="119561"/>
                  <a:pt x="117107" y="115309"/>
                  <a:pt x="116832" y="110833"/>
                </a:cubicBezTo>
                <a:lnTo>
                  <a:pt x="116832" y="39611"/>
                </a:lnTo>
                <a:cubicBezTo>
                  <a:pt x="116878" y="35335"/>
                  <a:pt x="116786" y="31783"/>
                  <a:pt x="116556" y="28958"/>
                </a:cubicBezTo>
                <a:cubicBezTo>
                  <a:pt x="116327" y="26132"/>
                  <a:pt x="115684" y="23881"/>
                  <a:pt x="114629" y="22206"/>
                </a:cubicBezTo>
                <a:cubicBezTo>
                  <a:pt x="114057" y="21243"/>
                  <a:pt x="113098" y="20317"/>
                  <a:pt x="111750" y="19430"/>
                </a:cubicBezTo>
                <a:cubicBezTo>
                  <a:pt x="110403" y="18542"/>
                  <a:pt x="108492" y="18067"/>
                  <a:pt x="106018" y="18004"/>
                </a:cubicBezTo>
                <a:close/>
                <a:moveTo>
                  <a:pt x="422851" y="2825"/>
                </a:moveTo>
                <a:lnTo>
                  <a:pt x="485234" y="2825"/>
                </a:lnTo>
                <a:lnTo>
                  <a:pt x="485234" y="19402"/>
                </a:lnTo>
                <a:lnTo>
                  <a:pt x="463231" y="19402"/>
                </a:lnTo>
                <a:lnTo>
                  <a:pt x="463231" y="144018"/>
                </a:lnTo>
                <a:lnTo>
                  <a:pt x="444253" y="144018"/>
                </a:lnTo>
                <a:lnTo>
                  <a:pt x="444253" y="19402"/>
                </a:lnTo>
                <a:lnTo>
                  <a:pt x="422851" y="19402"/>
                </a:lnTo>
                <a:close/>
                <a:moveTo>
                  <a:pt x="352652" y="2825"/>
                </a:moveTo>
                <a:lnTo>
                  <a:pt x="372632" y="2825"/>
                </a:lnTo>
                <a:lnTo>
                  <a:pt x="394856" y="99029"/>
                </a:lnTo>
                <a:lnTo>
                  <a:pt x="394056" y="2825"/>
                </a:lnTo>
                <a:lnTo>
                  <a:pt x="411634" y="2825"/>
                </a:lnTo>
                <a:lnTo>
                  <a:pt x="411634" y="144018"/>
                </a:lnTo>
                <a:lnTo>
                  <a:pt x="391053" y="144018"/>
                </a:lnTo>
                <a:lnTo>
                  <a:pt x="368430" y="40411"/>
                </a:lnTo>
                <a:lnTo>
                  <a:pt x="370030" y="144018"/>
                </a:lnTo>
                <a:lnTo>
                  <a:pt x="352652" y="144018"/>
                </a:lnTo>
                <a:close/>
                <a:moveTo>
                  <a:pt x="295702" y="2825"/>
                </a:moveTo>
                <a:lnTo>
                  <a:pt x="342282" y="2825"/>
                </a:lnTo>
                <a:lnTo>
                  <a:pt x="342282" y="20402"/>
                </a:lnTo>
                <a:lnTo>
                  <a:pt x="314479" y="20402"/>
                </a:lnTo>
                <a:lnTo>
                  <a:pt x="314479" y="61832"/>
                </a:lnTo>
                <a:lnTo>
                  <a:pt x="339282" y="61832"/>
                </a:lnTo>
                <a:lnTo>
                  <a:pt x="339282" y="79409"/>
                </a:lnTo>
                <a:lnTo>
                  <a:pt x="314679" y="79409"/>
                </a:lnTo>
                <a:lnTo>
                  <a:pt x="314679" y="126240"/>
                </a:lnTo>
                <a:lnTo>
                  <a:pt x="342282" y="126240"/>
                </a:lnTo>
                <a:lnTo>
                  <a:pt x="342282" y="144018"/>
                </a:lnTo>
                <a:lnTo>
                  <a:pt x="295702" y="144018"/>
                </a:lnTo>
                <a:close/>
                <a:moveTo>
                  <a:pt x="222826" y="2825"/>
                </a:moveTo>
                <a:lnTo>
                  <a:pt x="285209" y="2825"/>
                </a:lnTo>
                <a:lnTo>
                  <a:pt x="285209" y="19402"/>
                </a:lnTo>
                <a:lnTo>
                  <a:pt x="263206" y="19402"/>
                </a:lnTo>
                <a:lnTo>
                  <a:pt x="263206" y="144018"/>
                </a:lnTo>
                <a:lnTo>
                  <a:pt x="244228" y="144018"/>
                </a:lnTo>
                <a:lnTo>
                  <a:pt x="244228" y="19402"/>
                </a:lnTo>
                <a:lnTo>
                  <a:pt x="222826" y="19402"/>
                </a:lnTo>
                <a:close/>
                <a:moveTo>
                  <a:pt x="152627" y="2825"/>
                </a:moveTo>
                <a:lnTo>
                  <a:pt x="172607" y="2825"/>
                </a:lnTo>
                <a:lnTo>
                  <a:pt x="194831" y="99029"/>
                </a:lnTo>
                <a:lnTo>
                  <a:pt x="194031" y="2825"/>
                </a:lnTo>
                <a:lnTo>
                  <a:pt x="211609" y="2825"/>
                </a:lnTo>
                <a:lnTo>
                  <a:pt x="211609" y="144018"/>
                </a:lnTo>
                <a:lnTo>
                  <a:pt x="191028" y="144018"/>
                </a:lnTo>
                <a:lnTo>
                  <a:pt x="168405" y="40411"/>
                </a:lnTo>
                <a:lnTo>
                  <a:pt x="170005" y="144018"/>
                </a:lnTo>
                <a:lnTo>
                  <a:pt x="152627" y="144018"/>
                </a:lnTo>
                <a:close/>
                <a:moveTo>
                  <a:pt x="106419" y="1825"/>
                </a:moveTo>
                <a:cubicBezTo>
                  <a:pt x="108063" y="1709"/>
                  <a:pt x="110631" y="1941"/>
                  <a:pt x="114125" y="2522"/>
                </a:cubicBezTo>
                <a:cubicBezTo>
                  <a:pt x="117618" y="3103"/>
                  <a:pt x="121184" y="4729"/>
                  <a:pt x="124822" y="7401"/>
                </a:cubicBezTo>
                <a:cubicBezTo>
                  <a:pt x="126611" y="8843"/>
                  <a:pt x="128026" y="10260"/>
                  <a:pt x="129067" y="11652"/>
                </a:cubicBezTo>
                <a:cubicBezTo>
                  <a:pt x="130107" y="13044"/>
                  <a:pt x="130823" y="14161"/>
                  <a:pt x="131214" y="15003"/>
                </a:cubicBezTo>
                <a:cubicBezTo>
                  <a:pt x="133137" y="18338"/>
                  <a:pt x="134335" y="22272"/>
                  <a:pt x="134810" y="26807"/>
                </a:cubicBezTo>
                <a:cubicBezTo>
                  <a:pt x="135284" y="31342"/>
                  <a:pt x="135484" y="37477"/>
                  <a:pt x="135409" y="45213"/>
                </a:cubicBezTo>
                <a:lnTo>
                  <a:pt x="135409" y="112433"/>
                </a:lnTo>
                <a:cubicBezTo>
                  <a:pt x="135434" y="115151"/>
                  <a:pt x="135284" y="117918"/>
                  <a:pt x="134959" y="120736"/>
                </a:cubicBezTo>
                <a:cubicBezTo>
                  <a:pt x="134635" y="123553"/>
                  <a:pt x="133986" y="126321"/>
                  <a:pt x="133012" y="129038"/>
                </a:cubicBezTo>
                <a:cubicBezTo>
                  <a:pt x="130850" y="134460"/>
                  <a:pt x="127803" y="138332"/>
                  <a:pt x="123869" y="140654"/>
                </a:cubicBezTo>
                <a:cubicBezTo>
                  <a:pt x="119936" y="142975"/>
                  <a:pt x="116102" y="144376"/>
                  <a:pt x="112367" y="144856"/>
                </a:cubicBezTo>
                <a:cubicBezTo>
                  <a:pt x="108632" y="145335"/>
                  <a:pt x="105982" y="145523"/>
                  <a:pt x="104416" y="145418"/>
                </a:cubicBezTo>
                <a:cubicBezTo>
                  <a:pt x="103523" y="145455"/>
                  <a:pt x="101955" y="145380"/>
                  <a:pt x="99711" y="145194"/>
                </a:cubicBezTo>
                <a:cubicBezTo>
                  <a:pt x="97467" y="145008"/>
                  <a:pt x="95099" y="144486"/>
                  <a:pt x="92606" y="143628"/>
                </a:cubicBezTo>
                <a:cubicBezTo>
                  <a:pt x="90501" y="142991"/>
                  <a:pt x="87870" y="141327"/>
                  <a:pt x="84716" y="138637"/>
                </a:cubicBezTo>
                <a:cubicBezTo>
                  <a:pt x="81561" y="135947"/>
                  <a:pt x="79131" y="131881"/>
                  <a:pt x="77425" y="126438"/>
                </a:cubicBezTo>
                <a:cubicBezTo>
                  <a:pt x="76842" y="124483"/>
                  <a:pt x="76459" y="122491"/>
                  <a:pt x="76276" y="120461"/>
                </a:cubicBezTo>
                <a:cubicBezTo>
                  <a:pt x="76093" y="118431"/>
                  <a:pt x="76010" y="115488"/>
                  <a:pt x="76027" y="111633"/>
                </a:cubicBezTo>
                <a:lnTo>
                  <a:pt x="76027" y="41211"/>
                </a:lnTo>
                <a:cubicBezTo>
                  <a:pt x="75798" y="34839"/>
                  <a:pt x="76255" y="28778"/>
                  <a:pt x="77400" y="23031"/>
                </a:cubicBezTo>
                <a:cubicBezTo>
                  <a:pt x="78544" y="17283"/>
                  <a:pt x="81749" y="12273"/>
                  <a:pt x="87013" y="8001"/>
                </a:cubicBezTo>
                <a:cubicBezTo>
                  <a:pt x="88682" y="6607"/>
                  <a:pt x="91089" y="5253"/>
                  <a:pt x="94235" y="3939"/>
                </a:cubicBezTo>
                <a:cubicBezTo>
                  <a:pt x="97381" y="2624"/>
                  <a:pt x="101442" y="1920"/>
                  <a:pt x="106419" y="1825"/>
                </a:cubicBezTo>
                <a:close/>
                <a:moveTo>
                  <a:pt x="31619" y="1425"/>
                </a:moveTo>
                <a:cubicBezTo>
                  <a:pt x="36767" y="1495"/>
                  <a:pt x="40886" y="2153"/>
                  <a:pt x="43976" y="3397"/>
                </a:cubicBezTo>
                <a:cubicBezTo>
                  <a:pt x="47067" y="4641"/>
                  <a:pt x="49482" y="6047"/>
                  <a:pt x="51221" y="7616"/>
                </a:cubicBezTo>
                <a:cubicBezTo>
                  <a:pt x="54217" y="10046"/>
                  <a:pt x="56414" y="12975"/>
                  <a:pt x="57813" y="16403"/>
                </a:cubicBezTo>
                <a:cubicBezTo>
                  <a:pt x="59161" y="19595"/>
                  <a:pt x="60010" y="22812"/>
                  <a:pt x="60360" y="26054"/>
                </a:cubicBezTo>
                <a:cubicBezTo>
                  <a:pt x="60709" y="29297"/>
                  <a:pt x="60859" y="32615"/>
                  <a:pt x="60809" y="36008"/>
                </a:cubicBezTo>
                <a:lnTo>
                  <a:pt x="60809" y="54014"/>
                </a:lnTo>
                <a:lnTo>
                  <a:pt x="42032" y="54014"/>
                </a:lnTo>
                <a:lnTo>
                  <a:pt x="42032" y="32206"/>
                </a:lnTo>
                <a:cubicBezTo>
                  <a:pt x="42121" y="31081"/>
                  <a:pt x="42054" y="29374"/>
                  <a:pt x="41831" y="27086"/>
                </a:cubicBezTo>
                <a:cubicBezTo>
                  <a:pt x="41608" y="24798"/>
                  <a:pt x="40696" y="22676"/>
                  <a:pt x="39094" y="20721"/>
                </a:cubicBezTo>
                <a:cubicBezTo>
                  <a:pt x="37492" y="18766"/>
                  <a:pt x="34667" y="17726"/>
                  <a:pt x="30618" y="17602"/>
                </a:cubicBezTo>
                <a:cubicBezTo>
                  <a:pt x="28649" y="17627"/>
                  <a:pt x="27081" y="17877"/>
                  <a:pt x="25912" y="18352"/>
                </a:cubicBezTo>
                <a:cubicBezTo>
                  <a:pt x="24744" y="18827"/>
                  <a:pt x="23777" y="19377"/>
                  <a:pt x="23009" y="20002"/>
                </a:cubicBezTo>
                <a:cubicBezTo>
                  <a:pt x="20819" y="22057"/>
                  <a:pt x="19543" y="24449"/>
                  <a:pt x="19180" y="27180"/>
                </a:cubicBezTo>
                <a:cubicBezTo>
                  <a:pt x="18817" y="29910"/>
                  <a:pt x="18691" y="32652"/>
                  <a:pt x="18804" y="35407"/>
                </a:cubicBezTo>
                <a:lnTo>
                  <a:pt x="18804" y="113435"/>
                </a:lnTo>
                <a:cubicBezTo>
                  <a:pt x="18800" y="114235"/>
                  <a:pt x="18808" y="115036"/>
                  <a:pt x="18829" y="115836"/>
                </a:cubicBezTo>
                <a:cubicBezTo>
                  <a:pt x="18850" y="116636"/>
                  <a:pt x="18908" y="117436"/>
                  <a:pt x="19004" y="118237"/>
                </a:cubicBezTo>
                <a:cubicBezTo>
                  <a:pt x="18908" y="120375"/>
                  <a:pt x="19501" y="122751"/>
                  <a:pt x="20781" y="125364"/>
                </a:cubicBezTo>
                <a:cubicBezTo>
                  <a:pt x="22062" y="127978"/>
                  <a:pt x="25207" y="129403"/>
                  <a:pt x="30218" y="129641"/>
                </a:cubicBezTo>
                <a:cubicBezTo>
                  <a:pt x="30868" y="129695"/>
                  <a:pt x="31870" y="129637"/>
                  <a:pt x="33221" y="129466"/>
                </a:cubicBezTo>
                <a:cubicBezTo>
                  <a:pt x="34573" y="129295"/>
                  <a:pt x="35975" y="128686"/>
                  <a:pt x="37426" y="127640"/>
                </a:cubicBezTo>
                <a:cubicBezTo>
                  <a:pt x="39721" y="125869"/>
                  <a:pt x="41089" y="123659"/>
                  <a:pt x="41531" y="121013"/>
                </a:cubicBezTo>
                <a:cubicBezTo>
                  <a:pt x="41973" y="118366"/>
                  <a:pt x="42140" y="115707"/>
                  <a:pt x="42032" y="113035"/>
                </a:cubicBezTo>
                <a:lnTo>
                  <a:pt x="42032" y="85625"/>
                </a:lnTo>
                <a:lnTo>
                  <a:pt x="60809" y="85625"/>
                </a:lnTo>
                <a:lnTo>
                  <a:pt x="60809" y="112035"/>
                </a:lnTo>
                <a:cubicBezTo>
                  <a:pt x="60880" y="115915"/>
                  <a:pt x="60589" y="119608"/>
                  <a:pt x="59935" y="123113"/>
                </a:cubicBezTo>
                <a:cubicBezTo>
                  <a:pt x="59282" y="126617"/>
                  <a:pt x="57842" y="130058"/>
                  <a:pt x="55615" y="133435"/>
                </a:cubicBezTo>
                <a:cubicBezTo>
                  <a:pt x="54001" y="136136"/>
                  <a:pt x="51187" y="138824"/>
                  <a:pt x="47172" y="141499"/>
                </a:cubicBezTo>
                <a:cubicBezTo>
                  <a:pt x="43157" y="144174"/>
                  <a:pt x="37439" y="145614"/>
                  <a:pt x="30017" y="145818"/>
                </a:cubicBezTo>
                <a:cubicBezTo>
                  <a:pt x="22884" y="145647"/>
                  <a:pt x="17341" y="144341"/>
                  <a:pt x="13389" y="141898"/>
                </a:cubicBezTo>
                <a:cubicBezTo>
                  <a:pt x="9437" y="139456"/>
                  <a:pt x="6647" y="136901"/>
                  <a:pt x="5021" y="134234"/>
                </a:cubicBezTo>
                <a:cubicBezTo>
                  <a:pt x="2628" y="130591"/>
                  <a:pt x="1171" y="126684"/>
                  <a:pt x="651" y="122512"/>
                </a:cubicBezTo>
                <a:cubicBezTo>
                  <a:pt x="131" y="118341"/>
                  <a:pt x="-78" y="114181"/>
                  <a:pt x="27" y="110034"/>
                </a:cubicBezTo>
                <a:lnTo>
                  <a:pt x="27" y="41810"/>
                </a:lnTo>
                <a:cubicBezTo>
                  <a:pt x="60" y="38609"/>
                  <a:pt x="193" y="35407"/>
                  <a:pt x="426" y="32206"/>
                </a:cubicBezTo>
                <a:cubicBezTo>
                  <a:pt x="458" y="30255"/>
                  <a:pt x="860" y="27379"/>
                  <a:pt x="1632" y="23578"/>
                </a:cubicBezTo>
                <a:cubicBezTo>
                  <a:pt x="2404" y="19777"/>
                  <a:pt x="4153" y="15955"/>
                  <a:pt x="6878" y="12110"/>
                </a:cubicBezTo>
                <a:cubicBezTo>
                  <a:pt x="9604" y="8266"/>
                  <a:pt x="13913" y="5303"/>
                  <a:pt x="19805" y="3222"/>
                </a:cubicBezTo>
                <a:cubicBezTo>
                  <a:pt x="21774" y="2536"/>
                  <a:pt x="23693" y="2061"/>
                  <a:pt x="25562" y="1799"/>
                </a:cubicBezTo>
                <a:cubicBezTo>
                  <a:pt x="27431" y="1537"/>
                  <a:pt x="29450" y="1412"/>
                  <a:pt x="31619" y="1425"/>
                </a:cubicBezTo>
                <a:close/>
                <a:moveTo>
                  <a:pt x="523520" y="25"/>
                </a:moveTo>
                <a:cubicBezTo>
                  <a:pt x="524913" y="-63"/>
                  <a:pt x="527087" y="90"/>
                  <a:pt x="530040" y="483"/>
                </a:cubicBezTo>
                <a:cubicBezTo>
                  <a:pt x="532993" y="876"/>
                  <a:pt x="535979" y="2035"/>
                  <a:pt x="538998" y="3959"/>
                </a:cubicBezTo>
                <a:cubicBezTo>
                  <a:pt x="542017" y="5883"/>
                  <a:pt x="544321" y="9098"/>
                  <a:pt x="545910" y="13603"/>
                </a:cubicBezTo>
                <a:cubicBezTo>
                  <a:pt x="546318" y="14832"/>
                  <a:pt x="546651" y="16223"/>
                  <a:pt x="546909" y="17778"/>
                </a:cubicBezTo>
                <a:cubicBezTo>
                  <a:pt x="547167" y="19332"/>
                  <a:pt x="547300" y="21474"/>
                  <a:pt x="547308" y="24205"/>
                </a:cubicBezTo>
                <a:lnTo>
                  <a:pt x="547308" y="49213"/>
                </a:lnTo>
                <a:lnTo>
                  <a:pt x="530331" y="49213"/>
                </a:lnTo>
                <a:lnTo>
                  <a:pt x="530331" y="24205"/>
                </a:lnTo>
                <a:cubicBezTo>
                  <a:pt x="530423" y="23104"/>
                  <a:pt x="530139" y="21304"/>
                  <a:pt x="529479" y="18803"/>
                </a:cubicBezTo>
                <a:cubicBezTo>
                  <a:pt x="528819" y="16302"/>
                  <a:pt x="526633" y="14901"/>
                  <a:pt x="522919" y="14601"/>
                </a:cubicBezTo>
                <a:cubicBezTo>
                  <a:pt x="518591" y="14789"/>
                  <a:pt x="515928" y="16364"/>
                  <a:pt x="514931" y="19328"/>
                </a:cubicBezTo>
                <a:cubicBezTo>
                  <a:pt x="513933" y="22291"/>
                  <a:pt x="513524" y="25518"/>
                  <a:pt x="513704" y="29006"/>
                </a:cubicBezTo>
                <a:cubicBezTo>
                  <a:pt x="513708" y="34733"/>
                  <a:pt x="514501" y="39685"/>
                  <a:pt x="516083" y="43861"/>
                </a:cubicBezTo>
                <a:cubicBezTo>
                  <a:pt x="517665" y="48038"/>
                  <a:pt x="520010" y="52489"/>
                  <a:pt x="523119" y="57216"/>
                </a:cubicBezTo>
                <a:cubicBezTo>
                  <a:pt x="524426" y="59308"/>
                  <a:pt x="525769" y="61376"/>
                  <a:pt x="527150" y="63418"/>
                </a:cubicBezTo>
                <a:cubicBezTo>
                  <a:pt x="528532" y="65460"/>
                  <a:pt x="529925" y="67528"/>
                  <a:pt x="531330" y="69620"/>
                </a:cubicBezTo>
                <a:cubicBezTo>
                  <a:pt x="532424" y="71116"/>
                  <a:pt x="533481" y="72625"/>
                  <a:pt x="534501" y="74147"/>
                </a:cubicBezTo>
                <a:cubicBezTo>
                  <a:pt x="535520" y="75668"/>
                  <a:pt x="536527" y="77227"/>
                  <a:pt x="537522" y="78823"/>
                </a:cubicBezTo>
                <a:cubicBezTo>
                  <a:pt x="542262" y="86476"/>
                  <a:pt x="545316" y="93078"/>
                  <a:pt x="546685" y="98630"/>
                </a:cubicBezTo>
                <a:cubicBezTo>
                  <a:pt x="548055" y="104182"/>
                  <a:pt x="548662" y="108983"/>
                  <a:pt x="548508" y="113035"/>
                </a:cubicBezTo>
                <a:cubicBezTo>
                  <a:pt x="548608" y="114234"/>
                  <a:pt x="548431" y="116858"/>
                  <a:pt x="547976" y="120908"/>
                </a:cubicBezTo>
                <a:cubicBezTo>
                  <a:pt x="547521" y="124958"/>
                  <a:pt x="546189" y="129241"/>
                  <a:pt x="543981" y="133756"/>
                </a:cubicBezTo>
                <a:cubicBezTo>
                  <a:pt x="541772" y="138271"/>
                  <a:pt x="538088" y="141826"/>
                  <a:pt x="532928" y="144421"/>
                </a:cubicBezTo>
                <a:cubicBezTo>
                  <a:pt x="531750" y="144950"/>
                  <a:pt x="530158" y="145441"/>
                  <a:pt x="528152" y="145894"/>
                </a:cubicBezTo>
                <a:cubicBezTo>
                  <a:pt x="526146" y="146347"/>
                  <a:pt x="523601" y="146589"/>
                  <a:pt x="520517" y="146618"/>
                </a:cubicBezTo>
                <a:cubicBezTo>
                  <a:pt x="514854" y="146493"/>
                  <a:pt x="510369" y="145545"/>
                  <a:pt x="507062" y="143772"/>
                </a:cubicBezTo>
                <a:cubicBezTo>
                  <a:pt x="503755" y="142000"/>
                  <a:pt x="501374" y="140153"/>
                  <a:pt x="499918" y="138231"/>
                </a:cubicBezTo>
                <a:cubicBezTo>
                  <a:pt x="497126" y="134927"/>
                  <a:pt x="495370" y="131396"/>
                  <a:pt x="494650" y="127638"/>
                </a:cubicBezTo>
                <a:cubicBezTo>
                  <a:pt x="493930" y="123880"/>
                  <a:pt x="493622" y="119946"/>
                  <a:pt x="493726" y="115836"/>
                </a:cubicBezTo>
                <a:lnTo>
                  <a:pt x="493726" y="92428"/>
                </a:lnTo>
                <a:lnTo>
                  <a:pt x="510904" y="92428"/>
                </a:lnTo>
                <a:lnTo>
                  <a:pt x="510904" y="118236"/>
                </a:lnTo>
                <a:cubicBezTo>
                  <a:pt x="510883" y="121579"/>
                  <a:pt x="511175" y="124147"/>
                  <a:pt x="511779" y="125939"/>
                </a:cubicBezTo>
                <a:cubicBezTo>
                  <a:pt x="512384" y="127731"/>
                  <a:pt x="513426" y="129098"/>
                  <a:pt x="514906" y="130040"/>
                </a:cubicBezTo>
                <a:cubicBezTo>
                  <a:pt x="515302" y="130378"/>
                  <a:pt x="515962" y="130753"/>
                  <a:pt x="516884" y="131166"/>
                </a:cubicBezTo>
                <a:cubicBezTo>
                  <a:pt x="517806" y="131578"/>
                  <a:pt x="519017" y="131804"/>
                  <a:pt x="520515" y="131841"/>
                </a:cubicBezTo>
                <a:cubicBezTo>
                  <a:pt x="524922" y="131462"/>
                  <a:pt x="527576" y="129469"/>
                  <a:pt x="528478" y="125864"/>
                </a:cubicBezTo>
                <a:cubicBezTo>
                  <a:pt x="529379" y="122259"/>
                  <a:pt x="529730" y="118716"/>
                  <a:pt x="529530" y="115235"/>
                </a:cubicBezTo>
                <a:cubicBezTo>
                  <a:pt x="529571" y="110296"/>
                  <a:pt x="529087" y="106020"/>
                  <a:pt x="528077" y="102406"/>
                </a:cubicBezTo>
                <a:cubicBezTo>
                  <a:pt x="527067" y="98792"/>
                  <a:pt x="525281" y="94866"/>
                  <a:pt x="522719" y="90627"/>
                </a:cubicBezTo>
                <a:cubicBezTo>
                  <a:pt x="520068" y="86063"/>
                  <a:pt x="517257" y="81637"/>
                  <a:pt x="514285" y="77348"/>
                </a:cubicBezTo>
                <a:cubicBezTo>
                  <a:pt x="511314" y="73059"/>
                  <a:pt x="508456" y="68682"/>
                  <a:pt x="505713" y="64218"/>
                </a:cubicBezTo>
                <a:cubicBezTo>
                  <a:pt x="503953" y="61759"/>
                  <a:pt x="501781" y="57674"/>
                  <a:pt x="499196" y="51964"/>
                </a:cubicBezTo>
                <a:cubicBezTo>
                  <a:pt x="496612" y="46254"/>
                  <a:pt x="495189" y="39268"/>
                  <a:pt x="494926" y="31007"/>
                </a:cubicBezTo>
                <a:cubicBezTo>
                  <a:pt x="495089" y="23259"/>
                  <a:pt x="496462" y="17201"/>
                  <a:pt x="499046" y="12834"/>
                </a:cubicBezTo>
                <a:cubicBezTo>
                  <a:pt x="501631" y="8466"/>
                  <a:pt x="504452" y="5461"/>
                  <a:pt x="507511" y="3819"/>
                </a:cubicBezTo>
                <a:cubicBezTo>
                  <a:pt x="508988" y="2874"/>
                  <a:pt x="511029" y="2017"/>
                  <a:pt x="513634" y="1248"/>
                </a:cubicBezTo>
                <a:cubicBezTo>
                  <a:pt x="516239" y="478"/>
                  <a:pt x="519534" y="70"/>
                  <a:pt x="523520" y="25"/>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FF0000"/>
              </a:solidFill>
              <a:effectLst/>
              <a:uLnTx/>
              <a:uFillTx/>
              <a:latin typeface="Akzidenz-Grotesk BQ Condensed" pitchFamily="50" charset="0"/>
              <a:ea typeface="宋体" panose="02010600030101010101" pitchFamily="2" charset="-122"/>
              <a:cs typeface="Angsana New" panose="02020603050405020304" pitchFamily="18" charset="-34"/>
            </a:endParaRPr>
          </a:p>
        </p:txBody>
      </p:sp>
      <p:grpSp>
        <p:nvGrpSpPr>
          <p:cNvPr id="8" name="组合 7"/>
          <p:cNvGrpSpPr/>
          <p:nvPr/>
        </p:nvGrpSpPr>
        <p:grpSpPr>
          <a:xfrm>
            <a:off x="2954496" y="531424"/>
            <a:ext cx="516890" cy="51689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3"/>
            <a:stretch>
              <a:fillRect/>
            </a:stretch>
          </p:blipFill>
          <p:spPr>
            <a:xfrm>
              <a:off x="5235" y="677"/>
              <a:ext cx="694" cy="723"/>
            </a:xfrm>
            <a:prstGeom prst="rect">
              <a:avLst/>
            </a:prstGeom>
          </p:spPr>
        </p:pic>
      </p:grpSp>
      <p:grpSp>
        <p:nvGrpSpPr>
          <p:cNvPr id="9" name="组合 8"/>
          <p:cNvGrpSpPr/>
          <p:nvPr/>
        </p:nvGrpSpPr>
        <p:grpSpPr>
          <a:xfrm>
            <a:off x="2949416" y="1079113"/>
            <a:ext cx="516890" cy="516890"/>
            <a:chOff x="5159" y="671"/>
            <a:chExt cx="814" cy="814"/>
          </a:xfrm>
        </p:grpSpPr>
        <p:sp>
          <p:nvSpPr>
            <p:cNvPr id="10" name="椭圆 9"/>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1" name="图片 10" descr="d4f32bf640387b956660f1821edd6e79"/>
            <p:cNvPicPr>
              <a:picLocks noChangeAspect="1"/>
            </p:cNvPicPr>
            <p:nvPr/>
          </p:nvPicPr>
          <p:blipFill>
            <a:blip r:embed="rId3"/>
            <a:stretch>
              <a:fillRect/>
            </a:stretch>
          </p:blipFill>
          <p:spPr>
            <a:xfrm>
              <a:off x="5235" y="677"/>
              <a:ext cx="694" cy="723"/>
            </a:xfrm>
            <a:prstGeom prst="rect">
              <a:avLst/>
            </a:prstGeom>
          </p:spPr>
        </p:pic>
      </p:grpSp>
      <p:grpSp>
        <p:nvGrpSpPr>
          <p:cNvPr id="12" name="组合 11"/>
          <p:cNvGrpSpPr/>
          <p:nvPr/>
        </p:nvGrpSpPr>
        <p:grpSpPr>
          <a:xfrm>
            <a:off x="2951321" y="1647757"/>
            <a:ext cx="516890" cy="516890"/>
            <a:chOff x="5159" y="671"/>
            <a:chExt cx="814" cy="814"/>
          </a:xfrm>
        </p:grpSpPr>
        <p:sp>
          <p:nvSpPr>
            <p:cNvPr id="13" name="椭圆 1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descr="d4f32bf640387b956660f1821edd6e79"/>
            <p:cNvPicPr>
              <a:picLocks noChangeAspect="1"/>
            </p:cNvPicPr>
            <p:nvPr/>
          </p:nvPicPr>
          <p:blipFill>
            <a:blip r:embed="rId3"/>
            <a:stretch>
              <a:fillRect/>
            </a:stretch>
          </p:blipFill>
          <p:spPr>
            <a:xfrm>
              <a:off x="5235" y="677"/>
              <a:ext cx="694" cy="723"/>
            </a:xfrm>
            <a:prstGeom prst="rect">
              <a:avLst/>
            </a:prstGeom>
          </p:spPr>
        </p:pic>
      </p:grpSp>
      <p:grpSp>
        <p:nvGrpSpPr>
          <p:cNvPr id="15" name="组合 14"/>
          <p:cNvGrpSpPr/>
          <p:nvPr/>
        </p:nvGrpSpPr>
        <p:grpSpPr>
          <a:xfrm>
            <a:off x="2941796" y="2755200"/>
            <a:ext cx="516890" cy="516890"/>
            <a:chOff x="5159" y="671"/>
            <a:chExt cx="814" cy="814"/>
          </a:xfrm>
        </p:grpSpPr>
        <p:sp>
          <p:nvSpPr>
            <p:cNvPr id="16" name="椭圆 15"/>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7" name="图片 16" descr="d4f32bf640387b956660f1821edd6e79"/>
            <p:cNvPicPr>
              <a:picLocks noChangeAspect="1"/>
            </p:cNvPicPr>
            <p:nvPr/>
          </p:nvPicPr>
          <p:blipFill>
            <a:blip r:embed="rId3"/>
            <a:stretch>
              <a:fillRect/>
            </a:stretch>
          </p:blipFill>
          <p:spPr>
            <a:xfrm>
              <a:off x="5235" y="677"/>
              <a:ext cx="694" cy="723"/>
            </a:xfrm>
            <a:prstGeom prst="rect">
              <a:avLst/>
            </a:prstGeom>
          </p:spPr>
        </p:pic>
      </p:grpSp>
      <p:sp>
        <p:nvSpPr>
          <p:cNvPr id="28" name="Freeform 13"/>
          <p:cNvSpPr/>
          <p:nvPr/>
        </p:nvSpPr>
        <p:spPr bwMode="auto">
          <a:xfrm>
            <a:off x="3204051" y="2274821"/>
            <a:ext cx="4540885" cy="450850"/>
          </a:xfrm>
          <a:custGeom>
            <a:avLst/>
            <a:gdLst>
              <a:gd name="T0" fmla="*/ 17621 w 18522"/>
              <a:gd name="T1" fmla="*/ 0 h 2373"/>
              <a:gd name="T2" fmla="*/ 17676 w 18522"/>
              <a:gd name="T3" fmla="*/ 2 h 2373"/>
              <a:gd name="T4" fmla="*/ 17728 w 18522"/>
              <a:gd name="T5" fmla="*/ 10 h 2373"/>
              <a:gd name="T6" fmla="*/ 17776 w 18522"/>
              <a:gd name="T7" fmla="*/ 24 h 2373"/>
              <a:gd name="T8" fmla="*/ 17823 w 18522"/>
              <a:gd name="T9" fmla="*/ 42 h 2373"/>
              <a:gd name="T10" fmla="*/ 17867 w 18522"/>
              <a:gd name="T11" fmla="*/ 64 h 2373"/>
              <a:gd name="T12" fmla="*/ 17907 w 18522"/>
              <a:gd name="T13" fmla="*/ 91 h 2373"/>
              <a:gd name="T14" fmla="*/ 17944 w 18522"/>
              <a:gd name="T15" fmla="*/ 121 h 2373"/>
              <a:gd name="T16" fmla="*/ 17980 w 18522"/>
              <a:gd name="T17" fmla="*/ 154 h 2373"/>
              <a:gd name="T18" fmla="*/ 18013 w 18522"/>
              <a:gd name="T19" fmla="*/ 190 h 2373"/>
              <a:gd name="T20" fmla="*/ 18042 w 18522"/>
              <a:gd name="T21" fmla="*/ 231 h 2373"/>
              <a:gd name="T22" fmla="*/ 18069 w 18522"/>
              <a:gd name="T23" fmla="*/ 273 h 2373"/>
              <a:gd name="T24" fmla="*/ 18094 w 18522"/>
              <a:gd name="T25" fmla="*/ 318 h 2373"/>
              <a:gd name="T26" fmla="*/ 18116 w 18522"/>
              <a:gd name="T27" fmla="*/ 365 h 2373"/>
              <a:gd name="T28" fmla="*/ 18135 w 18522"/>
              <a:gd name="T29" fmla="*/ 414 h 2373"/>
              <a:gd name="T30" fmla="*/ 18153 w 18522"/>
              <a:gd name="T31" fmla="*/ 463 h 2373"/>
              <a:gd name="T32" fmla="*/ 18167 w 18522"/>
              <a:gd name="T33" fmla="*/ 515 h 2373"/>
              <a:gd name="T34" fmla="*/ 18517 w 18522"/>
              <a:gd name="T35" fmla="*/ 1884 h 2373"/>
              <a:gd name="T36" fmla="*/ 18522 w 18522"/>
              <a:gd name="T37" fmla="*/ 1935 h 2373"/>
              <a:gd name="T38" fmla="*/ 18519 w 18522"/>
              <a:gd name="T39" fmla="*/ 1984 h 2373"/>
              <a:gd name="T40" fmla="*/ 18507 w 18522"/>
              <a:gd name="T41" fmla="*/ 2032 h 2373"/>
              <a:gd name="T42" fmla="*/ 18488 w 18522"/>
              <a:gd name="T43" fmla="*/ 2078 h 2373"/>
              <a:gd name="T44" fmla="*/ 18464 w 18522"/>
              <a:gd name="T45" fmla="*/ 2121 h 2373"/>
              <a:gd name="T46" fmla="*/ 18434 w 18522"/>
              <a:gd name="T47" fmla="*/ 2163 h 2373"/>
              <a:gd name="T48" fmla="*/ 18398 w 18522"/>
              <a:gd name="T49" fmla="*/ 2201 h 2373"/>
              <a:gd name="T50" fmla="*/ 18358 w 18522"/>
              <a:gd name="T51" fmla="*/ 2236 h 2373"/>
              <a:gd name="T52" fmla="*/ 18312 w 18522"/>
              <a:gd name="T53" fmla="*/ 2268 h 2373"/>
              <a:gd name="T54" fmla="*/ 18265 w 18522"/>
              <a:gd name="T55" fmla="*/ 2296 h 2373"/>
              <a:gd name="T56" fmla="*/ 18214 w 18522"/>
              <a:gd name="T57" fmla="*/ 2321 h 2373"/>
              <a:gd name="T58" fmla="*/ 18161 w 18522"/>
              <a:gd name="T59" fmla="*/ 2340 h 2373"/>
              <a:gd name="T60" fmla="*/ 18106 w 18522"/>
              <a:gd name="T61" fmla="*/ 2357 h 2373"/>
              <a:gd name="T62" fmla="*/ 18051 w 18522"/>
              <a:gd name="T63" fmla="*/ 2367 h 2373"/>
              <a:gd name="T64" fmla="*/ 17994 w 18522"/>
              <a:gd name="T65" fmla="*/ 2372 h 2373"/>
              <a:gd name="T66" fmla="*/ 0 w 18522"/>
              <a:gd name="T67" fmla="*/ 2373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73">
                <a:moveTo>
                  <a:pt x="0" y="0"/>
                </a:moveTo>
                <a:lnTo>
                  <a:pt x="17621" y="0"/>
                </a:lnTo>
                <a:lnTo>
                  <a:pt x="17649" y="1"/>
                </a:lnTo>
                <a:lnTo>
                  <a:pt x="17676" y="2"/>
                </a:lnTo>
                <a:lnTo>
                  <a:pt x="17702" y="6"/>
                </a:lnTo>
                <a:lnTo>
                  <a:pt x="17728" y="10"/>
                </a:lnTo>
                <a:lnTo>
                  <a:pt x="17752" y="16"/>
                </a:lnTo>
                <a:lnTo>
                  <a:pt x="17776" y="24"/>
                </a:lnTo>
                <a:lnTo>
                  <a:pt x="17801" y="33"/>
                </a:lnTo>
                <a:lnTo>
                  <a:pt x="17823" y="42"/>
                </a:lnTo>
                <a:lnTo>
                  <a:pt x="17845" y="52"/>
                </a:lnTo>
                <a:lnTo>
                  <a:pt x="17867" y="64"/>
                </a:lnTo>
                <a:lnTo>
                  <a:pt x="17886" y="77"/>
                </a:lnTo>
                <a:lnTo>
                  <a:pt x="17907" y="91"/>
                </a:lnTo>
                <a:lnTo>
                  <a:pt x="17926" y="105"/>
                </a:lnTo>
                <a:lnTo>
                  <a:pt x="17944" y="121"/>
                </a:lnTo>
                <a:lnTo>
                  <a:pt x="17963" y="137"/>
                </a:lnTo>
                <a:lnTo>
                  <a:pt x="17980" y="154"/>
                </a:lnTo>
                <a:lnTo>
                  <a:pt x="17996" y="172"/>
                </a:lnTo>
                <a:lnTo>
                  <a:pt x="18013" y="190"/>
                </a:lnTo>
                <a:lnTo>
                  <a:pt x="18028" y="210"/>
                </a:lnTo>
                <a:lnTo>
                  <a:pt x="18042" y="231"/>
                </a:lnTo>
                <a:lnTo>
                  <a:pt x="18055" y="252"/>
                </a:lnTo>
                <a:lnTo>
                  <a:pt x="18069" y="273"/>
                </a:lnTo>
                <a:lnTo>
                  <a:pt x="18082" y="295"/>
                </a:lnTo>
                <a:lnTo>
                  <a:pt x="18094" y="318"/>
                </a:lnTo>
                <a:lnTo>
                  <a:pt x="18105" y="341"/>
                </a:lnTo>
                <a:lnTo>
                  <a:pt x="18116" y="365"/>
                </a:lnTo>
                <a:lnTo>
                  <a:pt x="18126" y="389"/>
                </a:lnTo>
                <a:lnTo>
                  <a:pt x="18135" y="414"/>
                </a:lnTo>
                <a:lnTo>
                  <a:pt x="18145" y="438"/>
                </a:lnTo>
                <a:lnTo>
                  <a:pt x="18153" y="463"/>
                </a:lnTo>
                <a:lnTo>
                  <a:pt x="18160" y="489"/>
                </a:lnTo>
                <a:lnTo>
                  <a:pt x="18167" y="515"/>
                </a:lnTo>
                <a:lnTo>
                  <a:pt x="18512" y="1858"/>
                </a:lnTo>
                <a:lnTo>
                  <a:pt x="18517" y="1884"/>
                </a:lnTo>
                <a:lnTo>
                  <a:pt x="18521" y="1910"/>
                </a:lnTo>
                <a:lnTo>
                  <a:pt x="18522" y="1935"/>
                </a:lnTo>
                <a:lnTo>
                  <a:pt x="18521" y="1959"/>
                </a:lnTo>
                <a:lnTo>
                  <a:pt x="18519" y="1984"/>
                </a:lnTo>
                <a:lnTo>
                  <a:pt x="18514" y="2008"/>
                </a:lnTo>
                <a:lnTo>
                  <a:pt x="18507" y="2032"/>
                </a:lnTo>
                <a:lnTo>
                  <a:pt x="18499" y="2055"/>
                </a:lnTo>
                <a:lnTo>
                  <a:pt x="18488" y="2078"/>
                </a:lnTo>
                <a:lnTo>
                  <a:pt x="18477" y="2100"/>
                </a:lnTo>
                <a:lnTo>
                  <a:pt x="18464" y="2121"/>
                </a:lnTo>
                <a:lnTo>
                  <a:pt x="18449" y="2142"/>
                </a:lnTo>
                <a:lnTo>
                  <a:pt x="18434" y="2163"/>
                </a:lnTo>
                <a:lnTo>
                  <a:pt x="18417" y="2183"/>
                </a:lnTo>
                <a:lnTo>
                  <a:pt x="18398" y="2201"/>
                </a:lnTo>
                <a:lnTo>
                  <a:pt x="18378" y="2219"/>
                </a:lnTo>
                <a:lnTo>
                  <a:pt x="18358" y="2236"/>
                </a:lnTo>
                <a:lnTo>
                  <a:pt x="18336" y="2252"/>
                </a:lnTo>
                <a:lnTo>
                  <a:pt x="18312" y="2268"/>
                </a:lnTo>
                <a:lnTo>
                  <a:pt x="18289" y="2282"/>
                </a:lnTo>
                <a:lnTo>
                  <a:pt x="18265" y="2296"/>
                </a:lnTo>
                <a:lnTo>
                  <a:pt x="18240" y="2309"/>
                </a:lnTo>
                <a:lnTo>
                  <a:pt x="18214" y="2321"/>
                </a:lnTo>
                <a:lnTo>
                  <a:pt x="18189" y="2331"/>
                </a:lnTo>
                <a:lnTo>
                  <a:pt x="18161" y="2340"/>
                </a:lnTo>
                <a:lnTo>
                  <a:pt x="18134" y="2349"/>
                </a:lnTo>
                <a:lnTo>
                  <a:pt x="18106" y="2357"/>
                </a:lnTo>
                <a:lnTo>
                  <a:pt x="18079" y="2363"/>
                </a:lnTo>
                <a:lnTo>
                  <a:pt x="18051" y="2367"/>
                </a:lnTo>
                <a:lnTo>
                  <a:pt x="18023" y="2371"/>
                </a:lnTo>
                <a:lnTo>
                  <a:pt x="17994" y="2372"/>
                </a:lnTo>
                <a:lnTo>
                  <a:pt x="17966" y="2373"/>
                </a:lnTo>
                <a:lnTo>
                  <a:pt x="0" y="2373"/>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a:t>
            </a:r>
            <a:r>
              <a:rPr kumimoji="0" 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百年历程创造的</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个伟大成就</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2946876" y="2206241"/>
            <a:ext cx="516890" cy="516890"/>
            <a:chOff x="5159" y="671"/>
            <a:chExt cx="814" cy="814"/>
          </a:xfrm>
        </p:grpSpPr>
        <p:sp>
          <p:nvSpPr>
            <p:cNvPr id="31" name="椭圆 30"/>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32" name="图片 31" descr="d4f32bf640387b956660f1821edd6e79"/>
            <p:cNvPicPr>
              <a:picLocks noChangeAspect="1"/>
            </p:cNvPicPr>
            <p:nvPr/>
          </p:nvPicPr>
          <p:blipFill>
            <a:blip r:embed="rId3"/>
            <a:stretch>
              <a:fillRect/>
            </a:stretch>
          </p:blipFill>
          <p:spPr>
            <a:xfrm>
              <a:off x="5235" y="677"/>
              <a:ext cx="694" cy="723"/>
            </a:xfrm>
            <a:prstGeom prst="rect">
              <a:avLst/>
            </a:prstGeom>
          </p:spPr>
        </p:pic>
      </p:grpSp>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5836" y="3804259"/>
            <a:ext cx="1900602" cy="13193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7" grpId="0" bldLvl="0" animBg="1"/>
      <p:bldP spid="30" grpId="0" bldLvl="0" animBg="1"/>
      <p:bldP spid="33" grpId="0" bldLvl="0" animBg="1"/>
      <p:bldP spid="77" grpId="0" bldLvl="0" animBg="1"/>
      <p:bldP spid="2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a:spLocks noChangeArrowheads="1"/>
          </p:cNvSpPr>
          <p:nvPr userDrawn="1"/>
        </p:nvSpPr>
        <p:spPr bwMode="auto">
          <a:xfrm>
            <a:off x="708660" y="314960"/>
            <a:ext cx="5300345"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党中央的1个号召</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TextBox 6"/>
          <p:cNvSpPr txBox="1"/>
          <p:nvPr/>
        </p:nvSpPr>
        <p:spPr>
          <a:xfrm>
            <a:off x="2838273" y="915566"/>
            <a:ext cx="3610610" cy="920750"/>
          </a:xfrm>
          <a:prstGeom prst="rect">
            <a:avLst/>
          </a:prstGeom>
          <a:noFill/>
        </p:spPr>
        <p:txBody>
          <a:bodyPr wrap="none" lIns="91413" tIns="45706" rIns="91413" bIns="45706">
            <a:spAutoFit/>
          </a:bodyPr>
          <a:lstStyle/>
          <a:p>
            <a:pPr algn="ctr" fontAlgn="auto">
              <a:spcBef>
                <a:spcPts val="0"/>
              </a:spcBef>
              <a:spcAft>
                <a:spcPts val="0"/>
              </a:spcAft>
              <a:defRPr/>
            </a:pPr>
            <a:r>
              <a:rPr lang="zh-CN" altLang="en-US" sz="5400" b="1" dirty="0">
                <a:ln w="6350">
                  <a:noFill/>
                </a:ln>
                <a:solidFill>
                  <a:srgbClr val="BC000D"/>
                </a:solidFill>
                <a:latin typeface="微软雅黑" panose="020B0503020204020204" pitchFamily="34" charset="-122"/>
                <a:ea typeface="微软雅黑" panose="020B0503020204020204" pitchFamily="34" charset="-122"/>
              </a:rPr>
              <a:t>党中央号召</a:t>
            </a:r>
            <a:endParaRPr lang="zh-CN" altLang="en-US" sz="5400" b="1" dirty="0">
              <a:ln w="6350">
                <a:noFill/>
              </a:ln>
              <a:solidFill>
                <a:srgbClr val="BC000D"/>
              </a:solidFill>
              <a:latin typeface="微软雅黑" panose="020B0503020204020204" pitchFamily="34" charset="-122"/>
              <a:ea typeface="微软雅黑" panose="020B0503020204020204" pitchFamily="34" charset="-122"/>
            </a:endParaRPr>
          </a:p>
        </p:txBody>
      </p:sp>
      <p:sp>
        <p:nvSpPr>
          <p:cNvPr id="3" name="TextBox 9"/>
          <p:cNvSpPr txBox="1"/>
          <p:nvPr/>
        </p:nvSpPr>
        <p:spPr>
          <a:xfrm>
            <a:off x="1392853" y="1924144"/>
            <a:ext cx="6503140" cy="2513965"/>
          </a:xfrm>
          <a:prstGeom prst="rect">
            <a:avLst/>
          </a:prstGeom>
          <a:noFill/>
        </p:spPr>
        <p:txBody>
          <a:bodyPr wrap="square" lIns="91413" tIns="45706" rIns="91413" bIns="45706">
            <a:spAutoFit/>
          </a:bodyPr>
          <a:lstStyle>
            <a:lvl1pPr eaLnBrk="0" hangingPunct="0">
              <a:defRPr>
                <a:solidFill>
                  <a:srgbClr val="000000"/>
                </a:solidFill>
                <a:latin typeface="Arial" panose="020B0604020202020204" pitchFamily="34" charset="0"/>
                <a:ea typeface="宋体" panose="02010600030101010101" pitchFamily="2" charset="-122"/>
              </a:defRPr>
            </a:lvl1pPr>
            <a:lvl2pPr marL="742950" indent="-285750" eaLnBrk="0" hangingPunct="0">
              <a:defRPr>
                <a:solidFill>
                  <a:srgbClr val="000000"/>
                </a:solidFill>
                <a:latin typeface="Arial" panose="020B0604020202020204" pitchFamily="34" charset="0"/>
                <a:ea typeface="宋体" panose="02010600030101010101" pitchFamily="2" charset="-122"/>
              </a:defRPr>
            </a:lvl2pPr>
            <a:lvl3pPr marL="1143000" indent="-228600" eaLnBrk="0" hangingPunct="0">
              <a:defRPr>
                <a:solidFill>
                  <a:srgbClr val="000000"/>
                </a:solidFill>
                <a:latin typeface="Arial" panose="020B0604020202020204" pitchFamily="34" charset="0"/>
                <a:ea typeface="宋体" panose="02010600030101010101" pitchFamily="2" charset="-122"/>
              </a:defRPr>
            </a:lvl3pPr>
            <a:lvl4pPr marL="1600200" indent="-228600" eaLnBrk="0" hangingPunct="0">
              <a:defRPr>
                <a:solidFill>
                  <a:srgbClr val="000000"/>
                </a:solidFill>
                <a:latin typeface="Arial" panose="020B0604020202020204" pitchFamily="34" charset="0"/>
                <a:ea typeface="宋体" panose="02010600030101010101" pitchFamily="2" charset="-122"/>
              </a:defRPr>
            </a:lvl4pPr>
            <a:lvl5pPr marL="2057400" indent="-228600" eaLnBrk="0" hangingPunct="0">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9pPr>
          </a:lstStyle>
          <a:p>
            <a:pPr>
              <a:lnSpc>
                <a:spcPct val="150000"/>
              </a:lnSpc>
            </a:pPr>
            <a:r>
              <a:rPr lang="zh-CN" altLang="en-US" sz="1500" b="1" dirty="0">
                <a:solidFill>
                  <a:srgbClr val="BC000D"/>
                </a:solidFill>
                <a:latin typeface="微软雅黑" panose="020B0503020204020204" pitchFamily="34" charset="-122"/>
                <a:ea typeface="微软雅黑" panose="020B0503020204020204" pitchFamily="34" charset="-122"/>
              </a:rPr>
              <a:t>全党全军全国各族人民要更加紧密地团结在以习近平同志为核心的党中央周围，全面贯彻习近平新时代中国特色社会主义思想，大力弘扬伟大建党精神，勿忘昨天的苦难辉煌，无愧今天的使命担当，不负明天的伟大梦想，以史为鉴、开创未来，埋头苦干、勇毅前行，为实现第二个百年奋斗目标、实现中华民族伟大复兴的中国梦而不懈奋斗。我们坚信，在过去一百年赢得了伟大胜利和荣光的中国共产党和中国人民，必将在新时代新征程上赢得更加伟大的胜利和荣光！</a:t>
            </a:r>
            <a:endParaRPr lang="zh-CN" altLang="en-US" sz="1500" b="1" dirty="0">
              <a:solidFill>
                <a:srgbClr val="BC000D"/>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cTn>
                              </p:par>
                            </p:childTnLst>
                          </p:cTn>
                        </p:par>
                        <p:par>
                          <p:cTn id="8" fill="hold">
                            <p:stCondLst>
                              <p:cond delay="250"/>
                            </p:stCondLst>
                            <p:childTnLst>
                              <p:par>
                                <p:cTn id="9" presetID="26" presetClass="emph" presetSubtype="0" fill="hold" nodeType="afterEffect">
                                  <p:stCondLst>
                                    <p:cond delay="0"/>
                                  </p:stCondLst>
                                  <p:iterate type="lt">
                                    <p:tmPct val="0"/>
                                  </p:iterate>
                                  <p:childTnLst>
                                    <p:animEffect transition="out" filter="fade">
                                      <p:cBhvr>
                                        <p:cTn id="10" dur="250" tmFilter="0, 0; .2, .5; .8, .5; 1, 0"/>
                                        <p:tgtEl>
                                          <p:spTgt spid="2"/>
                                        </p:tgtEl>
                                      </p:cBhvr>
                                    </p:animEffect>
                                    <p:animScale>
                                      <p:cBhvr>
                                        <p:cTn id="11" dur="125" autoRev="1" fill="hold"/>
                                        <p:tgtEl>
                                          <p:spTgt spid="2"/>
                                        </p:tgtEl>
                                      </p:cBhvr>
                                      <p:by x="105000" y="105000"/>
                                    </p:animScale>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815278" y="1042845"/>
            <a:ext cx="1700308" cy="1118000"/>
            <a:chOff x="816492" y="492217"/>
            <a:chExt cx="1032203" cy="678702"/>
          </a:xfrm>
        </p:grpSpPr>
        <p:sp>
          <p:nvSpPr>
            <p:cNvPr id="74" name="PA_文本框 73"/>
            <p:cNvSpPr txBox="1"/>
            <p:nvPr>
              <p:custDataLst>
                <p:tags r:id="rId1"/>
              </p:custDataLst>
            </p:nvPr>
          </p:nvSpPr>
          <p:spPr>
            <a:xfrm>
              <a:off x="816492" y="492217"/>
              <a:ext cx="438566" cy="444246"/>
            </a:xfrm>
            <a:custGeom>
              <a:avLst/>
              <a:gdLst/>
              <a:ahLst/>
              <a:cxnLst/>
              <a:rect l="l" t="t" r="r" b="b"/>
              <a:pathLst>
                <a:path w="438566" h="444246">
                  <a:moveTo>
                    <a:pt x="308645" y="171831"/>
                  </a:moveTo>
                  <a:lnTo>
                    <a:pt x="307806" y="172669"/>
                  </a:lnTo>
                  <a:lnTo>
                    <a:pt x="307806" y="174346"/>
                  </a:lnTo>
                  <a:cubicBezTo>
                    <a:pt x="307806" y="174904"/>
                    <a:pt x="308086" y="175463"/>
                    <a:pt x="308645" y="176022"/>
                  </a:cubicBezTo>
                  <a:lnTo>
                    <a:pt x="308645" y="177698"/>
                  </a:lnTo>
                  <a:lnTo>
                    <a:pt x="307806" y="177698"/>
                  </a:lnTo>
                  <a:cubicBezTo>
                    <a:pt x="307248" y="177698"/>
                    <a:pt x="306829" y="177419"/>
                    <a:pt x="306549" y="176860"/>
                  </a:cubicBezTo>
                  <a:cubicBezTo>
                    <a:pt x="306270" y="176301"/>
                    <a:pt x="305711" y="175882"/>
                    <a:pt x="304873" y="175603"/>
                  </a:cubicBezTo>
                  <a:cubicBezTo>
                    <a:pt x="304035" y="175324"/>
                    <a:pt x="303057" y="175603"/>
                    <a:pt x="301939" y="176441"/>
                  </a:cubicBezTo>
                  <a:cubicBezTo>
                    <a:pt x="300822" y="177279"/>
                    <a:pt x="299704" y="177698"/>
                    <a:pt x="298586" y="177698"/>
                  </a:cubicBezTo>
                  <a:lnTo>
                    <a:pt x="297748" y="177698"/>
                  </a:lnTo>
                  <a:cubicBezTo>
                    <a:pt x="297189" y="177698"/>
                    <a:pt x="296072" y="177419"/>
                    <a:pt x="294395" y="176860"/>
                  </a:cubicBezTo>
                  <a:cubicBezTo>
                    <a:pt x="292719" y="176301"/>
                    <a:pt x="291601" y="176162"/>
                    <a:pt x="291042" y="176441"/>
                  </a:cubicBezTo>
                  <a:cubicBezTo>
                    <a:pt x="290484" y="176721"/>
                    <a:pt x="289785" y="177000"/>
                    <a:pt x="288947" y="177279"/>
                  </a:cubicBezTo>
                  <a:cubicBezTo>
                    <a:pt x="288109" y="177559"/>
                    <a:pt x="287131" y="177698"/>
                    <a:pt x="286013" y="177698"/>
                  </a:cubicBezTo>
                  <a:lnTo>
                    <a:pt x="285175" y="177698"/>
                  </a:lnTo>
                  <a:cubicBezTo>
                    <a:pt x="284616" y="177698"/>
                    <a:pt x="283499" y="177419"/>
                    <a:pt x="281822" y="176860"/>
                  </a:cubicBezTo>
                  <a:lnTo>
                    <a:pt x="267573" y="176860"/>
                  </a:lnTo>
                  <a:cubicBezTo>
                    <a:pt x="267014" y="177419"/>
                    <a:pt x="266455" y="177698"/>
                    <a:pt x="265896" y="177698"/>
                  </a:cubicBezTo>
                  <a:cubicBezTo>
                    <a:pt x="265338" y="177698"/>
                    <a:pt x="263941" y="177419"/>
                    <a:pt x="261705" y="176860"/>
                  </a:cubicBezTo>
                  <a:lnTo>
                    <a:pt x="257514" y="176860"/>
                  </a:lnTo>
                  <a:cubicBezTo>
                    <a:pt x="256397" y="176860"/>
                    <a:pt x="253184" y="177419"/>
                    <a:pt x="247875" y="178537"/>
                  </a:cubicBezTo>
                  <a:cubicBezTo>
                    <a:pt x="242567" y="179654"/>
                    <a:pt x="239912" y="181051"/>
                    <a:pt x="239912" y="182728"/>
                  </a:cubicBezTo>
                  <a:lnTo>
                    <a:pt x="234883" y="182728"/>
                  </a:lnTo>
                  <a:cubicBezTo>
                    <a:pt x="232648" y="183286"/>
                    <a:pt x="231251" y="183566"/>
                    <a:pt x="230692" y="183566"/>
                  </a:cubicBezTo>
                  <a:cubicBezTo>
                    <a:pt x="230133" y="183566"/>
                    <a:pt x="229295" y="184125"/>
                    <a:pt x="228177" y="185242"/>
                  </a:cubicBezTo>
                  <a:cubicBezTo>
                    <a:pt x="225383" y="184683"/>
                    <a:pt x="221332" y="183566"/>
                    <a:pt x="216024" y="181889"/>
                  </a:cubicBezTo>
                  <a:cubicBezTo>
                    <a:pt x="210715" y="180213"/>
                    <a:pt x="206664" y="179375"/>
                    <a:pt x="203870" y="179375"/>
                  </a:cubicBezTo>
                  <a:cubicBezTo>
                    <a:pt x="202193" y="179375"/>
                    <a:pt x="201076" y="180073"/>
                    <a:pt x="200517" y="181470"/>
                  </a:cubicBezTo>
                  <a:cubicBezTo>
                    <a:pt x="199958" y="182867"/>
                    <a:pt x="198980" y="183566"/>
                    <a:pt x="197583" y="183566"/>
                  </a:cubicBezTo>
                  <a:cubicBezTo>
                    <a:pt x="196186" y="183566"/>
                    <a:pt x="194929" y="183286"/>
                    <a:pt x="193811" y="182728"/>
                  </a:cubicBezTo>
                  <a:lnTo>
                    <a:pt x="191297" y="182728"/>
                  </a:lnTo>
                  <a:cubicBezTo>
                    <a:pt x="188503" y="182728"/>
                    <a:pt x="186826" y="183147"/>
                    <a:pt x="186267" y="183985"/>
                  </a:cubicBezTo>
                  <a:cubicBezTo>
                    <a:pt x="185709" y="184823"/>
                    <a:pt x="184870" y="186080"/>
                    <a:pt x="183753" y="187757"/>
                  </a:cubicBezTo>
                  <a:cubicBezTo>
                    <a:pt x="182635" y="189433"/>
                    <a:pt x="180260" y="190691"/>
                    <a:pt x="176628" y="191529"/>
                  </a:cubicBezTo>
                  <a:cubicBezTo>
                    <a:pt x="172996" y="192367"/>
                    <a:pt x="170621" y="192786"/>
                    <a:pt x="169503" y="192786"/>
                  </a:cubicBezTo>
                  <a:cubicBezTo>
                    <a:pt x="168386" y="194462"/>
                    <a:pt x="167548" y="195301"/>
                    <a:pt x="166989" y="195301"/>
                  </a:cubicBezTo>
                  <a:lnTo>
                    <a:pt x="165312" y="195301"/>
                  </a:lnTo>
                  <a:cubicBezTo>
                    <a:pt x="166430" y="194183"/>
                    <a:pt x="166989" y="193345"/>
                    <a:pt x="166989" y="192786"/>
                  </a:cubicBezTo>
                  <a:cubicBezTo>
                    <a:pt x="165312" y="192786"/>
                    <a:pt x="163357" y="193065"/>
                    <a:pt x="161121" y="193624"/>
                  </a:cubicBezTo>
                  <a:cubicBezTo>
                    <a:pt x="158886" y="194183"/>
                    <a:pt x="156930" y="194742"/>
                    <a:pt x="155254" y="195301"/>
                  </a:cubicBezTo>
                  <a:cubicBezTo>
                    <a:pt x="156372" y="196977"/>
                    <a:pt x="155953" y="197955"/>
                    <a:pt x="153997" y="198234"/>
                  </a:cubicBezTo>
                  <a:cubicBezTo>
                    <a:pt x="152041" y="198514"/>
                    <a:pt x="150504" y="198374"/>
                    <a:pt x="149387" y="197815"/>
                  </a:cubicBezTo>
                  <a:cubicBezTo>
                    <a:pt x="149387" y="198374"/>
                    <a:pt x="149107" y="198653"/>
                    <a:pt x="148548" y="198653"/>
                  </a:cubicBezTo>
                  <a:lnTo>
                    <a:pt x="148548" y="200330"/>
                  </a:lnTo>
                  <a:lnTo>
                    <a:pt x="149387" y="201168"/>
                  </a:lnTo>
                  <a:cubicBezTo>
                    <a:pt x="148828" y="202286"/>
                    <a:pt x="147431" y="202844"/>
                    <a:pt x="145196" y="202844"/>
                  </a:cubicBezTo>
                  <a:lnTo>
                    <a:pt x="141005" y="202844"/>
                  </a:lnTo>
                  <a:cubicBezTo>
                    <a:pt x="141005" y="201168"/>
                    <a:pt x="140725" y="200330"/>
                    <a:pt x="140166" y="200330"/>
                  </a:cubicBezTo>
                  <a:cubicBezTo>
                    <a:pt x="137931" y="200330"/>
                    <a:pt x="136674" y="201168"/>
                    <a:pt x="136395" y="202844"/>
                  </a:cubicBezTo>
                  <a:cubicBezTo>
                    <a:pt x="136115" y="204521"/>
                    <a:pt x="135137" y="205918"/>
                    <a:pt x="133461" y="207035"/>
                  </a:cubicBezTo>
                  <a:lnTo>
                    <a:pt x="128432" y="207035"/>
                  </a:lnTo>
                  <a:cubicBezTo>
                    <a:pt x="126196" y="207594"/>
                    <a:pt x="124660" y="208432"/>
                    <a:pt x="123822" y="209550"/>
                  </a:cubicBezTo>
                  <a:cubicBezTo>
                    <a:pt x="122983" y="210668"/>
                    <a:pt x="121167" y="211226"/>
                    <a:pt x="118373" y="211226"/>
                  </a:cubicBezTo>
                  <a:cubicBezTo>
                    <a:pt x="117814" y="211226"/>
                    <a:pt x="117535" y="210947"/>
                    <a:pt x="117535" y="210388"/>
                  </a:cubicBezTo>
                  <a:lnTo>
                    <a:pt x="114182" y="210388"/>
                  </a:lnTo>
                  <a:lnTo>
                    <a:pt x="114182" y="212903"/>
                  </a:lnTo>
                  <a:cubicBezTo>
                    <a:pt x="113065" y="215138"/>
                    <a:pt x="111109" y="216535"/>
                    <a:pt x="108315" y="217094"/>
                  </a:cubicBezTo>
                  <a:cubicBezTo>
                    <a:pt x="105521" y="217653"/>
                    <a:pt x="104124" y="218770"/>
                    <a:pt x="104124" y="220447"/>
                  </a:cubicBezTo>
                  <a:lnTo>
                    <a:pt x="104124" y="244754"/>
                  </a:lnTo>
                  <a:lnTo>
                    <a:pt x="104962" y="249784"/>
                  </a:lnTo>
                  <a:lnTo>
                    <a:pt x="110829" y="243916"/>
                  </a:lnTo>
                  <a:lnTo>
                    <a:pt x="111668" y="243916"/>
                  </a:lnTo>
                  <a:cubicBezTo>
                    <a:pt x="112785" y="243916"/>
                    <a:pt x="113623" y="244196"/>
                    <a:pt x="114182" y="244754"/>
                  </a:cubicBezTo>
                  <a:cubicBezTo>
                    <a:pt x="113623" y="244754"/>
                    <a:pt x="113344" y="245034"/>
                    <a:pt x="113344" y="245593"/>
                  </a:cubicBezTo>
                  <a:lnTo>
                    <a:pt x="113344" y="246431"/>
                  </a:lnTo>
                  <a:cubicBezTo>
                    <a:pt x="113344" y="247548"/>
                    <a:pt x="113903" y="248666"/>
                    <a:pt x="115020" y="249784"/>
                  </a:cubicBezTo>
                  <a:cubicBezTo>
                    <a:pt x="117814" y="248666"/>
                    <a:pt x="120329" y="248247"/>
                    <a:pt x="122564" y="248526"/>
                  </a:cubicBezTo>
                  <a:cubicBezTo>
                    <a:pt x="124799" y="248806"/>
                    <a:pt x="127314" y="248666"/>
                    <a:pt x="130108" y="248107"/>
                  </a:cubicBezTo>
                  <a:cubicBezTo>
                    <a:pt x="130108" y="247548"/>
                    <a:pt x="130387" y="247269"/>
                    <a:pt x="130946" y="247269"/>
                  </a:cubicBezTo>
                  <a:cubicBezTo>
                    <a:pt x="131505" y="247269"/>
                    <a:pt x="132064" y="246990"/>
                    <a:pt x="132623" y="246431"/>
                  </a:cubicBezTo>
                  <a:cubicBezTo>
                    <a:pt x="133181" y="245872"/>
                    <a:pt x="134020" y="245593"/>
                    <a:pt x="135137" y="245593"/>
                  </a:cubicBezTo>
                  <a:cubicBezTo>
                    <a:pt x="136255" y="245593"/>
                    <a:pt x="138490" y="245313"/>
                    <a:pt x="141843" y="244754"/>
                  </a:cubicBezTo>
                  <a:cubicBezTo>
                    <a:pt x="145196" y="244196"/>
                    <a:pt x="147431" y="243916"/>
                    <a:pt x="148548" y="243916"/>
                  </a:cubicBezTo>
                  <a:lnTo>
                    <a:pt x="159445" y="243916"/>
                  </a:lnTo>
                  <a:cubicBezTo>
                    <a:pt x="163915" y="243357"/>
                    <a:pt x="168386" y="242519"/>
                    <a:pt x="172856" y="241402"/>
                  </a:cubicBezTo>
                  <a:lnTo>
                    <a:pt x="186267" y="238049"/>
                  </a:lnTo>
                  <a:cubicBezTo>
                    <a:pt x="190738" y="237490"/>
                    <a:pt x="195488" y="237211"/>
                    <a:pt x="200517" y="237211"/>
                  </a:cubicBezTo>
                  <a:cubicBezTo>
                    <a:pt x="205546" y="237211"/>
                    <a:pt x="210575" y="236931"/>
                    <a:pt x="215604" y="236372"/>
                  </a:cubicBezTo>
                  <a:cubicBezTo>
                    <a:pt x="226780" y="235814"/>
                    <a:pt x="237956" y="235115"/>
                    <a:pt x="249132" y="234277"/>
                  </a:cubicBezTo>
                  <a:cubicBezTo>
                    <a:pt x="260308" y="233439"/>
                    <a:pt x="271484" y="233020"/>
                    <a:pt x="282660" y="233020"/>
                  </a:cubicBezTo>
                  <a:cubicBezTo>
                    <a:pt x="292160" y="233020"/>
                    <a:pt x="301520" y="233718"/>
                    <a:pt x="310740" y="235115"/>
                  </a:cubicBezTo>
                  <a:cubicBezTo>
                    <a:pt x="319960" y="236512"/>
                    <a:pt x="329320" y="237211"/>
                    <a:pt x="338820" y="237211"/>
                  </a:cubicBezTo>
                  <a:cubicBezTo>
                    <a:pt x="341614" y="237211"/>
                    <a:pt x="343011" y="236372"/>
                    <a:pt x="343011" y="234696"/>
                  </a:cubicBezTo>
                  <a:cubicBezTo>
                    <a:pt x="343570" y="231902"/>
                    <a:pt x="344268" y="227990"/>
                    <a:pt x="345106" y="222961"/>
                  </a:cubicBezTo>
                  <a:cubicBezTo>
                    <a:pt x="345945" y="217932"/>
                    <a:pt x="346364" y="214020"/>
                    <a:pt x="346364" y="211226"/>
                  </a:cubicBezTo>
                  <a:lnTo>
                    <a:pt x="344687" y="210388"/>
                  </a:lnTo>
                  <a:lnTo>
                    <a:pt x="344687" y="209550"/>
                  </a:lnTo>
                  <a:cubicBezTo>
                    <a:pt x="344687" y="204521"/>
                    <a:pt x="345106" y="199492"/>
                    <a:pt x="345945" y="194462"/>
                  </a:cubicBezTo>
                  <a:cubicBezTo>
                    <a:pt x="346783" y="189433"/>
                    <a:pt x="347202" y="184125"/>
                    <a:pt x="347202" y="178537"/>
                  </a:cubicBezTo>
                  <a:cubicBezTo>
                    <a:pt x="347202" y="177419"/>
                    <a:pt x="345525" y="175743"/>
                    <a:pt x="342173" y="173507"/>
                  </a:cubicBezTo>
                  <a:cubicBezTo>
                    <a:pt x="340496" y="176301"/>
                    <a:pt x="337982" y="177698"/>
                    <a:pt x="334629" y="177698"/>
                  </a:cubicBezTo>
                  <a:cubicBezTo>
                    <a:pt x="331276" y="177698"/>
                    <a:pt x="328203" y="177419"/>
                    <a:pt x="325409" y="176860"/>
                  </a:cubicBezTo>
                  <a:cubicBezTo>
                    <a:pt x="325409" y="177419"/>
                    <a:pt x="324850" y="177978"/>
                    <a:pt x="323732" y="178537"/>
                  </a:cubicBezTo>
                  <a:cubicBezTo>
                    <a:pt x="322615" y="179095"/>
                    <a:pt x="322056" y="179654"/>
                    <a:pt x="322056" y="180213"/>
                  </a:cubicBezTo>
                  <a:lnTo>
                    <a:pt x="321218" y="180213"/>
                  </a:lnTo>
                  <a:cubicBezTo>
                    <a:pt x="320100" y="180213"/>
                    <a:pt x="319541" y="179794"/>
                    <a:pt x="319541" y="178956"/>
                  </a:cubicBezTo>
                  <a:cubicBezTo>
                    <a:pt x="319541" y="178118"/>
                    <a:pt x="318982" y="177698"/>
                    <a:pt x="317865" y="177698"/>
                  </a:cubicBezTo>
                  <a:lnTo>
                    <a:pt x="315350" y="180213"/>
                  </a:lnTo>
                  <a:cubicBezTo>
                    <a:pt x="313674" y="180213"/>
                    <a:pt x="312417" y="179095"/>
                    <a:pt x="311578" y="176860"/>
                  </a:cubicBezTo>
                  <a:cubicBezTo>
                    <a:pt x="310740" y="174625"/>
                    <a:pt x="309762" y="172949"/>
                    <a:pt x="308645" y="171831"/>
                  </a:cubicBezTo>
                  <a:close/>
                  <a:moveTo>
                    <a:pt x="302777" y="57836"/>
                  </a:moveTo>
                  <a:cubicBezTo>
                    <a:pt x="302218" y="57836"/>
                    <a:pt x="301660" y="58395"/>
                    <a:pt x="301101" y="59512"/>
                  </a:cubicBezTo>
                  <a:lnTo>
                    <a:pt x="294395" y="59512"/>
                  </a:lnTo>
                  <a:cubicBezTo>
                    <a:pt x="291601" y="60071"/>
                    <a:pt x="289645" y="61189"/>
                    <a:pt x="288528" y="62865"/>
                  </a:cubicBezTo>
                  <a:lnTo>
                    <a:pt x="286013" y="62865"/>
                  </a:lnTo>
                  <a:cubicBezTo>
                    <a:pt x="284896" y="63424"/>
                    <a:pt x="284057" y="63703"/>
                    <a:pt x="283499" y="63703"/>
                  </a:cubicBezTo>
                  <a:lnTo>
                    <a:pt x="280984" y="63703"/>
                  </a:lnTo>
                  <a:cubicBezTo>
                    <a:pt x="280425" y="63703"/>
                    <a:pt x="279866" y="63424"/>
                    <a:pt x="279308" y="62865"/>
                  </a:cubicBezTo>
                  <a:lnTo>
                    <a:pt x="278469" y="62865"/>
                  </a:lnTo>
                  <a:cubicBezTo>
                    <a:pt x="277911" y="62865"/>
                    <a:pt x="277352" y="62586"/>
                    <a:pt x="276793" y="62027"/>
                  </a:cubicBezTo>
                  <a:cubicBezTo>
                    <a:pt x="272881" y="62027"/>
                    <a:pt x="270646" y="63564"/>
                    <a:pt x="270087" y="66637"/>
                  </a:cubicBezTo>
                  <a:cubicBezTo>
                    <a:pt x="269529" y="69710"/>
                    <a:pt x="268132" y="71247"/>
                    <a:pt x="265896" y="71247"/>
                  </a:cubicBezTo>
                  <a:cubicBezTo>
                    <a:pt x="264779" y="71247"/>
                    <a:pt x="264220" y="70968"/>
                    <a:pt x="264220" y="70409"/>
                  </a:cubicBezTo>
                  <a:lnTo>
                    <a:pt x="262544" y="70409"/>
                  </a:lnTo>
                  <a:cubicBezTo>
                    <a:pt x="261426" y="70409"/>
                    <a:pt x="260169" y="70688"/>
                    <a:pt x="258772" y="71247"/>
                  </a:cubicBezTo>
                  <a:cubicBezTo>
                    <a:pt x="257375" y="71806"/>
                    <a:pt x="255838" y="72085"/>
                    <a:pt x="254162" y="72085"/>
                  </a:cubicBezTo>
                  <a:cubicBezTo>
                    <a:pt x="251368" y="72085"/>
                    <a:pt x="248574" y="71806"/>
                    <a:pt x="245780" y="71247"/>
                  </a:cubicBezTo>
                  <a:lnTo>
                    <a:pt x="236559" y="71247"/>
                  </a:lnTo>
                  <a:lnTo>
                    <a:pt x="235721" y="69571"/>
                  </a:lnTo>
                  <a:lnTo>
                    <a:pt x="227339" y="69571"/>
                  </a:lnTo>
                  <a:lnTo>
                    <a:pt x="224825" y="68732"/>
                  </a:lnTo>
                  <a:lnTo>
                    <a:pt x="223986" y="67894"/>
                  </a:lnTo>
                  <a:cubicBezTo>
                    <a:pt x="223986" y="70129"/>
                    <a:pt x="223009" y="71806"/>
                    <a:pt x="221053" y="72923"/>
                  </a:cubicBezTo>
                  <a:cubicBezTo>
                    <a:pt x="219097" y="74041"/>
                    <a:pt x="217281" y="74600"/>
                    <a:pt x="215604" y="74600"/>
                  </a:cubicBezTo>
                  <a:cubicBezTo>
                    <a:pt x="215046" y="74600"/>
                    <a:pt x="214487" y="74320"/>
                    <a:pt x="213928" y="73762"/>
                  </a:cubicBezTo>
                  <a:lnTo>
                    <a:pt x="213090" y="73762"/>
                  </a:lnTo>
                  <a:lnTo>
                    <a:pt x="212252" y="72923"/>
                  </a:lnTo>
                  <a:cubicBezTo>
                    <a:pt x="210016" y="72923"/>
                    <a:pt x="208061" y="74320"/>
                    <a:pt x="206384" y="77114"/>
                  </a:cubicBezTo>
                  <a:cubicBezTo>
                    <a:pt x="204708" y="79908"/>
                    <a:pt x="203031" y="81305"/>
                    <a:pt x="201355" y="81305"/>
                  </a:cubicBezTo>
                  <a:cubicBezTo>
                    <a:pt x="200796" y="81305"/>
                    <a:pt x="200517" y="81026"/>
                    <a:pt x="200517" y="80467"/>
                  </a:cubicBezTo>
                  <a:lnTo>
                    <a:pt x="199679" y="80467"/>
                  </a:lnTo>
                  <a:cubicBezTo>
                    <a:pt x="199120" y="80467"/>
                    <a:pt x="197723" y="80886"/>
                    <a:pt x="195488" y="81725"/>
                  </a:cubicBezTo>
                  <a:cubicBezTo>
                    <a:pt x="193252" y="82563"/>
                    <a:pt x="192135" y="83541"/>
                    <a:pt x="192135" y="84658"/>
                  </a:cubicBezTo>
                  <a:cubicBezTo>
                    <a:pt x="191576" y="84099"/>
                    <a:pt x="190179" y="83820"/>
                    <a:pt x="187944" y="83820"/>
                  </a:cubicBezTo>
                  <a:cubicBezTo>
                    <a:pt x="185709" y="83820"/>
                    <a:pt x="184032" y="85636"/>
                    <a:pt x="182915" y="89268"/>
                  </a:cubicBezTo>
                  <a:cubicBezTo>
                    <a:pt x="181797" y="92901"/>
                    <a:pt x="180400" y="95275"/>
                    <a:pt x="178724" y="96393"/>
                  </a:cubicBezTo>
                  <a:cubicBezTo>
                    <a:pt x="177606" y="96393"/>
                    <a:pt x="176628" y="95695"/>
                    <a:pt x="175790" y="94298"/>
                  </a:cubicBezTo>
                  <a:cubicBezTo>
                    <a:pt x="174952" y="92901"/>
                    <a:pt x="174533" y="91923"/>
                    <a:pt x="174533" y="91364"/>
                  </a:cubicBezTo>
                  <a:cubicBezTo>
                    <a:pt x="173415" y="91364"/>
                    <a:pt x="171459" y="91783"/>
                    <a:pt x="168665" y="92621"/>
                  </a:cubicBezTo>
                  <a:cubicBezTo>
                    <a:pt x="165871" y="93459"/>
                    <a:pt x="163915" y="94437"/>
                    <a:pt x="162798" y="95555"/>
                  </a:cubicBezTo>
                  <a:cubicBezTo>
                    <a:pt x="162798" y="96114"/>
                    <a:pt x="163357" y="97092"/>
                    <a:pt x="164474" y="98489"/>
                  </a:cubicBezTo>
                  <a:cubicBezTo>
                    <a:pt x="165592" y="99886"/>
                    <a:pt x="166151" y="101003"/>
                    <a:pt x="166151" y="101841"/>
                  </a:cubicBezTo>
                  <a:cubicBezTo>
                    <a:pt x="166151" y="102680"/>
                    <a:pt x="165592" y="103378"/>
                    <a:pt x="164474" y="103937"/>
                  </a:cubicBezTo>
                  <a:cubicBezTo>
                    <a:pt x="161680" y="103378"/>
                    <a:pt x="159166" y="103518"/>
                    <a:pt x="156930" y="104356"/>
                  </a:cubicBezTo>
                  <a:cubicBezTo>
                    <a:pt x="154695" y="105194"/>
                    <a:pt x="152181" y="105613"/>
                    <a:pt x="149387" y="105613"/>
                  </a:cubicBezTo>
                  <a:cubicBezTo>
                    <a:pt x="147710" y="105613"/>
                    <a:pt x="146593" y="105054"/>
                    <a:pt x="146034" y="103937"/>
                  </a:cubicBezTo>
                  <a:cubicBezTo>
                    <a:pt x="145475" y="102819"/>
                    <a:pt x="144078" y="102260"/>
                    <a:pt x="141843" y="102260"/>
                  </a:cubicBezTo>
                  <a:cubicBezTo>
                    <a:pt x="140725" y="102260"/>
                    <a:pt x="139608" y="102540"/>
                    <a:pt x="138490" y="103099"/>
                  </a:cubicBezTo>
                  <a:cubicBezTo>
                    <a:pt x="137372" y="103657"/>
                    <a:pt x="136255" y="103937"/>
                    <a:pt x="135137" y="103937"/>
                  </a:cubicBezTo>
                  <a:cubicBezTo>
                    <a:pt x="132343" y="103937"/>
                    <a:pt x="129410" y="103518"/>
                    <a:pt x="126336" y="102680"/>
                  </a:cubicBezTo>
                  <a:cubicBezTo>
                    <a:pt x="123263" y="101841"/>
                    <a:pt x="120329" y="101422"/>
                    <a:pt x="117535" y="101422"/>
                  </a:cubicBezTo>
                  <a:cubicBezTo>
                    <a:pt x="114741" y="101422"/>
                    <a:pt x="110550" y="101981"/>
                    <a:pt x="104962" y="103099"/>
                  </a:cubicBezTo>
                  <a:cubicBezTo>
                    <a:pt x="99374" y="104216"/>
                    <a:pt x="96580" y="106451"/>
                    <a:pt x="96580" y="109804"/>
                  </a:cubicBezTo>
                  <a:cubicBezTo>
                    <a:pt x="96580" y="110922"/>
                    <a:pt x="96859" y="112179"/>
                    <a:pt x="97418" y="113576"/>
                  </a:cubicBezTo>
                  <a:cubicBezTo>
                    <a:pt x="97977" y="114973"/>
                    <a:pt x="98256" y="116230"/>
                    <a:pt x="98256" y="117348"/>
                  </a:cubicBezTo>
                  <a:cubicBezTo>
                    <a:pt x="98256" y="118466"/>
                    <a:pt x="97977" y="119164"/>
                    <a:pt x="97418" y="119444"/>
                  </a:cubicBezTo>
                  <a:cubicBezTo>
                    <a:pt x="96859" y="119723"/>
                    <a:pt x="96580" y="120421"/>
                    <a:pt x="96580" y="121539"/>
                  </a:cubicBezTo>
                  <a:cubicBezTo>
                    <a:pt x="96580" y="122657"/>
                    <a:pt x="96999" y="124054"/>
                    <a:pt x="97837" y="125730"/>
                  </a:cubicBezTo>
                  <a:cubicBezTo>
                    <a:pt x="98676" y="127406"/>
                    <a:pt x="99095" y="128803"/>
                    <a:pt x="99095" y="129921"/>
                  </a:cubicBezTo>
                  <a:cubicBezTo>
                    <a:pt x="99095" y="131039"/>
                    <a:pt x="98815" y="132156"/>
                    <a:pt x="98256" y="133274"/>
                  </a:cubicBezTo>
                  <a:cubicBezTo>
                    <a:pt x="97698" y="134391"/>
                    <a:pt x="97418" y="135509"/>
                    <a:pt x="97418" y="136627"/>
                  </a:cubicBezTo>
                  <a:cubicBezTo>
                    <a:pt x="97418" y="138862"/>
                    <a:pt x="97837" y="140119"/>
                    <a:pt x="98676" y="140399"/>
                  </a:cubicBezTo>
                  <a:cubicBezTo>
                    <a:pt x="99514" y="140678"/>
                    <a:pt x="100352" y="141237"/>
                    <a:pt x="101190" y="142075"/>
                  </a:cubicBezTo>
                  <a:cubicBezTo>
                    <a:pt x="102028" y="142913"/>
                    <a:pt x="102447" y="144031"/>
                    <a:pt x="102447" y="145428"/>
                  </a:cubicBezTo>
                  <a:cubicBezTo>
                    <a:pt x="102447" y="146825"/>
                    <a:pt x="103006" y="147523"/>
                    <a:pt x="104124" y="147523"/>
                  </a:cubicBezTo>
                  <a:lnTo>
                    <a:pt x="104124" y="143332"/>
                  </a:lnTo>
                  <a:cubicBezTo>
                    <a:pt x="106359" y="143332"/>
                    <a:pt x="108734" y="145288"/>
                    <a:pt x="111249" y="149200"/>
                  </a:cubicBezTo>
                  <a:cubicBezTo>
                    <a:pt x="113763" y="153111"/>
                    <a:pt x="115579" y="155626"/>
                    <a:pt x="116697" y="156743"/>
                  </a:cubicBezTo>
                  <a:lnTo>
                    <a:pt x="120888" y="156743"/>
                  </a:lnTo>
                  <a:cubicBezTo>
                    <a:pt x="127593" y="156743"/>
                    <a:pt x="134159" y="155766"/>
                    <a:pt x="140586" y="153810"/>
                  </a:cubicBezTo>
                  <a:cubicBezTo>
                    <a:pt x="147012" y="151854"/>
                    <a:pt x="153578" y="151155"/>
                    <a:pt x="160283" y="151714"/>
                  </a:cubicBezTo>
                  <a:cubicBezTo>
                    <a:pt x="161401" y="150597"/>
                    <a:pt x="162239" y="150038"/>
                    <a:pt x="162798" y="150038"/>
                  </a:cubicBezTo>
                  <a:cubicBezTo>
                    <a:pt x="163357" y="150038"/>
                    <a:pt x="164055" y="149898"/>
                    <a:pt x="164893" y="149619"/>
                  </a:cubicBezTo>
                  <a:cubicBezTo>
                    <a:pt x="165732" y="149339"/>
                    <a:pt x="167268" y="148920"/>
                    <a:pt x="169503" y="148361"/>
                  </a:cubicBezTo>
                  <a:cubicBezTo>
                    <a:pt x="171739" y="147803"/>
                    <a:pt x="173136" y="147244"/>
                    <a:pt x="173694" y="146685"/>
                  </a:cubicBezTo>
                  <a:lnTo>
                    <a:pt x="181238" y="146685"/>
                  </a:lnTo>
                  <a:lnTo>
                    <a:pt x="182915" y="147523"/>
                  </a:lnTo>
                  <a:lnTo>
                    <a:pt x="186267" y="147523"/>
                  </a:lnTo>
                  <a:cubicBezTo>
                    <a:pt x="186826" y="147523"/>
                    <a:pt x="187385" y="147244"/>
                    <a:pt x="187944" y="146685"/>
                  </a:cubicBezTo>
                  <a:lnTo>
                    <a:pt x="189620" y="145009"/>
                  </a:lnTo>
                  <a:cubicBezTo>
                    <a:pt x="192414" y="143891"/>
                    <a:pt x="195767" y="143053"/>
                    <a:pt x="199679" y="142494"/>
                  </a:cubicBezTo>
                  <a:lnTo>
                    <a:pt x="211413" y="142494"/>
                  </a:lnTo>
                  <a:cubicBezTo>
                    <a:pt x="212531" y="142494"/>
                    <a:pt x="214068" y="142773"/>
                    <a:pt x="216024" y="143332"/>
                  </a:cubicBezTo>
                  <a:cubicBezTo>
                    <a:pt x="217979" y="143891"/>
                    <a:pt x="219516" y="144170"/>
                    <a:pt x="220634" y="144170"/>
                  </a:cubicBezTo>
                  <a:lnTo>
                    <a:pt x="223148" y="142494"/>
                  </a:lnTo>
                  <a:lnTo>
                    <a:pt x="239074" y="142494"/>
                  </a:lnTo>
                  <a:cubicBezTo>
                    <a:pt x="242427" y="143053"/>
                    <a:pt x="245780" y="143332"/>
                    <a:pt x="249132" y="143332"/>
                  </a:cubicBezTo>
                  <a:cubicBezTo>
                    <a:pt x="256956" y="143332"/>
                    <a:pt x="264639" y="142634"/>
                    <a:pt x="272183" y="141237"/>
                  </a:cubicBezTo>
                  <a:cubicBezTo>
                    <a:pt x="279727" y="139840"/>
                    <a:pt x="287410" y="139141"/>
                    <a:pt x="295233" y="139141"/>
                  </a:cubicBezTo>
                  <a:lnTo>
                    <a:pt x="306968" y="139141"/>
                  </a:lnTo>
                  <a:cubicBezTo>
                    <a:pt x="310321" y="139141"/>
                    <a:pt x="314512" y="139421"/>
                    <a:pt x="319541" y="139979"/>
                  </a:cubicBezTo>
                  <a:cubicBezTo>
                    <a:pt x="320659" y="141097"/>
                    <a:pt x="321777" y="141656"/>
                    <a:pt x="322894" y="141656"/>
                  </a:cubicBezTo>
                  <a:lnTo>
                    <a:pt x="333791" y="141656"/>
                  </a:lnTo>
                  <a:cubicBezTo>
                    <a:pt x="336026" y="142773"/>
                    <a:pt x="338540" y="143332"/>
                    <a:pt x="341334" y="143332"/>
                  </a:cubicBezTo>
                  <a:lnTo>
                    <a:pt x="349716" y="143332"/>
                  </a:lnTo>
                  <a:lnTo>
                    <a:pt x="349716" y="133274"/>
                  </a:lnTo>
                  <a:cubicBezTo>
                    <a:pt x="349716" y="128803"/>
                    <a:pt x="350275" y="125171"/>
                    <a:pt x="351393" y="122377"/>
                  </a:cubicBezTo>
                  <a:lnTo>
                    <a:pt x="351393" y="121539"/>
                  </a:lnTo>
                  <a:cubicBezTo>
                    <a:pt x="351952" y="121539"/>
                    <a:pt x="352231" y="121260"/>
                    <a:pt x="352231" y="120701"/>
                  </a:cubicBezTo>
                  <a:lnTo>
                    <a:pt x="351393" y="118186"/>
                  </a:lnTo>
                  <a:lnTo>
                    <a:pt x="351393" y="115672"/>
                  </a:lnTo>
                  <a:cubicBezTo>
                    <a:pt x="351393" y="111201"/>
                    <a:pt x="351812" y="106731"/>
                    <a:pt x="352650" y="102260"/>
                  </a:cubicBezTo>
                  <a:cubicBezTo>
                    <a:pt x="353488" y="97790"/>
                    <a:pt x="353907" y="93320"/>
                    <a:pt x="353907" y="88849"/>
                  </a:cubicBezTo>
                  <a:cubicBezTo>
                    <a:pt x="353907" y="84379"/>
                    <a:pt x="353209" y="81864"/>
                    <a:pt x="351812" y="81305"/>
                  </a:cubicBezTo>
                  <a:cubicBezTo>
                    <a:pt x="350415" y="80747"/>
                    <a:pt x="348040" y="79350"/>
                    <a:pt x="344687" y="77114"/>
                  </a:cubicBezTo>
                  <a:lnTo>
                    <a:pt x="343011" y="75438"/>
                  </a:lnTo>
                  <a:cubicBezTo>
                    <a:pt x="342452" y="74879"/>
                    <a:pt x="342173" y="74320"/>
                    <a:pt x="342173" y="73762"/>
                  </a:cubicBezTo>
                  <a:cubicBezTo>
                    <a:pt x="340496" y="72085"/>
                    <a:pt x="337143" y="69571"/>
                    <a:pt x="332114" y="66218"/>
                  </a:cubicBezTo>
                  <a:cubicBezTo>
                    <a:pt x="327085" y="62865"/>
                    <a:pt x="324012" y="60909"/>
                    <a:pt x="322894" y="60350"/>
                  </a:cubicBezTo>
                  <a:lnTo>
                    <a:pt x="317865" y="60350"/>
                  </a:lnTo>
                  <a:cubicBezTo>
                    <a:pt x="316747" y="60350"/>
                    <a:pt x="314372" y="60071"/>
                    <a:pt x="310740" y="59512"/>
                  </a:cubicBezTo>
                  <a:cubicBezTo>
                    <a:pt x="307108" y="58953"/>
                    <a:pt x="304733" y="58395"/>
                    <a:pt x="303615" y="57836"/>
                  </a:cubicBezTo>
                  <a:close/>
                  <a:moveTo>
                    <a:pt x="78140" y="0"/>
                  </a:moveTo>
                  <a:lnTo>
                    <a:pt x="83169" y="0"/>
                  </a:lnTo>
                  <a:cubicBezTo>
                    <a:pt x="84286" y="559"/>
                    <a:pt x="84845" y="1397"/>
                    <a:pt x="84845" y="2515"/>
                  </a:cubicBezTo>
                  <a:lnTo>
                    <a:pt x="84845" y="3353"/>
                  </a:lnTo>
                  <a:lnTo>
                    <a:pt x="79816" y="12573"/>
                  </a:lnTo>
                  <a:lnTo>
                    <a:pt x="79816" y="14249"/>
                  </a:lnTo>
                  <a:cubicBezTo>
                    <a:pt x="80375" y="14249"/>
                    <a:pt x="81492" y="13970"/>
                    <a:pt x="83169" y="13411"/>
                  </a:cubicBezTo>
                  <a:cubicBezTo>
                    <a:pt x="84845" y="12852"/>
                    <a:pt x="85963" y="12573"/>
                    <a:pt x="86522" y="12573"/>
                  </a:cubicBezTo>
                  <a:lnTo>
                    <a:pt x="87360" y="12573"/>
                  </a:lnTo>
                  <a:cubicBezTo>
                    <a:pt x="89036" y="12573"/>
                    <a:pt x="89874" y="13132"/>
                    <a:pt x="89874" y="14249"/>
                  </a:cubicBezTo>
                  <a:lnTo>
                    <a:pt x="89874" y="15926"/>
                  </a:lnTo>
                  <a:lnTo>
                    <a:pt x="84845" y="20955"/>
                  </a:lnTo>
                  <a:cubicBezTo>
                    <a:pt x="84845" y="28778"/>
                    <a:pt x="88757" y="35204"/>
                    <a:pt x="96580" y="40234"/>
                  </a:cubicBezTo>
                  <a:cubicBezTo>
                    <a:pt x="97698" y="39116"/>
                    <a:pt x="98536" y="38557"/>
                    <a:pt x="99095" y="38557"/>
                  </a:cubicBezTo>
                  <a:lnTo>
                    <a:pt x="99933" y="38557"/>
                  </a:lnTo>
                  <a:cubicBezTo>
                    <a:pt x="98256" y="41910"/>
                    <a:pt x="97418" y="44425"/>
                    <a:pt x="97418" y="46101"/>
                  </a:cubicBezTo>
                  <a:lnTo>
                    <a:pt x="97418" y="49454"/>
                  </a:lnTo>
                  <a:cubicBezTo>
                    <a:pt x="97418" y="50571"/>
                    <a:pt x="97977" y="51130"/>
                    <a:pt x="99095" y="51130"/>
                  </a:cubicBezTo>
                  <a:lnTo>
                    <a:pt x="99933" y="51130"/>
                  </a:lnTo>
                  <a:cubicBezTo>
                    <a:pt x="101609" y="46660"/>
                    <a:pt x="104683" y="43028"/>
                    <a:pt x="109153" y="40234"/>
                  </a:cubicBezTo>
                  <a:lnTo>
                    <a:pt x="124241" y="40234"/>
                  </a:lnTo>
                  <a:cubicBezTo>
                    <a:pt x="127035" y="40234"/>
                    <a:pt x="130667" y="40792"/>
                    <a:pt x="135137" y="41910"/>
                  </a:cubicBezTo>
                  <a:cubicBezTo>
                    <a:pt x="135696" y="41910"/>
                    <a:pt x="136534" y="42189"/>
                    <a:pt x="137652" y="42748"/>
                  </a:cubicBezTo>
                  <a:lnTo>
                    <a:pt x="142681" y="45263"/>
                  </a:lnTo>
                  <a:cubicBezTo>
                    <a:pt x="144916" y="46380"/>
                    <a:pt x="147431" y="47219"/>
                    <a:pt x="150225" y="47777"/>
                  </a:cubicBezTo>
                  <a:lnTo>
                    <a:pt x="151901" y="47777"/>
                  </a:lnTo>
                  <a:lnTo>
                    <a:pt x="197164" y="40234"/>
                  </a:lnTo>
                  <a:cubicBezTo>
                    <a:pt x="202752" y="40234"/>
                    <a:pt x="208200" y="39815"/>
                    <a:pt x="213509" y="38976"/>
                  </a:cubicBezTo>
                  <a:cubicBezTo>
                    <a:pt x="218818" y="38138"/>
                    <a:pt x="224266" y="37719"/>
                    <a:pt x="229854" y="37719"/>
                  </a:cubicBezTo>
                  <a:lnTo>
                    <a:pt x="235721" y="37719"/>
                  </a:lnTo>
                  <a:cubicBezTo>
                    <a:pt x="235721" y="38278"/>
                    <a:pt x="236001" y="38557"/>
                    <a:pt x="236559" y="38557"/>
                  </a:cubicBezTo>
                  <a:lnTo>
                    <a:pt x="237398" y="38557"/>
                  </a:lnTo>
                  <a:cubicBezTo>
                    <a:pt x="237956" y="38557"/>
                    <a:pt x="238236" y="38278"/>
                    <a:pt x="238236" y="37719"/>
                  </a:cubicBezTo>
                  <a:lnTo>
                    <a:pt x="244103" y="37719"/>
                  </a:lnTo>
                  <a:cubicBezTo>
                    <a:pt x="244662" y="38278"/>
                    <a:pt x="245361" y="38557"/>
                    <a:pt x="246199" y="38557"/>
                  </a:cubicBezTo>
                  <a:cubicBezTo>
                    <a:pt x="247037" y="38557"/>
                    <a:pt x="248015" y="38278"/>
                    <a:pt x="249132" y="37719"/>
                  </a:cubicBezTo>
                  <a:lnTo>
                    <a:pt x="269249" y="37719"/>
                  </a:lnTo>
                  <a:cubicBezTo>
                    <a:pt x="272602" y="37719"/>
                    <a:pt x="276514" y="37998"/>
                    <a:pt x="280984" y="38557"/>
                  </a:cubicBezTo>
                  <a:cubicBezTo>
                    <a:pt x="282102" y="39675"/>
                    <a:pt x="282940" y="40234"/>
                    <a:pt x="283499" y="40234"/>
                  </a:cubicBezTo>
                  <a:cubicBezTo>
                    <a:pt x="284057" y="40234"/>
                    <a:pt x="285175" y="39954"/>
                    <a:pt x="286851" y="39395"/>
                  </a:cubicBezTo>
                  <a:cubicBezTo>
                    <a:pt x="288528" y="38837"/>
                    <a:pt x="289645" y="38557"/>
                    <a:pt x="290204" y="38557"/>
                  </a:cubicBezTo>
                  <a:lnTo>
                    <a:pt x="293557" y="40234"/>
                  </a:lnTo>
                  <a:cubicBezTo>
                    <a:pt x="294675" y="40792"/>
                    <a:pt x="295513" y="41072"/>
                    <a:pt x="296072" y="41072"/>
                  </a:cubicBezTo>
                  <a:lnTo>
                    <a:pt x="298586" y="41072"/>
                  </a:lnTo>
                  <a:cubicBezTo>
                    <a:pt x="299704" y="41072"/>
                    <a:pt x="300542" y="40792"/>
                    <a:pt x="301101" y="40234"/>
                  </a:cubicBezTo>
                  <a:lnTo>
                    <a:pt x="304454" y="40234"/>
                  </a:lnTo>
                  <a:cubicBezTo>
                    <a:pt x="306689" y="40234"/>
                    <a:pt x="308645" y="40653"/>
                    <a:pt x="310321" y="41491"/>
                  </a:cubicBezTo>
                  <a:cubicBezTo>
                    <a:pt x="311997" y="42329"/>
                    <a:pt x="313953" y="42748"/>
                    <a:pt x="316188" y="42748"/>
                  </a:cubicBezTo>
                  <a:cubicBezTo>
                    <a:pt x="317306" y="42748"/>
                    <a:pt x="318144" y="42469"/>
                    <a:pt x="318703" y="41910"/>
                  </a:cubicBezTo>
                  <a:lnTo>
                    <a:pt x="321218" y="41910"/>
                  </a:lnTo>
                  <a:cubicBezTo>
                    <a:pt x="325688" y="41910"/>
                    <a:pt x="329460" y="42469"/>
                    <a:pt x="332533" y="43586"/>
                  </a:cubicBezTo>
                  <a:cubicBezTo>
                    <a:pt x="335607" y="44704"/>
                    <a:pt x="339099" y="45822"/>
                    <a:pt x="343011" y="46939"/>
                  </a:cubicBezTo>
                  <a:cubicBezTo>
                    <a:pt x="344687" y="47498"/>
                    <a:pt x="348739" y="48336"/>
                    <a:pt x="355165" y="49454"/>
                  </a:cubicBezTo>
                  <a:cubicBezTo>
                    <a:pt x="361591" y="50571"/>
                    <a:pt x="365642" y="51410"/>
                    <a:pt x="367319" y="51968"/>
                  </a:cubicBezTo>
                  <a:lnTo>
                    <a:pt x="368157" y="51968"/>
                  </a:lnTo>
                  <a:cubicBezTo>
                    <a:pt x="369274" y="51968"/>
                    <a:pt x="371230" y="50292"/>
                    <a:pt x="374024" y="46939"/>
                  </a:cubicBezTo>
                  <a:cubicBezTo>
                    <a:pt x="376818" y="43586"/>
                    <a:pt x="379333" y="41910"/>
                    <a:pt x="381568" y="41910"/>
                  </a:cubicBezTo>
                  <a:lnTo>
                    <a:pt x="381568" y="42748"/>
                  </a:lnTo>
                  <a:cubicBezTo>
                    <a:pt x="382686" y="42748"/>
                    <a:pt x="383803" y="42469"/>
                    <a:pt x="384921" y="41910"/>
                  </a:cubicBezTo>
                  <a:cubicBezTo>
                    <a:pt x="386038" y="41351"/>
                    <a:pt x="387156" y="41072"/>
                    <a:pt x="388274" y="41072"/>
                  </a:cubicBezTo>
                  <a:lnTo>
                    <a:pt x="388274" y="45263"/>
                  </a:lnTo>
                  <a:lnTo>
                    <a:pt x="389112" y="45263"/>
                  </a:lnTo>
                  <a:cubicBezTo>
                    <a:pt x="389671" y="45263"/>
                    <a:pt x="389950" y="44983"/>
                    <a:pt x="389950" y="44425"/>
                  </a:cubicBezTo>
                  <a:lnTo>
                    <a:pt x="390788" y="44425"/>
                  </a:lnTo>
                  <a:cubicBezTo>
                    <a:pt x="391347" y="44425"/>
                    <a:pt x="392046" y="44285"/>
                    <a:pt x="392884" y="44006"/>
                  </a:cubicBezTo>
                  <a:cubicBezTo>
                    <a:pt x="393722" y="43726"/>
                    <a:pt x="394141" y="44145"/>
                    <a:pt x="394141" y="45263"/>
                  </a:cubicBezTo>
                  <a:cubicBezTo>
                    <a:pt x="394141" y="43586"/>
                    <a:pt x="395538" y="42748"/>
                    <a:pt x="398332" y="42748"/>
                  </a:cubicBezTo>
                  <a:cubicBezTo>
                    <a:pt x="401126" y="42748"/>
                    <a:pt x="403361" y="43167"/>
                    <a:pt x="405038" y="44006"/>
                  </a:cubicBezTo>
                  <a:cubicBezTo>
                    <a:pt x="406714" y="44844"/>
                    <a:pt x="408949" y="45263"/>
                    <a:pt x="411743" y="45263"/>
                  </a:cubicBezTo>
                  <a:cubicBezTo>
                    <a:pt x="411743" y="44704"/>
                    <a:pt x="411604" y="43866"/>
                    <a:pt x="411324" y="42748"/>
                  </a:cubicBezTo>
                  <a:cubicBezTo>
                    <a:pt x="411045" y="41631"/>
                    <a:pt x="411464" y="41072"/>
                    <a:pt x="412582" y="41072"/>
                  </a:cubicBezTo>
                  <a:cubicBezTo>
                    <a:pt x="414817" y="41631"/>
                    <a:pt x="416493" y="42609"/>
                    <a:pt x="417611" y="44006"/>
                  </a:cubicBezTo>
                  <a:cubicBezTo>
                    <a:pt x="418728" y="45403"/>
                    <a:pt x="419986" y="46660"/>
                    <a:pt x="421383" y="47777"/>
                  </a:cubicBezTo>
                  <a:cubicBezTo>
                    <a:pt x="422780" y="48895"/>
                    <a:pt x="424456" y="49454"/>
                    <a:pt x="426412" y="49454"/>
                  </a:cubicBezTo>
                  <a:cubicBezTo>
                    <a:pt x="428368" y="49454"/>
                    <a:pt x="429765" y="49873"/>
                    <a:pt x="430603" y="50711"/>
                  </a:cubicBezTo>
                  <a:cubicBezTo>
                    <a:pt x="431441" y="51549"/>
                    <a:pt x="432139" y="51968"/>
                    <a:pt x="432698" y="51968"/>
                  </a:cubicBezTo>
                  <a:lnTo>
                    <a:pt x="436051" y="55321"/>
                  </a:lnTo>
                  <a:cubicBezTo>
                    <a:pt x="436610" y="56439"/>
                    <a:pt x="436889" y="57976"/>
                    <a:pt x="436889" y="59931"/>
                  </a:cubicBezTo>
                  <a:cubicBezTo>
                    <a:pt x="436889" y="61887"/>
                    <a:pt x="436610" y="63424"/>
                    <a:pt x="436051" y="64541"/>
                  </a:cubicBezTo>
                  <a:cubicBezTo>
                    <a:pt x="436610" y="64541"/>
                    <a:pt x="437029" y="64821"/>
                    <a:pt x="437308" y="65380"/>
                  </a:cubicBezTo>
                  <a:cubicBezTo>
                    <a:pt x="437588" y="65938"/>
                    <a:pt x="438007" y="66218"/>
                    <a:pt x="438566" y="66218"/>
                  </a:cubicBezTo>
                  <a:lnTo>
                    <a:pt x="438566" y="67056"/>
                  </a:lnTo>
                  <a:cubicBezTo>
                    <a:pt x="438566" y="68174"/>
                    <a:pt x="437308" y="69990"/>
                    <a:pt x="434794" y="72504"/>
                  </a:cubicBezTo>
                  <a:cubicBezTo>
                    <a:pt x="432279" y="75019"/>
                    <a:pt x="429485" y="77813"/>
                    <a:pt x="426412" y="80886"/>
                  </a:cubicBezTo>
                  <a:cubicBezTo>
                    <a:pt x="423338" y="83960"/>
                    <a:pt x="420125" y="86893"/>
                    <a:pt x="416772" y="89687"/>
                  </a:cubicBezTo>
                  <a:lnTo>
                    <a:pt x="410905" y="95555"/>
                  </a:lnTo>
                  <a:cubicBezTo>
                    <a:pt x="410346" y="97231"/>
                    <a:pt x="409368" y="99047"/>
                    <a:pt x="407971" y="101003"/>
                  </a:cubicBezTo>
                  <a:cubicBezTo>
                    <a:pt x="406574" y="102959"/>
                    <a:pt x="405596" y="104216"/>
                    <a:pt x="405038" y="104775"/>
                  </a:cubicBezTo>
                  <a:cubicBezTo>
                    <a:pt x="405596" y="106451"/>
                    <a:pt x="405038" y="108268"/>
                    <a:pt x="403361" y="110223"/>
                  </a:cubicBezTo>
                  <a:cubicBezTo>
                    <a:pt x="401685" y="112179"/>
                    <a:pt x="400847" y="113995"/>
                    <a:pt x="400847" y="115672"/>
                  </a:cubicBezTo>
                  <a:cubicBezTo>
                    <a:pt x="400847" y="117348"/>
                    <a:pt x="400567" y="119304"/>
                    <a:pt x="400008" y="121539"/>
                  </a:cubicBezTo>
                  <a:lnTo>
                    <a:pt x="400008" y="129921"/>
                  </a:lnTo>
                  <a:cubicBezTo>
                    <a:pt x="400008" y="131597"/>
                    <a:pt x="400288" y="135369"/>
                    <a:pt x="400847" y="141237"/>
                  </a:cubicBezTo>
                  <a:cubicBezTo>
                    <a:pt x="401405" y="147104"/>
                    <a:pt x="401685" y="150876"/>
                    <a:pt x="401685" y="152552"/>
                  </a:cubicBezTo>
                  <a:lnTo>
                    <a:pt x="400847" y="154229"/>
                  </a:lnTo>
                  <a:lnTo>
                    <a:pt x="400847" y="157582"/>
                  </a:lnTo>
                  <a:cubicBezTo>
                    <a:pt x="401405" y="159258"/>
                    <a:pt x="401685" y="160376"/>
                    <a:pt x="401685" y="160934"/>
                  </a:cubicBezTo>
                  <a:lnTo>
                    <a:pt x="401685" y="165125"/>
                  </a:lnTo>
                  <a:cubicBezTo>
                    <a:pt x="401685" y="167919"/>
                    <a:pt x="401405" y="170993"/>
                    <a:pt x="400847" y="174346"/>
                  </a:cubicBezTo>
                  <a:lnTo>
                    <a:pt x="400847" y="183566"/>
                  </a:lnTo>
                  <a:cubicBezTo>
                    <a:pt x="399729" y="183566"/>
                    <a:pt x="399170" y="184125"/>
                    <a:pt x="399170" y="185242"/>
                  </a:cubicBezTo>
                  <a:lnTo>
                    <a:pt x="400847" y="187757"/>
                  </a:lnTo>
                  <a:lnTo>
                    <a:pt x="400847" y="188595"/>
                  </a:lnTo>
                  <a:cubicBezTo>
                    <a:pt x="400847" y="189713"/>
                    <a:pt x="400707" y="191529"/>
                    <a:pt x="400428" y="194043"/>
                  </a:cubicBezTo>
                  <a:cubicBezTo>
                    <a:pt x="400148" y="196558"/>
                    <a:pt x="399729" y="198095"/>
                    <a:pt x="399170" y="198653"/>
                  </a:cubicBezTo>
                  <a:cubicBezTo>
                    <a:pt x="400288" y="204241"/>
                    <a:pt x="400567" y="208991"/>
                    <a:pt x="400008" y="212903"/>
                  </a:cubicBezTo>
                  <a:cubicBezTo>
                    <a:pt x="399450" y="216814"/>
                    <a:pt x="399450" y="221564"/>
                    <a:pt x="400008" y="227152"/>
                  </a:cubicBezTo>
                  <a:lnTo>
                    <a:pt x="400008" y="230505"/>
                  </a:lnTo>
                  <a:cubicBezTo>
                    <a:pt x="400567" y="232181"/>
                    <a:pt x="400847" y="233299"/>
                    <a:pt x="400847" y="233858"/>
                  </a:cubicBezTo>
                  <a:lnTo>
                    <a:pt x="400847" y="238887"/>
                  </a:lnTo>
                  <a:cubicBezTo>
                    <a:pt x="400847" y="240563"/>
                    <a:pt x="400707" y="244056"/>
                    <a:pt x="400428" y="249365"/>
                  </a:cubicBezTo>
                  <a:cubicBezTo>
                    <a:pt x="400148" y="254673"/>
                    <a:pt x="399729" y="257607"/>
                    <a:pt x="399170" y="258166"/>
                  </a:cubicBezTo>
                  <a:cubicBezTo>
                    <a:pt x="397494" y="259283"/>
                    <a:pt x="396237" y="259563"/>
                    <a:pt x="395398" y="259004"/>
                  </a:cubicBezTo>
                  <a:cubicBezTo>
                    <a:pt x="394560" y="258445"/>
                    <a:pt x="394141" y="259004"/>
                    <a:pt x="394141" y="260680"/>
                  </a:cubicBezTo>
                  <a:lnTo>
                    <a:pt x="394979" y="261518"/>
                  </a:lnTo>
                  <a:lnTo>
                    <a:pt x="400847" y="268224"/>
                  </a:lnTo>
                  <a:lnTo>
                    <a:pt x="400847" y="269062"/>
                  </a:lnTo>
                  <a:cubicBezTo>
                    <a:pt x="400847" y="270180"/>
                    <a:pt x="400567" y="271297"/>
                    <a:pt x="400008" y="272415"/>
                  </a:cubicBezTo>
                  <a:lnTo>
                    <a:pt x="400008" y="284988"/>
                  </a:lnTo>
                  <a:cubicBezTo>
                    <a:pt x="400008" y="286106"/>
                    <a:pt x="398751" y="287084"/>
                    <a:pt x="396237" y="287922"/>
                  </a:cubicBezTo>
                  <a:cubicBezTo>
                    <a:pt x="393722" y="288760"/>
                    <a:pt x="392465" y="290297"/>
                    <a:pt x="392465" y="292532"/>
                  </a:cubicBezTo>
                  <a:cubicBezTo>
                    <a:pt x="392465" y="294767"/>
                    <a:pt x="393582" y="296304"/>
                    <a:pt x="395817" y="297142"/>
                  </a:cubicBezTo>
                  <a:cubicBezTo>
                    <a:pt x="398053" y="297980"/>
                    <a:pt x="399170" y="298958"/>
                    <a:pt x="399170" y="300076"/>
                  </a:cubicBezTo>
                  <a:lnTo>
                    <a:pt x="399170" y="321031"/>
                  </a:lnTo>
                  <a:cubicBezTo>
                    <a:pt x="399170" y="326060"/>
                    <a:pt x="398611" y="330810"/>
                    <a:pt x="397494" y="335280"/>
                  </a:cubicBezTo>
                  <a:cubicBezTo>
                    <a:pt x="396935" y="337515"/>
                    <a:pt x="394979" y="338214"/>
                    <a:pt x="391626" y="337376"/>
                  </a:cubicBezTo>
                  <a:cubicBezTo>
                    <a:pt x="388274" y="336537"/>
                    <a:pt x="386597" y="337515"/>
                    <a:pt x="386597" y="340309"/>
                  </a:cubicBezTo>
                  <a:cubicBezTo>
                    <a:pt x="386597" y="341427"/>
                    <a:pt x="387016" y="341986"/>
                    <a:pt x="387855" y="341986"/>
                  </a:cubicBezTo>
                  <a:cubicBezTo>
                    <a:pt x="388693" y="341986"/>
                    <a:pt x="389671" y="342544"/>
                    <a:pt x="390788" y="343662"/>
                  </a:cubicBezTo>
                  <a:lnTo>
                    <a:pt x="388274" y="345338"/>
                  </a:lnTo>
                  <a:cubicBezTo>
                    <a:pt x="389391" y="346456"/>
                    <a:pt x="390788" y="348412"/>
                    <a:pt x="392465" y="351206"/>
                  </a:cubicBezTo>
                  <a:cubicBezTo>
                    <a:pt x="394141" y="354000"/>
                    <a:pt x="395817" y="354838"/>
                    <a:pt x="397494" y="353720"/>
                  </a:cubicBezTo>
                  <a:cubicBezTo>
                    <a:pt x="401405" y="355956"/>
                    <a:pt x="403361" y="358470"/>
                    <a:pt x="403361" y="361264"/>
                  </a:cubicBezTo>
                  <a:cubicBezTo>
                    <a:pt x="403361" y="361823"/>
                    <a:pt x="402104" y="364058"/>
                    <a:pt x="399589" y="367970"/>
                  </a:cubicBezTo>
                  <a:cubicBezTo>
                    <a:pt x="397075" y="371881"/>
                    <a:pt x="395538" y="374396"/>
                    <a:pt x="394979" y="375514"/>
                  </a:cubicBezTo>
                  <a:lnTo>
                    <a:pt x="385759" y="377190"/>
                  </a:lnTo>
                  <a:cubicBezTo>
                    <a:pt x="385759" y="378308"/>
                    <a:pt x="385480" y="379425"/>
                    <a:pt x="384921" y="380543"/>
                  </a:cubicBezTo>
                  <a:lnTo>
                    <a:pt x="384921" y="384734"/>
                  </a:lnTo>
                  <a:lnTo>
                    <a:pt x="385759" y="386410"/>
                  </a:lnTo>
                  <a:lnTo>
                    <a:pt x="375701" y="386410"/>
                  </a:lnTo>
                  <a:cubicBezTo>
                    <a:pt x="372907" y="386969"/>
                    <a:pt x="369833" y="387248"/>
                    <a:pt x="366480" y="387248"/>
                  </a:cubicBezTo>
                  <a:cubicBezTo>
                    <a:pt x="362010" y="387248"/>
                    <a:pt x="356143" y="386969"/>
                    <a:pt x="348878" y="386410"/>
                  </a:cubicBezTo>
                  <a:cubicBezTo>
                    <a:pt x="341614" y="385851"/>
                    <a:pt x="336305" y="384454"/>
                    <a:pt x="332952" y="382219"/>
                  </a:cubicBezTo>
                  <a:cubicBezTo>
                    <a:pt x="320659" y="383337"/>
                    <a:pt x="308505" y="382080"/>
                    <a:pt x="296491" y="378447"/>
                  </a:cubicBezTo>
                  <a:cubicBezTo>
                    <a:pt x="284477" y="374815"/>
                    <a:pt x="272323" y="372999"/>
                    <a:pt x="260029" y="372999"/>
                  </a:cubicBezTo>
                  <a:cubicBezTo>
                    <a:pt x="256676" y="372999"/>
                    <a:pt x="253323" y="373278"/>
                    <a:pt x="249971" y="373837"/>
                  </a:cubicBezTo>
                  <a:lnTo>
                    <a:pt x="240750" y="375514"/>
                  </a:lnTo>
                  <a:lnTo>
                    <a:pt x="239912" y="376352"/>
                  </a:lnTo>
                  <a:cubicBezTo>
                    <a:pt x="237118" y="378028"/>
                    <a:pt x="234185" y="378727"/>
                    <a:pt x="231111" y="378447"/>
                  </a:cubicBezTo>
                  <a:cubicBezTo>
                    <a:pt x="228038" y="378168"/>
                    <a:pt x="225104" y="378308"/>
                    <a:pt x="222310" y="378866"/>
                  </a:cubicBezTo>
                  <a:lnTo>
                    <a:pt x="204708" y="380543"/>
                  </a:lnTo>
                  <a:cubicBezTo>
                    <a:pt x="199679" y="381660"/>
                    <a:pt x="194370" y="383616"/>
                    <a:pt x="188782" y="386410"/>
                  </a:cubicBezTo>
                  <a:cubicBezTo>
                    <a:pt x="187664" y="385293"/>
                    <a:pt x="185988" y="385991"/>
                    <a:pt x="183753" y="388506"/>
                  </a:cubicBezTo>
                  <a:cubicBezTo>
                    <a:pt x="181518" y="391020"/>
                    <a:pt x="179841" y="392836"/>
                    <a:pt x="178724" y="393954"/>
                  </a:cubicBezTo>
                  <a:cubicBezTo>
                    <a:pt x="173694" y="396748"/>
                    <a:pt x="167268" y="398704"/>
                    <a:pt x="159445" y="399821"/>
                  </a:cubicBezTo>
                  <a:cubicBezTo>
                    <a:pt x="157210" y="400380"/>
                    <a:pt x="156511" y="400799"/>
                    <a:pt x="157350" y="401079"/>
                  </a:cubicBezTo>
                  <a:cubicBezTo>
                    <a:pt x="158188" y="401358"/>
                    <a:pt x="158048" y="401917"/>
                    <a:pt x="156930" y="402755"/>
                  </a:cubicBezTo>
                  <a:cubicBezTo>
                    <a:pt x="155813" y="403593"/>
                    <a:pt x="153019" y="404571"/>
                    <a:pt x="148548" y="405689"/>
                  </a:cubicBezTo>
                  <a:cubicBezTo>
                    <a:pt x="144078" y="406806"/>
                    <a:pt x="141284" y="407645"/>
                    <a:pt x="140166" y="408203"/>
                  </a:cubicBezTo>
                  <a:cubicBezTo>
                    <a:pt x="141843" y="409880"/>
                    <a:pt x="141284" y="410718"/>
                    <a:pt x="138490" y="410718"/>
                  </a:cubicBezTo>
                  <a:cubicBezTo>
                    <a:pt x="137372" y="410718"/>
                    <a:pt x="136534" y="410299"/>
                    <a:pt x="135975" y="409461"/>
                  </a:cubicBezTo>
                  <a:cubicBezTo>
                    <a:pt x="135417" y="408623"/>
                    <a:pt x="134578" y="408203"/>
                    <a:pt x="133461" y="408203"/>
                  </a:cubicBezTo>
                  <a:lnTo>
                    <a:pt x="124241" y="408203"/>
                  </a:lnTo>
                  <a:cubicBezTo>
                    <a:pt x="120329" y="408203"/>
                    <a:pt x="116976" y="407645"/>
                    <a:pt x="114182" y="406527"/>
                  </a:cubicBezTo>
                  <a:cubicBezTo>
                    <a:pt x="113623" y="406527"/>
                    <a:pt x="113344" y="406248"/>
                    <a:pt x="113344" y="405689"/>
                  </a:cubicBezTo>
                  <a:cubicBezTo>
                    <a:pt x="113344" y="404012"/>
                    <a:pt x="113763" y="402476"/>
                    <a:pt x="114601" y="401079"/>
                  </a:cubicBezTo>
                  <a:cubicBezTo>
                    <a:pt x="115440" y="399682"/>
                    <a:pt x="115859" y="398424"/>
                    <a:pt x="115859" y="397307"/>
                  </a:cubicBezTo>
                  <a:cubicBezTo>
                    <a:pt x="115859" y="396189"/>
                    <a:pt x="115160" y="394513"/>
                    <a:pt x="113763" y="392278"/>
                  </a:cubicBezTo>
                  <a:cubicBezTo>
                    <a:pt x="112366" y="390042"/>
                    <a:pt x="111668" y="387528"/>
                    <a:pt x="111668" y="384734"/>
                  </a:cubicBezTo>
                  <a:cubicBezTo>
                    <a:pt x="111668" y="381940"/>
                    <a:pt x="112366" y="378727"/>
                    <a:pt x="113763" y="375095"/>
                  </a:cubicBezTo>
                  <a:cubicBezTo>
                    <a:pt x="115160" y="371462"/>
                    <a:pt x="116138" y="368249"/>
                    <a:pt x="116697" y="365455"/>
                  </a:cubicBezTo>
                  <a:cubicBezTo>
                    <a:pt x="117256" y="363779"/>
                    <a:pt x="119351" y="361544"/>
                    <a:pt x="122983" y="358750"/>
                  </a:cubicBezTo>
                  <a:cubicBezTo>
                    <a:pt x="126616" y="355956"/>
                    <a:pt x="130667" y="353441"/>
                    <a:pt x="135137" y="351206"/>
                  </a:cubicBezTo>
                  <a:cubicBezTo>
                    <a:pt x="139608" y="348971"/>
                    <a:pt x="143938" y="347015"/>
                    <a:pt x="148129" y="345338"/>
                  </a:cubicBezTo>
                  <a:cubicBezTo>
                    <a:pt x="152320" y="343662"/>
                    <a:pt x="155114" y="342824"/>
                    <a:pt x="156511" y="342824"/>
                  </a:cubicBezTo>
                  <a:cubicBezTo>
                    <a:pt x="157908" y="342824"/>
                    <a:pt x="160144" y="343662"/>
                    <a:pt x="163217" y="345338"/>
                  </a:cubicBezTo>
                  <a:cubicBezTo>
                    <a:pt x="166290" y="347015"/>
                    <a:pt x="167827" y="348552"/>
                    <a:pt x="167827" y="349949"/>
                  </a:cubicBezTo>
                  <a:cubicBezTo>
                    <a:pt x="167827" y="351346"/>
                    <a:pt x="167268" y="354419"/>
                    <a:pt x="166151" y="359169"/>
                  </a:cubicBezTo>
                  <a:cubicBezTo>
                    <a:pt x="165033" y="363919"/>
                    <a:pt x="164195" y="366573"/>
                    <a:pt x="163636" y="367132"/>
                  </a:cubicBezTo>
                  <a:lnTo>
                    <a:pt x="165312" y="367132"/>
                  </a:lnTo>
                  <a:cubicBezTo>
                    <a:pt x="169783" y="367132"/>
                    <a:pt x="174253" y="365874"/>
                    <a:pt x="178724" y="363360"/>
                  </a:cubicBezTo>
                  <a:cubicBezTo>
                    <a:pt x="183194" y="360845"/>
                    <a:pt x="187664" y="358750"/>
                    <a:pt x="192135" y="357073"/>
                  </a:cubicBezTo>
                  <a:cubicBezTo>
                    <a:pt x="194929" y="355956"/>
                    <a:pt x="197723" y="355117"/>
                    <a:pt x="200517" y="354559"/>
                  </a:cubicBezTo>
                  <a:cubicBezTo>
                    <a:pt x="203311" y="354000"/>
                    <a:pt x="206105" y="353162"/>
                    <a:pt x="208899" y="352044"/>
                  </a:cubicBezTo>
                  <a:lnTo>
                    <a:pt x="210575" y="351206"/>
                  </a:lnTo>
                  <a:cubicBezTo>
                    <a:pt x="211134" y="351206"/>
                    <a:pt x="211693" y="350926"/>
                    <a:pt x="212252" y="350368"/>
                  </a:cubicBezTo>
                  <a:cubicBezTo>
                    <a:pt x="215604" y="348691"/>
                    <a:pt x="219795" y="347294"/>
                    <a:pt x="224825" y="346177"/>
                  </a:cubicBezTo>
                  <a:cubicBezTo>
                    <a:pt x="229854" y="345059"/>
                    <a:pt x="235162" y="344221"/>
                    <a:pt x="240750" y="343662"/>
                  </a:cubicBezTo>
                  <a:lnTo>
                    <a:pt x="256676" y="341986"/>
                  </a:lnTo>
                  <a:cubicBezTo>
                    <a:pt x="262264" y="341986"/>
                    <a:pt x="266595" y="341567"/>
                    <a:pt x="269668" y="340728"/>
                  </a:cubicBezTo>
                  <a:cubicBezTo>
                    <a:pt x="272742" y="339890"/>
                    <a:pt x="275955" y="339750"/>
                    <a:pt x="279308" y="340309"/>
                  </a:cubicBezTo>
                  <a:cubicBezTo>
                    <a:pt x="282660" y="340868"/>
                    <a:pt x="285734" y="340309"/>
                    <a:pt x="288528" y="338633"/>
                  </a:cubicBezTo>
                  <a:lnTo>
                    <a:pt x="302777" y="340309"/>
                  </a:lnTo>
                  <a:cubicBezTo>
                    <a:pt x="307806" y="341427"/>
                    <a:pt x="312836" y="341986"/>
                    <a:pt x="317865" y="341986"/>
                  </a:cubicBezTo>
                  <a:lnTo>
                    <a:pt x="325409" y="341986"/>
                  </a:lnTo>
                  <a:cubicBezTo>
                    <a:pt x="328203" y="341986"/>
                    <a:pt x="330857" y="341846"/>
                    <a:pt x="333372" y="341567"/>
                  </a:cubicBezTo>
                  <a:cubicBezTo>
                    <a:pt x="335886" y="341287"/>
                    <a:pt x="337143" y="339471"/>
                    <a:pt x="337143" y="336118"/>
                  </a:cubicBezTo>
                  <a:cubicBezTo>
                    <a:pt x="336585" y="336118"/>
                    <a:pt x="336305" y="335839"/>
                    <a:pt x="336305" y="335280"/>
                  </a:cubicBezTo>
                  <a:lnTo>
                    <a:pt x="336305" y="329413"/>
                  </a:lnTo>
                  <a:cubicBezTo>
                    <a:pt x="336864" y="326619"/>
                    <a:pt x="336864" y="323685"/>
                    <a:pt x="336305" y="320612"/>
                  </a:cubicBezTo>
                  <a:cubicBezTo>
                    <a:pt x="335746" y="317538"/>
                    <a:pt x="336305" y="314604"/>
                    <a:pt x="337982" y="311810"/>
                  </a:cubicBezTo>
                  <a:lnTo>
                    <a:pt x="337982" y="296723"/>
                  </a:lnTo>
                  <a:cubicBezTo>
                    <a:pt x="340776" y="296723"/>
                    <a:pt x="342173" y="294767"/>
                    <a:pt x="342173" y="290855"/>
                  </a:cubicBezTo>
                  <a:cubicBezTo>
                    <a:pt x="342173" y="289738"/>
                    <a:pt x="341754" y="289039"/>
                    <a:pt x="340915" y="288760"/>
                  </a:cubicBezTo>
                  <a:cubicBezTo>
                    <a:pt x="340077" y="288480"/>
                    <a:pt x="339658" y="287642"/>
                    <a:pt x="339658" y="286245"/>
                  </a:cubicBezTo>
                  <a:cubicBezTo>
                    <a:pt x="339658" y="284848"/>
                    <a:pt x="339937" y="283591"/>
                    <a:pt x="340496" y="282473"/>
                  </a:cubicBezTo>
                  <a:cubicBezTo>
                    <a:pt x="341055" y="281356"/>
                    <a:pt x="341334" y="279679"/>
                    <a:pt x="341334" y="277444"/>
                  </a:cubicBezTo>
                  <a:cubicBezTo>
                    <a:pt x="340776" y="277444"/>
                    <a:pt x="340496" y="277724"/>
                    <a:pt x="340496" y="278282"/>
                  </a:cubicBezTo>
                  <a:cubicBezTo>
                    <a:pt x="340496" y="278841"/>
                    <a:pt x="340077" y="278981"/>
                    <a:pt x="339239" y="278702"/>
                  </a:cubicBezTo>
                  <a:cubicBezTo>
                    <a:pt x="338401" y="278422"/>
                    <a:pt x="337702" y="278003"/>
                    <a:pt x="337143" y="277444"/>
                  </a:cubicBezTo>
                  <a:cubicBezTo>
                    <a:pt x="336585" y="276885"/>
                    <a:pt x="335467" y="276327"/>
                    <a:pt x="333791" y="275768"/>
                  </a:cubicBezTo>
                  <a:cubicBezTo>
                    <a:pt x="332114" y="276327"/>
                    <a:pt x="328622" y="276746"/>
                    <a:pt x="323313" y="277025"/>
                  </a:cubicBezTo>
                  <a:cubicBezTo>
                    <a:pt x="318005" y="277305"/>
                    <a:pt x="314512" y="277724"/>
                    <a:pt x="312836" y="278282"/>
                  </a:cubicBezTo>
                  <a:lnTo>
                    <a:pt x="310321" y="278282"/>
                  </a:lnTo>
                  <a:cubicBezTo>
                    <a:pt x="309204" y="278282"/>
                    <a:pt x="306689" y="278003"/>
                    <a:pt x="302777" y="277444"/>
                  </a:cubicBezTo>
                  <a:lnTo>
                    <a:pt x="295233" y="277444"/>
                  </a:lnTo>
                  <a:cubicBezTo>
                    <a:pt x="292998" y="277444"/>
                    <a:pt x="291881" y="278003"/>
                    <a:pt x="291881" y="279121"/>
                  </a:cubicBezTo>
                  <a:cubicBezTo>
                    <a:pt x="291881" y="280238"/>
                    <a:pt x="291182" y="280797"/>
                    <a:pt x="289785" y="280797"/>
                  </a:cubicBezTo>
                  <a:cubicBezTo>
                    <a:pt x="288388" y="280797"/>
                    <a:pt x="287131" y="280378"/>
                    <a:pt x="286013" y="279540"/>
                  </a:cubicBezTo>
                  <a:cubicBezTo>
                    <a:pt x="284896" y="278702"/>
                    <a:pt x="283219" y="278282"/>
                    <a:pt x="280984" y="278282"/>
                  </a:cubicBezTo>
                  <a:cubicBezTo>
                    <a:pt x="280425" y="278841"/>
                    <a:pt x="279866" y="279121"/>
                    <a:pt x="279308" y="279121"/>
                  </a:cubicBezTo>
                  <a:lnTo>
                    <a:pt x="276793" y="279121"/>
                  </a:lnTo>
                  <a:cubicBezTo>
                    <a:pt x="275676" y="279121"/>
                    <a:pt x="274837" y="278841"/>
                    <a:pt x="274278" y="278282"/>
                  </a:cubicBezTo>
                  <a:cubicBezTo>
                    <a:pt x="273720" y="277724"/>
                    <a:pt x="272881" y="277444"/>
                    <a:pt x="271764" y="277444"/>
                  </a:cubicBezTo>
                  <a:cubicBezTo>
                    <a:pt x="268970" y="276327"/>
                    <a:pt x="265617" y="275768"/>
                    <a:pt x="261705" y="275768"/>
                  </a:cubicBezTo>
                  <a:lnTo>
                    <a:pt x="252485" y="275768"/>
                  </a:lnTo>
                  <a:cubicBezTo>
                    <a:pt x="251368" y="275209"/>
                    <a:pt x="249132" y="274930"/>
                    <a:pt x="245780" y="274930"/>
                  </a:cubicBezTo>
                  <a:lnTo>
                    <a:pt x="236559" y="274930"/>
                  </a:lnTo>
                  <a:cubicBezTo>
                    <a:pt x="233207" y="275488"/>
                    <a:pt x="230971" y="277165"/>
                    <a:pt x="229854" y="279959"/>
                  </a:cubicBezTo>
                  <a:cubicBezTo>
                    <a:pt x="228736" y="278841"/>
                    <a:pt x="226780" y="278282"/>
                    <a:pt x="223986" y="278282"/>
                  </a:cubicBezTo>
                  <a:cubicBezTo>
                    <a:pt x="219516" y="278282"/>
                    <a:pt x="214906" y="279400"/>
                    <a:pt x="210156" y="281635"/>
                  </a:cubicBezTo>
                  <a:cubicBezTo>
                    <a:pt x="205406" y="283870"/>
                    <a:pt x="200796" y="284429"/>
                    <a:pt x="196326" y="283312"/>
                  </a:cubicBezTo>
                  <a:cubicBezTo>
                    <a:pt x="195208" y="284988"/>
                    <a:pt x="192554" y="286385"/>
                    <a:pt x="188363" y="287503"/>
                  </a:cubicBezTo>
                  <a:cubicBezTo>
                    <a:pt x="184172" y="288620"/>
                    <a:pt x="179562" y="289458"/>
                    <a:pt x="174533" y="290017"/>
                  </a:cubicBezTo>
                  <a:lnTo>
                    <a:pt x="159445" y="293370"/>
                  </a:lnTo>
                  <a:cubicBezTo>
                    <a:pt x="154416" y="294488"/>
                    <a:pt x="150784" y="295885"/>
                    <a:pt x="148548" y="297561"/>
                  </a:cubicBezTo>
                  <a:cubicBezTo>
                    <a:pt x="147431" y="296443"/>
                    <a:pt x="146453" y="295885"/>
                    <a:pt x="145615" y="295885"/>
                  </a:cubicBezTo>
                  <a:cubicBezTo>
                    <a:pt x="144777" y="295885"/>
                    <a:pt x="141983" y="296583"/>
                    <a:pt x="137233" y="297980"/>
                  </a:cubicBezTo>
                  <a:cubicBezTo>
                    <a:pt x="132483" y="299377"/>
                    <a:pt x="129829" y="301193"/>
                    <a:pt x="129270" y="303428"/>
                  </a:cubicBezTo>
                  <a:cubicBezTo>
                    <a:pt x="128152" y="303987"/>
                    <a:pt x="126057" y="304546"/>
                    <a:pt x="122983" y="305105"/>
                  </a:cubicBezTo>
                  <a:cubicBezTo>
                    <a:pt x="119910" y="305664"/>
                    <a:pt x="117814" y="306222"/>
                    <a:pt x="116697" y="306781"/>
                  </a:cubicBezTo>
                  <a:lnTo>
                    <a:pt x="115859" y="306781"/>
                  </a:lnTo>
                  <a:lnTo>
                    <a:pt x="109153" y="313487"/>
                  </a:lnTo>
                  <a:cubicBezTo>
                    <a:pt x="108035" y="315722"/>
                    <a:pt x="107337" y="317678"/>
                    <a:pt x="107058" y="319354"/>
                  </a:cubicBezTo>
                  <a:cubicBezTo>
                    <a:pt x="106778" y="321031"/>
                    <a:pt x="106499" y="323126"/>
                    <a:pt x="106219" y="325641"/>
                  </a:cubicBezTo>
                  <a:cubicBezTo>
                    <a:pt x="105940" y="328155"/>
                    <a:pt x="105521" y="331368"/>
                    <a:pt x="104962" y="335280"/>
                  </a:cubicBezTo>
                  <a:cubicBezTo>
                    <a:pt x="104962" y="336398"/>
                    <a:pt x="106080" y="337515"/>
                    <a:pt x="108315" y="338633"/>
                  </a:cubicBezTo>
                  <a:cubicBezTo>
                    <a:pt x="107197" y="340868"/>
                    <a:pt x="106359" y="342824"/>
                    <a:pt x="105800" y="344500"/>
                  </a:cubicBezTo>
                  <a:cubicBezTo>
                    <a:pt x="105241" y="346177"/>
                    <a:pt x="104962" y="348132"/>
                    <a:pt x="104962" y="350368"/>
                  </a:cubicBezTo>
                  <a:cubicBezTo>
                    <a:pt x="104962" y="351485"/>
                    <a:pt x="105521" y="353022"/>
                    <a:pt x="106638" y="354978"/>
                  </a:cubicBezTo>
                  <a:cubicBezTo>
                    <a:pt x="107756" y="356934"/>
                    <a:pt x="108874" y="357911"/>
                    <a:pt x="109991" y="357911"/>
                  </a:cubicBezTo>
                  <a:cubicBezTo>
                    <a:pt x="111109" y="357911"/>
                    <a:pt x="111668" y="357632"/>
                    <a:pt x="111668" y="357073"/>
                  </a:cubicBezTo>
                  <a:lnTo>
                    <a:pt x="115020" y="357073"/>
                  </a:lnTo>
                  <a:lnTo>
                    <a:pt x="109991" y="362102"/>
                  </a:lnTo>
                  <a:cubicBezTo>
                    <a:pt x="107197" y="360985"/>
                    <a:pt x="105800" y="362382"/>
                    <a:pt x="105800" y="366293"/>
                  </a:cubicBezTo>
                  <a:lnTo>
                    <a:pt x="105800" y="369646"/>
                  </a:lnTo>
                  <a:cubicBezTo>
                    <a:pt x="105800" y="370205"/>
                    <a:pt x="106080" y="370484"/>
                    <a:pt x="106638" y="370484"/>
                  </a:cubicBezTo>
                  <a:cubicBezTo>
                    <a:pt x="106638" y="373278"/>
                    <a:pt x="106359" y="375793"/>
                    <a:pt x="105800" y="378028"/>
                  </a:cubicBezTo>
                  <a:cubicBezTo>
                    <a:pt x="105241" y="380263"/>
                    <a:pt x="104962" y="382499"/>
                    <a:pt x="104962" y="384734"/>
                  </a:cubicBezTo>
                  <a:lnTo>
                    <a:pt x="104962" y="404851"/>
                  </a:lnTo>
                  <a:cubicBezTo>
                    <a:pt x="104962" y="405409"/>
                    <a:pt x="104683" y="406806"/>
                    <a:pt x="104124" y="409042"/>
                  </a:cubicBezTo>
                  <a:cubicBezTo>
                    <a:pt x="103565" y="411277"/>
                    <a:pt x="102727" y="412953"/>
                    <a:pt x="101609" y="414071"/>
                  </a:cubicBezTo>
                  <a:lnTo>
                    <a:pt x="100771" y="411556"/>
                  </a:lnTo>
                  <a:cubicBezTo>
                    <a:pt x="100212" y="412115"/>
                    <a:pt x="99653" y="412394"/>
                    <a:pt x="99095" y="412394"/>
                  </a:cubicBezTo>
                  <a:lnTo>
                    <a:pt x="97418" y="414071"/>
                  </a:lnTo>
                  <a:lnTo>
                    <a:pt x="97418" y="419938"/>
                  </a:lnTo>
                  <a:cubicBezTo>
                    <a:pt x="97418" y="422732"/>
                    <a:pt x="96859" y="424688"/>
                    <a:pt x="95742" y="425806"/>
                  </a:cubicBezTo>
                  <a:cubicBezTo>
                    <a:pt x="96301" y="424129"/>
                    <a:pt x="95882" y="423570"/>
                    <a:pt x="94485" y="424129"/>
                  </a:cubicBezTo>
                  <a:cubicBezTo>
                    <a:pt x="93088" y="424688"/>
                    <a:pt x="92110" y="424688"/>
                    <a:pt x="91551" y="424129"/>
                  </a:cubicBezTo>
                  <a:lnTo>
                    <a:pt x="90713" y="422453"/>
                  </a:lnTo>
                  <a:cubicBezTo>
                    <a:pt x="90713" y="421894"/>
                    <a:pt x="90433" y="421615"/>
                    <a:pt x="89874" y="421615"/>
                  </a:cubicBezTo>
                  <a:lnTo>
                    <a:pt x="89874" y="422453"/>
                  </a:lnTo>
                  <a:cubicBezTo>
                    <a:pt x="89316" y="422453"/>
                    <a:pt x="88617" y="422872"/>
                    <a:pt x="87779" y="423710"/>
                  </a:cubicBezTo>
                  <a:cubicBezTo>
                    <a:pt x="86941" y="424548"/>
                    <a:pt x="86242" y="424967"/>
                    <a:pt x="85683" y="424967"/>
                  </a:cubicBezTo>
                  <a:lnTo>
                    <a:pt x="84845" y="424967"/>
                  </a:lnTo>
                  <a:cubicBezTo>
                    <a:pt x="83728" y="424967"/>
                    <a:pt x="82051" y="424548"/>
                    <a:pt x="79816" y="423710"/>
                  </a:cubicBezTo>
                  <a:cubicBezTo>
                    <a:pt x="77581" y="422872"/>
                    <a:pt x="76184" y="422453"/>
                    <a:pt x="75625" y="422453"/>
                  </a:cubicBezTo>
                  <a:cubicBezTo>
                    <a:pt x="75066" y="422453"/>
                    <a:pt x="74228" y="423570"/>
                    <a:pt x="73110" y="425806"/>
                  </a:cubicBezTo>
                  <a:cubicBezTo>
                    <a:pt x="71993" y="428041"/>
                    <a:pt x="70736" y="430555"/>
                    <a:pt x="69339" y="433349"/>
                  </a:cubicBezTo>
                  <a:cubicBezTo>
                    <a:pt x="67942" y="436143"/>
                    <a:pt x="66545" y="438658"/>
                    <a:pt x="65148" y="440893"/>
                  </a:cubicBezTo>
                  <a:cubicBezTo>
                    <a:pt x="63751" y="443128"/>
                    <a:pt x="62493" y="444246"/>
                    <a:pt x="61376" y="444246"/>
                  </a:cubicBezTo>
                  <a:cubicBezTo>
                    <a:pt x="60258" y="444246"/>
                    <a:pt x="59001" y="443967"/>
                    <a:pt x="57604" y="443408"/>
                  </a:cubicBezTo>
                  <a:cubicBezTo>
                    <a:pt x="56207" y="442849"/>
                    <a:pt x="54949" y="442570"/>
                    <a:pt x="53832" y="442570"/>
                  </a:cubicBezTo>
                  <a:lnTo>
                    <a:pt x="51317" y="443408"/>
                  </a:lnTo>
                  <a:lnTo>
                    <a:pt x="50479" y="443408"/>
                  </a:lnTo>
                  <a:cubicBezTo>
                    <a:pt x="48244" y="443408"/>
                    <a:pt x="46707" y="441592"/>
                    <a:pt x="45869" y="437960"/>
                  </a:cubicBezTo>
                  <a:cubicBezTo>
                    <a:pt x="45031" y="434327"/>
                    <a:pt x="43773" y="431952"/>
                    <a:pt x="42097" y="430835"/>
                  </a:cubicBezTo>
                  <a:cubicBezTo>
                    <a:pt x="42656" y="430835"/>
                    <a:pt x="42935" y="430555"/>
                    <a:pt x="42935" y="429997"/>
                  </a:cubicBezTo>
                  <a:cubicBezTo>
                    <a:pt x="42935" y="428320"/>
                    <a:pt x="42097" y="427482"/>
                    <a:pt x="40421" y="427482"/>
                  </a:cubicBezTo>
                  <a:lnTo>
                    <a:pt x="37068" y="427482"/>
                  </a:lnTo>
                  <a:lnTo>
                    <a:pt x="34553" y="424967"/>
                  </a:lnTo>
                  <a:lnTo>
                    <a:pt x="33715" y="423291"/>
                  </a:lnTo>
                  <a:lnTo>
                    <a:pt x="32039" y="422453"/>
                  </a:lnTo>
                  <a:lnTo>
                    <a:pt x="31200" y="422453"/>
                  </a:lnTo>
                  <a:cubicBezTo>
                    <a:pt x="28406" y="419659"/>
                    <a:pt x="26451" y="415887"/>
                    <a:pt x="25333" y="411137"/>
                  </a:cubicBezTo>
                  <a:cubicBezTo>
                    <a:pt x="24215" y="406387"/>
                    <a:pt x="23098" y="402336"/>
                    <a:pt x="21980" y="398983"/>
                  </a:cubicBezTo>
                  <a:cubicBezTo>
                    <a:pt x="21980" y="398424"/>
                    <a:pt x="22679" y="397866"/>
                    <a:pt x="24076" y="397307"/>
                  </a:cubicBezTo>
                  <a:cubicBezTo>
                    <a:pt x="25473" y="396748"/>
                    <a:pt x="26171" y="395910"/>
                    <a:pt x="26171" y="394792"/>
                  </a:cubicBezTo>
                  <a:cubicBezTo>
                    <a:pt x="26171" y="393675"/>
                    <a:pt x="25473" y="392976"/>
                    <a:pt x="24076" y="392697"/>
                  </a:cubicBezTo>
                  <a:cubicBezTo>
                    <a:pt x="22679" y="392417"/>
                    <a:pt x="21980" y="391719"/>
                    <a:pt x="21980" y="390601"/>
                  </a:cubicBezTo>
                  <a:cubicBezTo>
                    <a:pt x="21421" y="387807"/>
                    <a:pt x="21142" y="384734"/>
                    <a:pt x="21142" y="381381"/>
                  </a:cubicBezTo>
                  <a:cubicBezTo>
                    <a:pt x="21142" y="378028"/>
                    <a:pt x="20583" y="374955"/>
                    <a:pt x="19466" y="372161"/>
                  </a:cubicBezTo>
                  <a:lnTo>
                    <a:pt x="19466" y="329413"/>
                  </a:lnTo>
                  <a:cubicBezTo>
                    <a:pt x="19466" y="328295"/>
                    <a:pt x="19186" y="325222"/>
                    <a:pt x="18627" y="320192"/>
                  </a:cubicBezTo>
                  <a:lnTo>
                    <a:pt x="18627" y="310972"/>
                  </a:lnTo>
                  <a:cubicBezTo>
                    <a:pt x="18627" y="308178"/>
                    <a:pt x="19047" y="305384"/>
                    <a:pt x="19885" y="302590"/>
                  </a:cubicBezTo>
                  <a:cubicBezTo>
                    <a:pt x="20723" y="299796"/>
                    <a:pt x="21142" y="297002"/>
                    <a:pt x="21142" y="294208"/>
                  </a:cubicBezTo>
                  <a:lnTo>
                    <a:pt x="21142" y="285826"/>
                  </a:lnTo>
                  <a:cubicBezTo>
                    <a:pt x="20583" y="285826"/>
                    <a:pt x="20024" y="284709"/>
                    <a:pt x="19466" y="282473"/>
                  </a:cubicBezTo>
                  <a:lnTo>
                    <a:pt x="19466" y="278282"/>
                  </a:lnTo>
                  <a:cubicBezTo>
                    <a:pt x="19466" y="271577"/>
                    <a:pt x="20024" y="264871"/>
                    <a:pt x="21142" y="258166"/>
                  </a:cubicBezTo>
                  <a:cubicBezTo>
                    <a:pt x="22260" y="251460"/>
                    <a:pt x="22818" y="245034"/>
                    <a:pt x="22818" y="238887"/>
                  </a:cubicBezTo>
                  <a:cubicBezTo>
                    <a:pt x="22818" y="238328"/>
                    <a:pt x="22539" y="237769"/>
                    <a:pt x="21980" y="237211"/>
                  </a:cubicBezTo>
                  <a:cubicBezTo>
                    <a:pt x="23098" y="236093"/>
                    <a:pt x="23657" y="234975"/>
                    <a:pt x="23657" y="233858"/>
                  </a:cubicBezTo>
                  <a:lnTo>
                    <a:pt x="23657" y="230505"/>
                  </a:lnTo>
                  <a:cubicBezTo>
                    <a:pt x="23657" y="229387"/>
                    <a:pt x="23377" y="227990"/>
                    <a:pt x="22818" y="226314"/>
                  </a:cubicBezTo>
                  <a:lnTo>
                    <a:pt x="22818" y="222123"/>
                  </a:lnTo>
                  <a:cubicBezTo>
                    <a:pt x="22818" y="219329"/>
                    <a:pt x="23377" y="215837"/>
                    <a:pt x="24495" y="211646"/>
                  </a:cubicBezTo>
                  <a:cubicBezTo>
                    <a:pt x="25612" y="207455"/>
                    <a:pt x="26171" y="203962"/>
                    <a:pt x="26171" y="201168"/>
                  </a:cubicBezTo>
                  <a:lnTo>
                    <a:pt x="26171" y="197815"/>
                  </a:lnTo>
                  <a:lnTo>
                    <a:pt x="24495" y="196139"/>
                  </a:lnTo>
                  <a:cubicBezTo>
                    <a:pt x="24495" y="195580"/>
                    <a:pt x="24774" y="194882"/>
                    <a:pt x="25333" y="194043"/>
                  </a:cubicBezTo>
                  <a:cubicBezTo>
                    <a:pt x="25892" y="193205"/>
                    <a:pt x="26171" y="192507"/>
                    <a:pt x="26171" y="191948"/>
                  </a:cubicBezTo>
                  <a:lnTo>
                    <a:pt x="26171" y="187757"/>
                  </a:lnTo>
                  <a:cubicBezTo>
                    <a:pt x="26171" y="186639"/>
                    <a:pt x="25892" y="185522"/>
                    <a:pt x="25333" y="184404"/>
                  </a:cubicBezTo>
                  <a:cubicBezTo>
                    <a:pt x="24774" y="183286"/>
                    <a:pt x="24495" y="182169"/>
                    <a:pt x="24495" y="181051"/>
                  </a:cubicBezTo>
                  <a:cubicBezTo>
                    <a:pt x="24495" y="179934"/>
                    <a:pt x="24914" y="179235"/>
                    <a:pt x="25752" y="178956"/>
                  </a:cubicBezTo>
                  <a:cubicBezTo>
                    <a:pt x="26590" y="178676"/>
                    <a:pt x="27009" y="177978"/>
                    <a:pt x="27009" y="176860"/>
                  </a:cubicBezTo>
                  <a:lnTo>
                    <a:pt x="26171" y="176022"/>
                  </a:lnTo>
                  <a:cubicBezTo>
                    <a:pt x="27289" y="174346"/>
                    <a:pt x="27848" y="172669"/>
                    <a:pt x="27848" y="170993"/>
                  </a:cubicBezTo>
                  <a:cubicBezTo>
                    <a:pt x="27848" y="169316"/>
                    <a:pt x="27568" y="167640"/>
                    <a:pt x="27009" y="165964"/>
                  </a:cubicBezTo>
                  <a:lnTo>
                    <a:pt x="27009" y="160096"/>
                  </a:lnTo>
                  <a:cubicBezTo>
                    <a:pt x="27009" y="159537"/>
                    <a:pt x="27289" y="158979"/>
                    <a:pt x="27848" y="158420"/>
                  </a:cubicBezTo>
                  <a:lnTo>
                    <a:pt x="27009" y="157582"/>
                  </a:lnTo>
                  <a:lnTo>
                    <a:pt x="27009" y="156743"/>
                  </a:lnTo>
                  <a:cubicBezTo>
                    <a:pt x="27009" y="153949"/>
                    <a:pt x="28127" y="151155"/>
                    <a:pt x="30362" y="148361"/>
                  </a:cubicBezTo>
                  <a:cubicBezTo>
                    <a:pt x="32597" y="145567"/>
                    <a:pt x="33715" y="143332"/>
                    <a:pt x="33715" y="141656"/>
                  </a:cubicBezTo>
                  <a:cubicBezTo>
                    <a:pt x="33715" y="139979"/>
                    <a:pt x="33575" y="138303"/>
                    <a:pt x="33296" y="136627"/>
                  </a:cubicBezTo>
                  <a:cubicBezTo>
                    <a:pt x="33017" y="134950"/>
                    <a:pt x="32039" y="134112"/>
                    <a:pt x="30362" y="134112"/>
                  </a:cubicBezTo>
                  <a:lnTo>
                    <a:pt x="30362" y="129083"/>
                  </a:lnTo>
                  <a:cubicBezTo>
                    <a:pt x="30362" y="127406"/>
                    <a:pt x="30642" y="126009"/>
                    <a:pt x="31200" y="124892"/>
                  </a:cubicBezTo>
                  <a:lnTo>
                    <a:pt x="31200" y="120701"/>
                  </a:lnTo>
                  <a:cubicBezTo>
                    <a:pt x="31759" y="119024"/>
                    <a:pt x="32318" y="117907"/>
                    <a:pt x="32877" y="117348"/>
                  </a:cubicBezTo>
                  <a:cubicBezTo>
                    <a:pt x="33436" y="111201"/>
                    <a:pt x="33715" y="105893"/>
                    <a:pt x="33715" y="101422"/>
                  </a:cubicBezTo>
                  <a:lnTo>
                    <a:pt x="33715" y="87173"/>
                  </a:lnTo>
                  <a:cubicBezTo>
                    <a:pt x="33715" y="83261"/>
                    <a:pt x="33296" y="79629"/>
                    <a:pt x="32458" y="76276"/>
                  </a:cubicBezTo>
                  <a:cubicBezTo>
                    <a:pt x="31620" y="72923"/>
                    <a:pt x="31480" y="69291"/>
                    <a:pt x="32039" y="65380"/>
                  </a:cubicBezTo>
                  <a:cubicBezTo>
                    <a:pt x="30921" y="64821"/>
                    <a:pt x="28965" y="63564"/>
                    <a:pt x="26171" y="61608"/>
                  </a:cubicBezTo>
                  <a:cubicBezTo>
                    <a:pt x="23377" y="59652"/>
                    <a:pt x="21701" y="58953"/>
                    <a:pt x="21142" y="59512"/>
                  </a:cubicBezTo>
                  <a:cubicBezTo>
                    <a:pt x="20024" y="58953"/>
                    <a:pt x="18069" y="57976"/>
                    <a:pt x="15275" y="56579"/>
                  </a:cubicBezTo>
                  <a:cubicBezTo>
                    <a:pt x="12481" y="55182"/>
                    <a:pt x="10665" y="54343"/>
                    <a:pt x="9826" y="54064"/>
                  </a:cubicBezTo>
                  <a:cubicBezTo>
                    <a:pt x="8988" y="53785"/>
                    <a:pt x="7172" y="53226"/>
                    <a:pt x="4378" y="52388"/>
                  </a:cubicBezTo>
                  <a:lnTo>
                    <a:pt x="0" y="51040"/>
                  </a:lnTo>
                  <a:lnTo>
                    <a:pt x="0" y="21495"/>
                  </a:lnTo>
                  <a:lnTo>
                    <a:pt x="2702" y="20955"/>
                  </a:lnTo>
                  <a:cubicBezTo>
                    <a:pt x="2702" y="20396"/>
                    <a:pt x="2981" y="20117"/>
                    <a:pt x="3540" y="20117"/>
                  </a:cubicBezTo>
                  <a:lnTo>
                    <a:pt x="4378" y="19279"/>
                  </a:lnTo>
                  <a:cubicBezTo>
                    <a:pt x="7172" y="17043"/>
                    <a:pt x="9687" y="15786"/>
                    <a:pt x="11922" y="15507"/>
                  </a:cubicBezTo>
                  <a:cubicBezTo>
                    <a:pt x="14157" y="15227"/>
                    <a:pt x="16392" y="13691"/>
                    <a:pt x="18627" y="10897"/>
                  </a:cubicBezTo>
                  <a:cubicBezTo>
                    <a:pt x="19745" y="9220"/>
                    <a:pt x="21142" y="8661"/>
                    <a:pt x="22818" y="9220"/>
                  </a:cubicBezTo>
                  <a:cubicBezTo>
                    <a:pt x="24495" y="9779"/>
                    <a:pt x="25892" y="9500"/>
                    <a:pt x="27009" y="8382"/>
                  </a:cubicBezTo>
                  <a:cubicBezTo>
                    <a:pt x="28127" y="7264"/>
                    <a:pt x="29245" y="6007"/>
                    <a:pt x="30362" y="4610"/>
                  </a:cubicBezTo>
                  <a:cubicBezTo>
                    <a:pt x="31480" y="3213"/>
                    <a:pt x="32877" y="2515"/>
                    <a:pt x="34553" y="2515"/>
                  </a:cubicBezTo>
                  <a:cubicBezTo>
                    <a:pt x="36230" y="2515"/>
                    <a:pt x="37766" y="3073"/>
                    <a:pt x="39163" y="4191"/>
                  </a:cubicBezTo>
                  <a:cubicBezTo>
                    <a:pt x="40560" y="5309"/>
                    <a:pt x="42097" y="5867"/>
                    <a:pt x="43773" y="5867"/>
                  </a:cubicBezTo>
                  <a:cubicBezTo>
                    <a:pt x="45450" y="5867"/>
                    <a:pt x="47126" y="5588"/>
                    <a:pt x="48803" y="5029"/>
                  </a:cubicBezTo>
                  <a:cubicBezTo>
                    <a:pt x="50479" y="4470"/>
                    <a:pt x="52016" y="4191"/>
                    <a:pt x="53413" y="4191"/>
                  </a:cubicBezTo>
                  <a:cubicBezTo>
                    <a:pt x="54810" y="4191"/>
                    <a:pt x="56346" y="4610"/>
                    <a:pt x="58023" y="5448"/>
                  </a:cubicBezTo>
                  <a:cubicBezTo>
                    <a:pt x="59699" y="6287"/>
                    <a:pt x="61096" y="6706"/>
                    <a:pt x="62214" y="6706"/>
                  </a:cubicBezTo>
                  <a:cubicBezTo>
                    <a:pt x="63331" y="6706"/>
                    <a:pt x="64728" y="5867"/>
                    <a:pt x="66405" y="4191"/>
                  </a:cubicBezTo>
                  <a:cubicBezTo>
                    <a:pt x="66964" y="4191"/>
                    <a:pt x="67942" y="3912"/>
                    <a:pt x="69339" y="3353"/>
                  </a:cubicBezTo>
                  <a:cubicBezTo>
                    <a:pt x="70736" y="2794"/>
                    <a:pt x="71713" y="2515"/>
                    <a:pt x="72272" y="2515"/>
                  </a:cubicBezTo>
                  <a:lnTo>
                    <a:pt x="76463" y="2515"/>
                  </a:lnTo>
                  <a:lnTo>
                    <a:pt x="77301" y="1676"/>
                  </a:lnTo>
                  <a:lnTo>
                    <a:pt x="77301" y="838"/>
                  </a:lnTo>
                  <a:cubicBezTo>
                    <a:pt x="77860" y="838"/>
                    <a:pt x="78140" y="559"/>
                    <a:pt x="78140" y="0"/>
                  </a:cubicBezTo>
                  <a:close/>
                </a:path>
              </a:pathLst>
            </a:custGeom>
            <a:solidFill>
              <a:srgbClr val="FF0000"/>
            </a:solidFill>
            <a:ln>
              <a:noFill/>
            </a:ln>
            <a:effectLst>
              <a:glow rad="127000">
                <a:schemeClr val="bg1"/>
              </a:glo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5400" spc="600">
                  <a:solidFill>
                    <a:srgbClr val="C00000"/>
                  </a:solidFill>
                  <a:effectLst>
                    <a:glow rad="127000">
                      <a:schemeClr val="bg1"/>
                    </a:glow>
                  </a:effectLst>
                  <a:latin typeface="禹卫书法行书简体" panose="02000603000000000000" pitchFamily="2" charset="-122"/>
                  <a:ea typeface="禹卫书法行书简体" panose="02000603000000000000" pitchFamily="2" charset="-122"/>
                </a:defRPr>
              </a:lvl1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en-US" altLang="zh-CN" sz="6600" b="0" i="0" u="none" strike="noStrike" kern="1200" cap="none" spc="600" normalizeH="0" baseline="0" noProof="0" dirty="0">
                <a:ln>
                  <a:noFill/>
                </a:ln>
                <a:solidFill>
                  <a:srgbClr val="FF0000"/>
                </a:solidFill>
                <a:effectLst>
                  <a:glow rad="127000">
                    <a:prstClr val="white"/>
                  </a:glow>
                </a:effectLst>
                <a:uLnTx/>
                <a:uFillTx/>
                <a:latin typeface="方正字迹-潇洒隶书繁体" panose="02010600010101010101" pitchFamily="2" charset="-122"/>
                <a:ea typeface="方正字迹-潇洒隶书繁体" panose="02010600010101010101" pitchFamily="2" charset="-122"/>
                <a:cs typeface="+mn-cs"/>
              </a:endParaRPr>
            </a:p>
          </p:txBody>
        </p:sp>
        <p:sp>
          <p:nvSpPr>
            <p:cNvPr id="72" name="PA_文本框 71"/>
            <p:cNvSpPr txBox="1"/>
            <p:nvPr>
              <p:custDataLst>
                <p:tags r:id="rId2"/>
              </p:custDataLst>
            </p:nvPr>
          </p:nvSpPr>
          <p:spPr>
            <a:xfrm>
              <a:off x="1255058" y="699089"/>
              <a:ext cx="593637" cy="471830"/>
            </a:xfrm>
            <a:custGeom>
              <a:avLst/>
              <a:gdLst/>
              <a:ahLst/>
              <a:cxnLst/>
              <a:rect l="l" t="t" r="r" b="b"/>
              <a:pathLst>
                <a:path w="593637" h="471830">
                  <a:moveTo>
                    <a:pt x="335776" y="286664"/>
                  </a:moveTo>
                  <a:lnTo>
                    <a:pt x="335776" y="288722"/>
                  </a:lnTo>
                  <a:lnTo>
                    <a:pt x="339891" y="288722"/>
                  </a:lnTo>
                  <a:cubicBezTo>
                    <a:pt x="339891" y="289636"/>
                    <a:pt x="339319" y="290322"/>
                    <a:pt x="338176" y="290779"/>
                  </a:cubicBezTo>
                  <a:cubicBezTo>
                    <a:pt x="337033" y="291236"/>
                    <a:pt x="336462" y="292151"/>
                    <a:pt x="336462" y="293522"/>
                  </a:cubicBezTo>
                  <a:cubicBezTo>
                    <a:pt x="336462" y="294894"/>
                    <a:pt x="336919" y="295808"/>
                    <a:pt x="337833" y="296265"/>
                  </a:cubicBezTo>
                  <a:cubicBezTo>
                    <a:pt x="335547" y="299009"/>
                    <a:pt x="333033" y="301523"/>
                    <a:pt x="330289" y="303809"/>
                  </a:cubicBezTo>
                  <a:lnTo>
                    <a:pt x="323431" y="310667"/>
                  </a:lnTo>
                  <a:lnTo>
                    <a:pt x="315888" y="319583"/>
                  </a:lnTo>
                  <a:cubicBezTo>
                    <a:pt x="314059" y="322326"/>
                    <a:pt x="311544" y="325298"/>
                    <a:pt x="308344" y="328498"/>
                  </a:cubicBezTo>
                  <a:cubicBezTo>
                    <a:pt x="306515" y="329870"/>
                    <a:pt x="305486" y="331470"/>
                    <a:pt x="305258" y="333299"/>
                  </a:cubicBezTo>
                  <a:cubicBezTo>
                    <a:pt x="305029" y="335127"/>
                    <a:pt x="303772" y="337185"/>
                    <a:pt x="301486" y="339471"/>
                  </a:cubicBezTo>
                  <a:cubicBezTo>
                    <a:pt x="301486" y="340385"/>
                    <a:pt x="302172" y="341071"/>
                    <a:pt x="303543" y="341528"/>
                  </a:cubicBezTo>
                  <a:cubicBezTo>
                    <a:pt x="302629" y="341985"/>
                    <a:pt x="300914" y="344271"/>
                    <a:pt x="298400" y="348386"/>
                  </a:cubicBezTo>
                  <a:cubicBezTo>
                    <a:pt x="295885" y="352501"/>
                    <a:pt x="294628" y="354901"/>
                    <a:pt x="294628" y="355587"/>
                  </a:cubicBezTo>
                  <a:cubicBezTo>
                    <a:pt x="294628" y="356273"/>
                    <a:pt x="294856" y="356730"/>
                    <a:pt x="295314" y="356959"/>
                  </a:cubicBezTo>
                  <a:cubicBezTo>
                    <a:pt x="295771" y="357187"/>
                    <a:pt x="295999" y="357759"/>
                    <a:pt x="295999" y="358673"/>
                  </a:cubicBezTo>
                  <a:cubicBezTo>
                    <a:pt x="295999" y="359588"/>
                    <a:pt x="295314" y="360045"/>
                    <a:pt x="293942" y="360045"/>
                  </a:cubicBezTo>
                  <a:cubicBezTo>
                    <a:pt x="294399" y="363702"/>
                    <a:pt x="293942" y="367703"/>
                    <a:pt x="292570" y="372046"/>
                  </a:cubicBezTo>
                  <a:cubicBezTo>
                    <a:pt x="291199" y="376390"/>
                    <a:pt x="288913" y="379704"/>
                    <a:pt x="285712" y="381990"/>
                  </a:cubicBezTo>
                  <a:cubicBezTo>
                    <a:pt x="284798" y="381990"/>
                    <a:pt x="283998" y="382219"/>
                    <a:pt x="283312" y="382676"/>
                  </a:cubicBezTo>
                  <a:cubicBezTo>
                    <a:pt x="282626" y="383133"/>
                    <a:pt x="281826" y="383362"/>
                    <a:pt x="280912" y="383362"/>
                  </a:cubicBezTo>
                  <a:cubicBezTo>
                    <a:pt x="279997" y="383362"/>
                    <a:pt x="277826" y="382791"/>
                    <a:pt x="274397" y="381648"/>
                  </a:cubicBezTo>
                  <a:cubicBezTo>
                    <a:pt x="270968" y="380505"/>
                    <a:pt x="268796" y="379704"/>
                    <a:pt x="267882" y="379247"/>
                  </a:cubicBezTo>
                  <a:cubicBezTo>
                    <a:pt x="265596" y="378333"/>
                    <a:pt x="264338" y="376618"/>
                    <a:pt x="264110" y="374104"/>
                  </a:cubicBezTo>
                  <a:cubicBezTo>
                    <a:pt x="263881" y="371589"/>
                    <a:pt x="261938" y="369646"/>
                    <a:pt x="258280" y="368274"/>
                  </a:cubicBezTo>
                  <a:cubicBezTo>
                    <a:pt x="255537" y="366903"/>
                    <a:pt x="254166" y="364617"/>
                    <a:pt x="254166" y="361416"/>
                  </a:cubicBezTo>
                  <a:cubicBezTo>
                    <a:pt x="254166" y="360045"/>
                    <a:pt x="254623" y="359016"/>
                    <a:pt x="255537" y="358330"/>
                  </a:cubicBezTo>
                  <a:cubicBezTo>
                    <a:pt x="256452" y="357644"/>
                    <a:pt x="256909" y="356616"/>
                    <a:pt x="256909" y="355244"/>
                  </a:cubicBezTo>
                  <a:cubicBezTo>
                    <a:pt x="256909" y="352958"/>
                    <a:pt x="256109" y="350901"/>
                    <a:pt x="254509" y="349072"/>
                  </a:cubicBezTo>
                  <a:cubicBezTo>
                    <a:pt x="252908" y="347243"/>
                    <a:pt x="252108" y="345529"/>
                    <a:pt x="252108" y="343929"/>
                  </a:cubicBezTo>
                  <a:cubicBezTo>
                    <a:pt x="252108" y="342328"/>
                    <a:pt x="253937" y="339585"/>
                    <a:pt x="257595" y="335699"/>
                  </a:cubicBezTo>
                  <a:cubicBezTo>
                    <a:pt x="261252" y="331813"/>
                    <a:pt x="263538" y="329870"/>
                    <a:pt x="264453" y="329870"/>
                  </a:cubicBezTo>
                  <a:cubicBezTo>
                    <a:pt x="266739" y="329870"/>
                    <a:pt x="268796" y="330327"/>
                    <a:pt x="270625" y="331241"/>
                  </a:cubicBezTo>
                  <a:cubicBezTo>
                    <a:pt x="272454" y="332156"/>
                    <a:pt x="274511" y="332613"/>
                    <a:pt x="276797" y="332613"/>
                  </a:cubicBezTo>
                  <a:cubicBezTo>
                    <a:pt x="279083" y="332613"/>
                    <a:pt x="280912" y="331698"/>
                    <a:pt x="282283" y="329870"/>
                  </a:cubicBezTo>
                  <a:lnTo>
                    <a:pt x="289827" y="322326"/>
                  </a:lnTo>
                  <a:cubicBezTo>
                    <a:pt x="292113" y="320954"/>
                    <a:pt x="294514" y="319354"/>
                    <a:pt x="297028" y="317525"/>
                  </a:cubicBezTo>
                  <a:cubicBezTo>
                    <a:pt x="299543" y="315696"/>
                    <a:pt x="301829" y="313982"/>
                    <a:pt x="303886" y="312382"/>
                  </a:cubicBezTo>
                  <a:cubicBezTo>
                    <a:pt x="305944" y="310782"/>
                    <a:pt x="307201" y="309753"/>
                    <a:pt x="307658" y="309296"/>
                  </a:cubicBezTo>
                  <a:lnTo>
                    <a:pt x="309030" y="307924"/>
                  </a:lnTo>
                  <a:lnTo>
                    <a:pt x="333718" y="288722"/>
                  </a:lnTo>
                  <a:close/>
                  <a:moveTo>
                    <a:pt x="60084" y="270891"/>
                  </a:moveTo>
                  <a:cubicBezTo>
                    <a:pt x="62370" y="270891"/>
                    <a:pt x="64085" y="271691"/>
                    <a:pt x="65228" y="273291"/>
                  </a:cubicBezTo>
                  <a:cubicBezTo>
                    <a:pt x="66371" y="274891"/>
                    <a:pt x="67857" y="276377"/>
                    <a:pt x="69685" y="277749"/>
                  </a:cubicBezTo>
                  <a:lnTo>
                    <a:pt x="71743" y="278435"/>
                  </a:lnTo>
                  <a:cubicBezTo>
                    <a:pt x="72200" y="278892"/>
                    <a:pt x="73457" y="279921"/>
                    <a:pt x="75515" y="281521"/>
                  </a:cubicBezTo>
                  <a:cubicBezTo>
                    <a:pt x="77572" y="283121"/>
                    <a:pt x="78829" y="284150"/>
                    <a:pt x="79287" y="284607"/>
                  </a:cubicBezTo>
                  <a:cubicBezTo>
                    <a:pt x="82944" y="286893"/>
                    <a:pt x="87516" y="289522"/>
                    <a:pt x="93003" y="292494"/>
                  </a:cubicBezTo>
                  <a:cubicBezTo>
                    <a:pt x="98489" y="295465"/>
                    <a:pt x="101232" y="299694"/>
                    <a:pt x="101232" y="305181"/>
                  </a:cubicBezTo>
                  <a:cubicBezTo>
                    <a:pt x="101232" y="307467"/>
                    <a:pt x="100318" y="310096"/>
                    <a:pt x="98489" y="313068"/>
                  </a:cubicBezTo>
                  <a:cubicBezTo>
                    <a:pt x="96660" y="316039"/>
                    <a:pt x="95060" y="318211"/>
                    <a:pt x="93688" y="319583"/>
                  </a:cubicBezTo>
                  <a:cubicBezTo>
                    <a:pt x="92774" y="320040"/>
                    <a:pt x="90488" y="320840"/>
                    <a:pt x="86830" y="321983"/>
                  </a:cubicBezTo>
                  <a:cubicBezTo>
                    <a:pt x="83173" y="323126"/>
                    <a:pt x="80887" y="323697"/>
                    <a:pt x="79972" y="323697"/>
                  </a:cubicBezTo>
                  <a:lnTo>
                    <a:pt x="77915" y="323697"/>
                  </a:lnTo>
                  <a:cubicBezTo>
                    <a:pt x="77458" y="323697"/>
                    <a:pt x="76886" y="323355"/>
                    <a:pt x="76201" y="322669"/>
                  </a:cubicBezTo>
                  <a:cubicBezTo>
                    <a:pt x="75515" y="321983"/>
                    <a:pt x="74829" y="321640"/>
                    <a:pt x="74143" y="321640"/>
                  </a:cubicBezTo>
                  <a:cubicBezTo>
                    <a:pt x="73457" y="321640"/>
                    <a:pt x="72200" y="321411"/>
                    <a:pt x="70371" y="320954"/>
                  </a:cubicBezTo>
                  <a:lnTo>
                    <a:pt x="67628" y="320954"/>
                  </a:lnTo>
                  <a:lnTo>
                    <a:pt x="66942" y="320268"/>
                  </a:lnTo>
                  <a:cubicBezTo>
                    <a:pt x="64199" y="314325"/>
                    <a:pt x="62827" y="308267"/>
                    <a:pt x="62827" y="302095"/>
                  </a:cubicBezTo>
                  <a:cubicBezTo>
                    <a:pt x="62827" y="295923"/>
                    <a:pt x="62599" y="289865"/>
                    <a:pt x="62142" y="283921"/>
                  </a:cubicBezTo>
                  <a:cubicBezTo>
                    <a:pt x="61684" y="281178"/>
                    <a:pt x="61227" y="279006"/>
                    <a:pt x="60770" y="277406"/>
                  </a:cubicBezTo>
                  <a:cubicBezTo>
                    <a:pt x="60313" y="275806"/>
                    <a:pt x="60084" y="273634"/>
                    <a:pt x="60084" y="270891"/>
                  </a:cubicBezTo>
                  <a:close/>
                  <a:moveTo>
                    <a:pt x="273368" y="237287"/>
                  </a:moveTo>
                  <a:lnTo>
                    <a:pt x="274054" y="237287"/>
                  </a:lnTo>
                  <a:cubicBezTo>
                    <a:pt x="277254" y="237287"/>
                    <a:pt x="280569" y="238087"/>
                    <a:pt x="283998" y="239687"/>
                  </a:cubicBezTo>
                  <a:cubicBezTo>
                    <a:pt x="287427" y="241287"/>
                    <a:pt x="290742" y="242430"/>
                    <a:pt x="293942" y="243116"/>
                  </a:cubicBezTo>
                  <a:cubicBezTo>
                    <a:pt x="297142" y="243802"/>
                    <a:pt x="300457" y="244373"/>
                    <a:pt x="303886" y="244830"/>
                  </a:cubicBezTo>
                  <a:cubicBezTo>
                    <a:pt x="307315" y="245288"/>
                    <a:pt x="310173" y="246316"/>
                    <a:pt x="312459" y="247917"/>
                  </a:cubicBezTo>
                  <a:cubicBezTo>
                    <a:pt x="314745" y="249517"/>
                    <a:pt x="317145" y="251574"/>
                    <a:pt x="319660" y="254089"/>
                  </a:cubicBezTo>
                  <a:cubicBezTo>
                    <a:pt x="322174" y="256603"/>
                    <a:pt x="323431" y="259461"/>
                    <a:pt x="323431" y="262661"/>
                  </a:cubicBezTo>
                  <a:cubicBezTo>
                    <a:pt x="322974" y="263118"/>
                    <a:pt x="322517" y="264033"/>
                    <a:pt x="322060" y="265404"/>
                  </a:cubicBezTo>
                  <a:lnTo>
                    <a:pt x="322060" y="268148"/>
                  </a:lnTo>
                  <a:cubicBezTo>
                    <a:pt x="322060" y="269062"/>
                    <a:pt x="322288" y="269519"/>
                    <a:pt x="322746" y="269519"/>
                  </a:cubicBezTo>
                  <a:cubicBezTo>
                    <a:pt x="323203" y="269519"/>
                    <a:pt x="323431" y="269748"/>
                    <a:pt x="323431" y="270205"/>
                  </a:cubicBezTo>
                  <a:cubicBezTo>
                    <a:pt x="323431" y="276149"/>
                    <a:pt x="320688" y="279692"/>
                    <a:pt x="315202" y="280835"/>
                  </a:cubicBezTo>
                  <a:cubicBezTo>
                    <a:pt x="309715" y="281978"/>
                    <a:pt x="304915" y="282549"/>
                    <a:pt x="300800" y="282549"/>
                  </a:cubicBezTo>
                  <a:lnTo>
                    <a:pt x="296685" y="282549"/>
                  </a:lnTo>
                  <a:cubicBezTo>
                    <a:pt x="294856" y="282549"/>
                    <a:pt x="293485" y="282092"/>
                    <a:pt x="292570" y="281178"/>
                  </a:cubicBezTo>
                  <a:cubicBezTo>
                    <a:pt x="289370" y="278892"/>
                    <a:pt x="287198" y="276149"/>
                    <a:pt x="286055" y="272948"/>
                  </a:cubicBezTo>
                  <a:cubicBezTo>
                    <a:pt x="284912" y="269748"/>
                    <a:pt x="283198" y="266776"/>
                    <a:pt x="280912" y="264033"/>
                  </a:cubicBezTo>
                  <a:cubicBezTo>
                    <a:pt x="280455" y="263576"/>
                    <a:pt x="279540" y="262547"/>
                    <a:pt x="278169" y="260947"/>
                  </a:cubicBezTo>
                  <a:cubicBezTo>
                    <a:pt x="276797" y="259347"/>
                    <a:pt x="275997" y="258204"/>
                    <a:pt x="275768" y="257518"/>
                  </a:cubicBezTo>
                  <a:cubicBezTo>
                    <a:pt x="275540" y="256832"/>
                    <a:pt x="275197" y="255575"/>
                    <a:pt x="274740" y="253746"/>
                  </a:cubicBezTo>
                  <a:lnTo>
                    <a:pt x="274740" y="250317"/>
                  </a:lnTo>
                  <a:cubicBezTo>
                    <a:pt x="273825" y="250317"/>
                    <a:pt x="273597" y="249517"/>
                    <a:pt x="274054" y="247917"/>
                  </a:cubicBezTo>
                  <a:cubicBezTo>
                    <a:pt x="274511" y="246316"/>
                    <a:pt x="274282" y="245059"/>
                    <a:pt x="273368" y="244145"/>
                  </a:cubicBezTo>
                  <a:lnTo>
                    <a:pt x="272682" y="242773"/>
                  </a:lnTo>
                  <a:cubicBezTo>
                    <a:pt x="272225" y="242316"/>
                    <a:pt x="271996" y="241859"/>
                    <a:pt x="271996" y="241401"/>
                  </a:cubicBezTo>
                  <a:lnTo>
                    <a:pt x="271996" y="240716"/>
                  </a:lnTo>
                  <a:cubicBezTo>
                    <a:pt x="271996" y="240258"/>
                    <a:pt x="272225" y="239687"/>
                    <a:pt x="272682" y="239001"/>
                  </a:cubicBezTo>
                  <a:cubicBezTo>
                    <a:pt x="273139" y="238315"/>
                    <a:pt x="273368" y="237744"/>
                    <a:pt x="273368" y="237287"/>
                  </a:cubicBezTo>
                  <a:close/>
                  <a:moveTo>
                    <a:pt x="197244" y="233172"/>
                  </a:moveTo>
                  <a:cubicBezTo>
                    <a:pt x="199073" y="233172"/>
                    <a:pt x="200902" y="233400"/>
                    <a:pt x="202731" y="233858"/>
                  </a:cubicBezTo>
                  <a:cubicBezTo>
                    <a:pt x="204559" y="234315"/>
                    <a:pt x="206388" y="234543"/>
                    <a:pt x="208217" y="234543"/>
                  </a:cubicBezTo>
                  <a:lnTo>
                    <a:pt x="209589" y="234543"/>
                  </a:lnTo>
                  <a:cubicBezTo>
                    <a:pt x="210046" y="234543"/>
                    <a:pt x="211417" y="234315"/>
                    <a:pt x="213703" y="233858"/>
                  </a:cubicBezTo>
                  <a:lnTo>
                    <a:pt x="217818" y="233858"/>
                  </a:lnTo>
                  <a:cubicBezTo>
                    <a:pt x="218733" y="233858"/>
                    <a:pt x="219418" y="234086"/>
                    <a:pt x="219876" y="234543"/>
                  </a:cubicBezTo>
                  <a:cubicBezTo>
                    <a:pt x="220333" y="235001"/>
                    <a:pt x="221019" y="235229"/>
                    <a:pt x="221933" y="235229"/>
                  </a:cubicBezTo>
                  <a:cubicBezTo>
                    <a:pt x="223762" y="236144"/>
                    <a:pt x="226048" y="237058"/>
                    <a:pt x="228791" y="237972"/>
                  </a:cubicBezTo>
                  <a:cubicBezTo>
                    <a:pt x="231534" y="238887"/>
                    <a:pt x="234163" y="240030"/>
                    <a:pt x="236678" y="241401"/>
                  </a:cubicBezTo>
                  <a:cubicBezTo>
                    <a:pt x="239192" y="242773"/>
                    <a:pt x="241364" y="244373"/>
                    <a:pt x="243193" y="246202"/>
                  </a:cubicBezTo>
                  <a:cubicBezTo>
                    <a:pt x="245022" y="248031"/>
                    <a:pt x="245936" y="250317"/>
                    <a:pt x="245936" y="253060"/>
                  </a:cubicBezTo>
                  <a:cubicBezTo>
                    <a:pt x="245936" y="253974"/>
                    <a:pt x="245365" y="254775"/>
                    <a:pt x="244222" y="255460"/>
                  </a:cubicBezTo>
                  <a:cubicBezTo>
                    <a:pt x="243079" y="256146"/>
                    <a:pt x="242278" y="257061"/>
                    <a:pt x="241821" y="258204"/>
                  </a:cubicBezTo>
                  <a:cubicBezTo>
                    <a:pt x="241364" y="259347"/>
                    <a:pt x="240450" y="260375"/>
                    <a:pt x="239078" y="261290"/>
                  </a:cubicBezTo>
                  <a:cubicBezTo>
                    <a:pt x="237706" y="262204"/>
                    <a:pt x="237021" y="263118"/>
                    <a:pt x="237021" y="264033"/>
                  </a:cubicBezTo>
                  <a:lnTo>
                    <a:pt x="237706" y="266776"/>
                  </a:lnTo>
                  <a:cubicBezTo>
                    <a:pt x="237249" y="268148"/>
                    <a:pt x="236221" y="269062"/>
                    <a:pt x="234620" y="269519"/>
                  </a:cubicBezTo>
                  <a:cubicBezTo>
                    <a:pt x="233020" y="269976"/>
                    <a:pt x="231763" y="270205"/>
                    <a:pt x="230848" y="270205"/>
                  </a:cubicBezTo>
                  <a:lnTo>
                    <a:pt x="229477" y="270205"/>
                  </a:lnTo>
                  <a:cubicBezTo>
                    <a:pt x="229020" y="270205"/>
                    <a:pt x="227991" y="269976"/>
                    <a:pt x="226391" y="269519"/>
                  </a:cubicBezTo>
                  <a:cubicBezTo>
                    <a:pt x="224791" y="269062"/>
                    <a:pt x="223762" y="268948"/>
                    <a:pt x="223305" y="269176"/>
                  </a:cubicBezTo>
                  <a:cubicBezTo>
                    <a:pt x="222847" y="269405"/>
                    <a:pt x="222276" y="269634"/>
                    <a:pt x="221590" y="269862"/>
                  </a:cubicBezTo>
                  <a:cubicBezTo>
                    <a:pt x="220904" y="270091"/>
                    <a:pt x="220104" y="270205"/>
                    <a:pt x="219190" y="270205"/>
                  </a:cubicBezTo>
                  <a:lnTo>
                    <a:pt x="217818" y="270205"/>
                  </a:lnTo>
                  <a:cubicBezTo>
                    <a:pt x="214618" y="267462"/>
                    <a:pt x="211189" y="264033"/>
                    <a:pt x="207531" y="259918"/>
                  </a:cubicBezTo>
                  <a:cubicBezTo>
                    <a:pt x="203874" y="255803"/>
                    <a:pt x="202273" y="251231"/>
                    <a:pt x="202731" y="246202"/>
                  </a:cubicBezTo>
                  <a:lnTo>
                    <a:pt x="197244" y="237287"/>
                  </a:lnTo>
                  <a:close/>
                  <a:moveTo>
                    <a:pt x="178728" y="220827"/>
                  </a:moveTo>
                  <a:lnTo>
                    <a:pt x="178728" y="231800"/>
                  </a:lnTo>
                  <a:cubicBezTo>
                    <a:pt x="179185" y="233629"/>
                    <a:pt x="178956" y="235229"/>
                    <a:pt x="178042" y="236601"/>
                  </a:cubicBezTo>
                  <a:lnTo>
                    <a:pt x="174613" y="234543"/>
                  </a:lnTo>
                  <a:cubicBezTo>
                    <a:pt x="174613" y="233629"/>
                    <a:pt x="175070" y="231343"/>
                    <a:pt x="175984" y="227685"/>
                  </a:cubicBezTo>
                  <a:cubicBezTo>
                    <a:pt x="176899" y="224028"/>
                    <a:pt x="177813" y="221742"/>
                    <a:pt x="178728" y="220827"/>
                  </a:cubicBezTo>
                  <a:close/>
                  <a:moveTo>
                    <a:pt x="468135" y="199568"/>
                  </a:moveTo>
                  <a:lnTo>
                    <a:pt x="469507" y="199568"/>
                  </a:lnTo>
                  <a:cubicBezTo>
                    <a:pt x="471793" y="199568"/>
                    <a:pt x="473622" y="200711"/>
                    <a:pt x="474993" y="202997"/>
                  </a:cubicBezTo>
                  <a:cubicBezTo>
                    <a:pt x="476365" y="205283"/>
                    <a:pt x="477279" y="207569"/>
                    <a:pt x="477736" y="209855"/>
                  </a:cubicBezTo>
                  <a:cubicBezTo>
                    <a:pt x="478651" y="209397"/>
                    <a:pt x="479565" y="209512"/>
                    <a:pt x="480480" y="210198"/>
                  </a:cubicBezTo>
                  <a:cubicBezTo>
                    <a:pt x="481394" y="210883"/>
                    <a:pt x="481851" y="211683"/>
                    <a:pt x="481851" y="212598"/>
                  </a:cubicBezTo>
                  <a:lnTo>
                    <a:pt x="481851" y="228371"/>
                  </a:lnTo>
                  <a:cubicBezTo>
                    <a:pt x="481851" y="230657"/>
                    <a:pt x="479451" y="233400"/>
                    <a:pt x="474650" y="236601"/>
                  </a:cubicBezTo>
                  <a:cubicBezTo>
                    <a:pt x="469850" y="239801"/>
                    <a:pt x="466306" y="241401"/>
                    <a:pt x="464020" y="241401"/>
                  </a:cubicBezTo>
                  <a:cubicBezTo>
                    <a:pt x="459448" y="243687"/>
                    <a:pt x="455105" y="246316"/>
                    <a:pt x="450990" y="249288"/>
                  </a:cubicBezTo>
                  <a:cubicBezTo>
                    <a:pt x="446875" y="252260"/>
                    <a:pt x="443218" y="256032"/>
                    <a:pt x="440017" y="260604"/>
                  </a:cubicBezTo>
                  <a:cubicBezTo>
                    <a:pt x="438646" y="262433"/>
                    <a:pt x="437503" y="264376"/>
                    <a:pt x="436588" y="266433"/>
                  </a:cubicBezTo>
                  <a:cubicBezTo>
                    <a:pt x="435674" y="268491"/>
                    <a:pt x="434531" y="270662"/>
                    <a:pt x="433159" y="272948"/>
                  </a:cubicBezTo>
                  <a:cubicBezTo>
                    <a:pt x="432702" y="273863"/>
                    <a:pt x="431102" y="276377"/>
                    <a:pt x="428359" y="280492"/>
                  </a:cubicBezTo>
                  <a:cubicBezTo>
                    <a:pt x="425616" y="284607"/>
                    <a:pt x="424015" y="287007"/>
                    <a:pt x="423558" y="287693"/>
                  </a:cubicBezTo>
                  <a:cubicBezTo>
                    <a:pt x="423101" y="288379"/>
                    <a:pt x="422872" y="289179"/>
                    <a:pt x="422872" y="290093"/>
                  </a:cubicBezTo>
                  <a:cubicBezTo>
                    <a:pt x="422872" y="291008"/>
                    <a:pt x="423215" y="292036"/>
                    <a:pt x="423901" y="293179"/>
                  </a:cubicBezTo>
                  <a:cubicBezTo>
                    <a:pt x="424587" y="294322"/>
                    <a:pt x="425387" y="295351"/>
                    <a:pt x="426301" y="296265"/>
                  </a:cubicBezTo>
                  <a:cubicBezTo>
                    <a:pt x="429959" y="300380"/>
                    <a:pt x="434417" y="302552"/>
                    <a:pt x="439675" y="302781"/>
                  </a:cubicBezTo>
                  <a:cubicBezTo>
                    <a:pt x="444932" y="303009"/>
                    <a:pt x="450076" y="304038"/>
                    <a:pt x="455105" y="305867"/>
                  </a:cubicBezTo>
                  <a:cubicBezTo>
                    <a:pt x="455562" y="305867"/>
                    <a:pt x="456362" y="306210"/>
                    <a:pt x="457505" y="306895"/>
                  </a:cubicBezTo>
                  <a:cubicBezTo>
                    <a:pt x="458648" y="307581"/>
                    <a:pt x="459448" y="308153"/>
                    <a:pt x="459906" y="308610"/>
                  </a:cubicBezTo>
                  <a:cubicBezTo>
                    <a:pt x="464935" y="311810"/>
                    <a:pt x="470650" y="313982"/>
                    <a:pt x="477051" y="315125"/>
                  </a:cubicBezTo>
                  <a:cubicBezTo>
                    <a:pt x="483451" y="316268"/>
                    <a:pt x="488709" y="319125"/>
                    <a:pt x="492824" y="323697"/>
                  </a:cubicBezTo>
                  <a:cubicBezTo>
                    <a:pt x="493738" y="324612"/>
                    <a:pt x="494196" y="325298"/>
                    <a:pt x="494196" y="325755"/>
                  </a:cubicBezTo>
                  <a:lnTo>
                    <a:pt x="494196" y="327812"/>
                  </a:lnTo>
                  <a:cubicBezTo>
                    <a:pt x="494653" y="328727"/>
                    <a:pt x="495453" y="329641"/>
                    <a:pt x="496596" y="330555"/>
                  </a:cubicBezTo>
                  <a:cubicBezTo>
                    <a:pt x="497739" y="331470"/>
                    <a:pt x="498539" y="332156"/>
                    <a:pt x="498996" y="332613"/>
                  </a:cubicBezTo>
                  <a:cubicBezTo>
                    <a:pt x="501282" y="334899"/>
                    <a:pt x="502082" y="336728"/>
                    <a:pt x="501397" y="338099"/>
                  </a:cubicBezTo>
                  <a:cubicBezTo>
                    <a:pt x="500711" y="339471"/>
                    <a:pt x="501054" y="341528"/>
                    <a:pt x="502425" y="344271"/>
                  </a:cubicBezTo>
                  <a:cubicBezTo>
                    <a:pt x="502425" y="344729"/>
                    <a:pt x="503111" y="345414"/>
                    <a:pt x="504483" y="346329"/>
                  </a:cubicBezTo>
                  <a:lnTo>
                    <a:pt x="507226" y="349072"/>
                  </a:lnTo>
                  <a:cubicBezTo>
                    <a:pt x="508140" y="349986"/>
                    <a:pt x="510312" y="352387"/>
                    <a:pt x="513741" y="356273"/>
                  </a:cubicBezTo>
                  <a:cubicBezTo>
                    <a:pt x="517170" y="360159"/>
                    <a:pt x="518884" y="362331"/>
                    <a:pt x="518884" y="362788"/>
                  </a:cubicBezTo>
                  <a:lnTo>
                    <a:pt x="518884" y="363474"/>
                  </a:lnTo>
                  <a:lnTo>
                    <a:pt x="511341" y="364845"/>
                  </a:lnTo>
                  <a:lnTo>
                    <a:pt x="511341" y="365531"/>
                  </a:lnTo>
                  <a:cubicBezTo>
                    <a:pt x="511341" y="367360"/>
                    <a:pt x="512026" y="368503"/>
                    <a:pt x="513398" y="368960"/>
                  </a:cubicBezTo>
                  <a:cubicBezTo>
                    <a:pt x="512484" y="369875"/>
                    <a:pt x="511341" y="370332"/>
                    <a:pt x="509969" y="370332"/>
                  </a:cubicBezTo>
                  <a:lnTo>
                    <a:pt x="507226" y="371703"/>
                  </a:lnTo>
                  <a:cubicBezTo>
                    <a:pt x="506312" y="370789"/>
                    <a:pt x="505168" y="369989"/>
                    <a:pt x="503797" y="369303"/>
                  </a:cubicBezTo>
                  <a:cubicBezTo>
                    <a:pt x="502425" y="368617"/>
                    <a:pt x="501054" y="368274"/>
                    <a:pt x="499682" y="368274"/>
                  </a:cubicBezTo>
                  <a:cubicBezTo>
                    <a:pt x="498310" y="368274"/>
                    <a:pt x="497510" y="368617"/>
                    <a:pt x="497282" y="369303"/>
                  </a:cubicBezTo>
                  <a:cubicBezTo>
                    <a:pt x="497053" y="369989"/>
                    <a:pt x="496482" y="370789"/>
                    <a:pt x="495567" y="371703"/>
                  </a:cubicBezTo>
                  <a:lnTo>
                    <a:pt x="492138" y="368274"/>
                  </a:lnTo>
                  <a:cubicBezTo>
                    <a:pt x="489852" y="365531"/>
                    <a:pt x="487452" y="362788"/>
                    <a:pt x="484937" y="360045"/>
                  </a:cubicBezTo>
                  <a:cubicBezTo>
                    <a:pt x="482423" y="357302"/>
                    <a:pt x="479337" y="355244"/>
                    <a:pt x="475679" y="353873"/>
                  </a:cubicBezTo>
                  <a:cubicBezTo>
                    <a:pt x="468364" y="351587"/>
                    <a:pt x="463220" y="348843"/>
                    <a:pt x="460249" y="345643"/>
                  </a:cubicBezTo>
                  <a:cubicBezTo>
                    <a:pt x="457277" y="342443"/>
                    <a:pt x="452819" y="338328"/>
                    <a:pt x="446875" y="333299"/>
                  </a:cubicBezTo>
                  <a:cubicBezTo>
                    <a:pt x="445961" y="332384"/>
                    <a:pt x="443561" y="330555"/>
                    <a:pt x="439675" y="327812"/>
                  </a:cubicBezTo>
                  <a:cubicBezTo>
                    <a:pt x="435788" y="325069"/>
                    <a:pt x="433388" y="323240"/>
                    <a:pt x="432474" y="322326"/>
                  </a:cubicBezTo>
                  <a:lnTo>
                    <a:pt x="424244" y="314096"/>
                  </a:lnTo>
                  <a:cubicBezTo>
                    <a:pt x="421958" y="312267"/>
                    <a:pt x="419672" y="311810"/>
                    <a:pt x="417386" y="312725"/>
                  </a:cubicBezTo>
                  <a:cubicBezTo>
                    <a:pt x="415100" y="313639"/>
                    <a:pt x="413043" y="312039"/>
                    <a:pt x="411214" y="307924"/>
                  </a:cubicBezTo>
                  <a:cubicBezTo>
                    <a:pt x="411214" y="307467"/>
                    <a:pt x="410985" y="306552"/>
                    <a:pt x="410528" y="305181"/>
                  </a:cubicBezTo>
                  <a:lnTo>
                    <a:pt x="410528" y="302438"/>
                  </a:lnTo>
                  <a:cubicBezTo>
                    <a:pt x="410528" y="297408"/>
                    <a:pt x="410757" y="292379"/>
                    <a:pt x="411214" y="287350"/>
                  </a:cubicBezTo>
                  <a:cubicBezTo>
                    <a:pt x="411671" y="282321"/>
                    <a:pt x="413043" y="277292"/>
                    <a:pt x="415329" y="272262"/>
                  </a:cubicBezTo>
                  <a:cubicBezTo>
                    <a:pt x="415329" y="271348"/>
                    <a:pt x="416357" y="269176"/>
                    <a:pt x="418415" y="265747"/>
                  </a:cubicBezTo>
                  <a:cubicBezTo>
                    <a:pt x="420472" y="262318"/>
                    <a:pt x="422872" y="258546"/>
                    <a:pt x="425616" y="254432"/>
                  </a:cubicBezTo>
                  <a:cubicBezTo>
                    <a:pt x="428359" y="250317"/>
                    <a:pt x="430988" y="246545"/>
                    <a:pt x="433502" y="243116"/>
                  </a:cubicBezTo>
                  <a:cubicBezTo>
                    <a:pt x="436017" y="239687"/>
                    <a:pt x="437731" y="237515"/>
                    <a:pt x="438646" y="236601"/>
                  </a:cubicBezTo>
                  <a:cubicBezTo>
                    <a:pt x="438646" y="236144"/>
                    <a:pt x="439217" y="235001"/>
                    <a:pt x="440360" y="233172"/>
                  </a:cubicBezTo>
                  <a:cubicBezTo>
                    <a:pt x="441503" y="231343"/>
                    <a:pt x="442418" y="230086"/>
                    <a:pt x="443104" y="229400"/>
                  </a:cubicBezTo>
                  <a:cubicBezTo>
                    <a:pt x="443789" y="228714"/>
                    <a:pt x="445275" y="227000"/>
                    <a:pt x="447561" y="224256"/>
                  </a:cubicBezTo>
                  <a:lnTo>
                    <a:pt x="452362" y="219456"/>
                  </a:lnTo>
                  <a:lnTo>
                    <a:pt x="453048" y="218084"/>
                  </a:lnTo>
                  <a:cubicBezTo>
                    <a:pt x="452133" y="218084"/>
                    <a:pt x="451219" y="218427"/>
                    <a:pt x="450304" y="219113"/>
                  </a:cubicBezTo>
                  <a:cubicBezTo>
                    <a:pt x="449390" y="219799"/>
                    <a:pt x="448476" y="219913"/>
                    <a:pt x="447561" y="219456"/>
                  </a:cubicBezTo>
                  <a:cubicBezTo>
                    <a:pt x="446190" y="219913"/>
                    <a:pt x="443104" y="220713"/>
                    <a:pt x="438303" y="221856"/>
                  </a:cubicBezTo>
                  <a:cubicBezTo>
                    <a:pt x="433502" y="222999"/>
                    <a:pt x="430416" y="223571"/>
                    <a:pt x="429045" y="223571"/>
                  </a:cubicBezTo>
                  <a:cubicBezTo>
                    <a:pt x="427216" y="224485"/>
                    <a:pt x="426530" y="224942"/>
                    <a:pt x="426987" y="224942"/>
                  </a:cubicBezTo>
                  <a:lnTo>
                    <a:pt x="424930" y="224942"/>
                  </a:lnTo>
                  <a:cubicBezTo>
                    <a:pt x="423101" y="224942"/>
                    <a:pt x="421044" y="224599"/>
                    <a:pt x="418758" y="223914"/>
                  </a:cubicBezTo>
                  <a:cubicBezTo>
                    <a:pt x="416472" y="223228"/>
                    <a:pt x="415329" y="221742"/>
                    <a:pt x="415329" y="219456"/>
                  </a:cubicBezTo>
                  <a:lnTo>
                    <a:pt x="418758" y="219456"/>
                  </a:lnTo>
                  <a:cubicBezTo>
                    <a:pt x="417843" y="218541"/>
                    <a:pt x="417386" y="217856"/>
                    <a:pt x="417386" y="217398"/>
                  </a:cubicBezTo>
                  <a:cubicBezTo>
                    <a:pt x="417386" y="216941"/>
                    <a:pt x="416929" y="216255"/>
                    <a:pt x="416014" y="215341"/>
                  </a:cubicBezTo>
                  <a:lnTo>
                    <a:pt x="418758" y="215341"/>
                  </a:lnTo>
                  <a:lnTo>
                    <a:pt x="416014" y="212598"/>
                  </a:lnTo>
                  <a:cubicBezTo>
                    <a:pt x="420587" y="213055"/>
                    <a:pt x="425158" y="213055"/>
                    <a:pt x="429730" y="212598"/>
                  </a:cubicBezTo>
                  <a:cubicBezTo>
                    <a:pt x="434302" y="212141"/>
                    <a:pt x="438646" y="210998"/>
                    <a:pt x="442761" y="209169"/>
                  </a:cubicBezTo>
                  <a:lnTo>
                    <a:pt x="434531" y="209169"/>
                  </a:lnTo>
                  <a:cubicBezTo>
                    <a:pt x="432702" y="209626"/>
                    <a:pt x="430645" y="209855"/>
                    <a:pt x="428359" y="209855"/>
                  </a:cubicBezTo>
                  <a:cubicBezTo>
                    <a:pt x="427444" y="209855"/>
                    <a:pt x="426987" y="209626"/>
                    <a:pt x="426987" y="209169"/>
                  </a:cubicBezTo>
                  <a:cubicBezTo>
                    <a:pt x="427902" y="208712"/>
                    <a:pt x="429502" y="208369"/>
                    <a:pt x="431788" y="208140"/>
                  </a:cubicBezTo>
                  <a:cubicBezTo>
                    <a:pt x="434074" y="207912"/>
                    <a:pt x="435674" y="207569"/>
                    <a:pt x="436588" y="207111"/>
                  </a:cubicBezTo>
                  <a:lnTo>
                    <a:pt x="437960" y="207111"/>
                  </a:lnTo>
                  <a:cubicBezTo>
                    <a:pt x="438417" y="207111"/>
                    <a:pt x="438874" y="206883"/>
                    <a:pt x="439332" y="206426"/>
                  </a:cubicBezTo>
                  <a:lnTo>
                    <a:pt x="440017" y="205054"/>
                  </a:lnTo>
                  <a:cubicBezTo>
                    <a:pt x="440475" y="205511"/>
                    <a:pt x="440932" y="205740"/>
                    <a:pt x="441389" y="205740"/>
                  </a:cubicBezTo>
                  <a:lnTo>
                    <a:pt x="442761" y="205740"/>
                  </a:lnTo>
                  <a:cubicBezTo>
                    <a:pt x="443218" y="205740"/>
                    <a:pt x="444361" y="205626"/>
                    <a:pt x="446190" y="205397"/>
                  </a:cubicBezTo>
                  <a:cubicBezTo>
                    <a:pt x="448018" y="205168"/>
                    <a:pt x="449962" y="204825"/>
                    <a:pt x="452019" y="204368"/>
                  </a:cubicBezTo>
                  <a:cubicBezTo>
                    <a:pt x="454076" y="203911"/>
                    <a:pt x="455905" y="203454"/>
                    <a:pt x="457505" y="202997"/>
                  </a:cubicBezTo>
                  <a:cubicBezTo>
                    <a:pt x="459106" y="202539"/>
                    <a:pt x="459906" y="202082"/>
                    <a:pt x="459906" y="201625"/>
                  </a:cubicBezTo>
                  <a:lnTo>
                    <a:pt x="470878" y="201625"/>
                  </a:lnTo>
                  <a:cubicBezTo>
                    <a:pt x="470421" y="201168"/>
                    <a:pt x="469964" y="200939"/>
                    <a:pt x="469507" y="200939"/>
                  </a:cubicBezTo>
                  <a:cubicBezTo>
                    <a:pt x="469050" y="200939"/>
                    <a:pt x="468592" y="200482"/>
                    <a:pt x="468135" y="199568"/>
                  </a:cubicBezTo>
                  <a:close/>
                  <a:moveTo>
                    <a:pt x="299428" y="25374"/>
                  </a:moveTo>
                  <a:cubicBezTo>
                    <a:pt x="301714" y="25374"/>
                    <a:pt x="304458" y="25603"/>
                    <a:pt x="307658" y="26060"/>
                  </a:cubicBezTo>
                  <a:cubicBezTo>
                    <a:pt x="310859" y="26517"/>
                    <a:pt x="312459" y="28346"/>
                    <a:pt x="312459" y="31547"/>
                  </a:cubicBezTo>
                  <a:cubicBezTo>
                    <a:pt x="312459" y="32461"/>
                    <a:pt x="312230" y="32918"/>
                    <a:pt x="311773" y="32918"/>
                  </a:cubicBezTo>
                  <a:lnTo>
                    <a:pt x="309715" y="34976"/>
                  </a:lnTo>
                  <a:cubicBezTo>
                    <a:pt x="309258" y="35433"/>
                    <a:pt x="308572" y="36347"/>
                    <a:pt x="307658" y="37719"/>
                  </a:cubicBezTo>
                  <a:cubicBezTo>
                    <a:pt x="306744" y="39090"/>
                    <a:pt x="306058" y="40005"/>
                    <a:pt x="305601" y="40462"/>
                  </a:cubicBezTo>
                  <a:lnTo>
                    <a:pt x="305601" y="42519"/>
                  </a:lnTo>
                  <a:cubicBezTo>
                    <a:pt x="306058" y="42519"/>
                    <a:pt x="306286" y="42977"/>
                    <a:pt x="306286" y="43891"/>
                  </a:cubicBezTo>
                  <a:cubicBezTo>
                    <a:pt x="306286" y="44805"/>
                    <a:pt x="306058" y="45720"/>
                    <a:pt x="305601" y="46634"/>
                  </a:cubicBezTo>
                  <a:lnTo>
                    <a:pt x="305601" y="50063"/>
                  </a:lnTo>
                  <a:cubicBezTo>
                    <a:pt x="306058" y="50063"/>
                    <a:pt x="306401" y="50292"/>
                    <a:pt x="306629" y="50749"/>
                  </a:cubicBezTo>
                  <a:cubicBezTo>
                    <a:pt x="306858" y="51206"/>
                    <a:pt x="307201" y="51435"/>
                    <a:pt x="307658" y="51435"/>
                  </a:cubicBezTo>
                  <a:lnTo>
                    <a:pt x="315888" y="51435"/>
                  </a:lnTo>
                  <a:lnTo>
                    <a:pt x="354978" y="44577"/>
                  </a:lnTo>
                  <a:cubicBezTo>
                    <a:pt x="356807" y="45034"/>
                    <a:pt x="360350" y="44463"/>
                    <a:pt x="365608" y="42862"/>
                  </a:cubicBezTo>
                  <a:cubicBezTo>
                    <a:pt x="370866" y="41262"/>
                    <a:pt x="374752" y="40233"/>
                    <a:pt x="377267" y="39776"/>
                  </a:cubicBezTo>
                  <a:cubicBezTo>
                    <a:pt x="379781" y="39319"/>
                    <a:pt x="383325" y="38862"/>
                    <a:pt x="387897" y="38405"/>
                  </a:cubicBezTo>
                  <a:cubicBezTo>
                    <a:pt x="392469" y="37947"/>
                    <a:pt x="395212" y="37490"/>
                    <a:pt x="396126" y="37033"/>
                  </a:cubicBezTo>
                  <a:lnTo>
                    <a:pt x="411214" y="37033"/>
                  </a:lnTo>
                  <a:lnTo>
                    <a:pt x="461963" y="44577"/>
                  </a:lnTo>
                  <a:lnTo>
                    <a:pt x="466764" y="46634"/>
                  </a:lnTo>
                  <a:cubicBezTo>
                    <a:pt x="467221" y="46634"/>
                    <a:pt x="467564" y="47663"/>
                    <a:pt x="467792" y="49720"/>
                  </a:cubicBezTo>
                  <a:cubicBezTo>
                    <a:pt x="468021" y="51778"/>
                    <a:pt x="468135" y="53264"/>
                    <a:pt x="468135" y="54178"/>
                  </a:cubicBezTo>
                  <a:cubicBezTo>
                    <a:pt x="469050" y="56007"/>
                    <a:pt x="469850" y="58064"/>
                    <a:pt x="470536" y="60350"/>
                  </a:cubicBezTo>
                  <a:cubicBezTo>
                    <a:pt x="471221" y="62636"/>
                    <a:pt x="472021" y="64694"/>
                    <a:pt x="472936" y="66522"/>
                  </a:cubicBezTo>
                  <a:lnTo>
                    <a:pt x="474307" y="67894"/>
                  </a:lnTo>
                  <a:cubicBezTo>
                    <a:pt x="474765" y="67894"/>
                    <a:pt x="475450" y="68694"/>
                    <a:pt x="476365" y="70294"/>
                  </a:cubicBezTo>
                  <a:cubicBezTo>
                    <a:pt x="477279" y="71895"/>
                    <a:pt x="478537" y="72466"/>
                    <a:pt x="480137" y="72009"/>
                  </a:cubicBezTo>
                  <a:cubicBezTo>
                    <a:pt x="481737" y="71552"/>
                    <a:pt x="482537" y="72580"/>
                    <a:pt x="482537" y="75095"/>
                  </a:cubicBezTo>
                  <a:cubicBezTo>
                    <a:pt x="482537" y="77610"/>
                    <a:pt x="481966" y="79210"/>
                    <a:pt x="480823" y="79896"/>
                  </a:cubicBezTo>
                  <a:cubicBezTo>
                    <a:pt x="479680" y="80581"/>
                    <a:pt x="478194" y="81610"/>
                    <a:pt x="476365" y="82982"/>
                  </a:cubicBezTo>
                  <a:cubicBezTo>
                    <a:pt x="474536" y="84353"/>
                    <a:pt x="473736" y="86182"/>
                    <a:pt x="473965" y="88468"/>
                  </a:cubicBezTo>
                  <a:cubicBezTo>
                    <a:pt x="474193" y="90754"/>
                    <a:pt x="472707" y="91897"/>
                    <a:pt x="469507" y="91897"/>
                  </a:cubicBezTo>
                  <a:lnTo>
                    <a:pt x="468135" y="91897"/>
                  </a:lnTo>
                  <a:lnTo>
                    <a:pt x="468821" y="91211"/>
                  </a:lnTo>
                  <a:lnTo>
                    <a:pt x="468135" y="91211"/>
                  </a:lnTo>
                  <a:cubicBezTo>
                    <a:pt x="467678" y="91211"/>
                    <a:pt x="466535" y="91668"/>
                    <a:pt x="464706" y="92583"/>
                  </a:cubicBezTo>
                  <a:cubicBezTo>
                    <a:pt x="463792" y="93954"/>
                    <a:pt x="463106" y="95326"/>
                    <a:pt x="462649" y="96698"/>
                  </a:cubicBezTo>
                  <a:cubicBezTo>
                    <a:pt x="462192" y="98069"/>
                    <a:pt x="461506" y="99212"/>
                    <a:pt x="460591" y="100127"/>
                  </a:cubicBezTo>
                  <a:cubicBezTo>
                    <a:pt x="456934" y="104699"/>
                    <a:pt x="453619" y="108928"/>
                    <a:pt x="450647" y="112814"/>
                  </a:cubicBezTo>
                  <a:cubicBezTo>
                    <a:pt x="447676" y="116700"/>
                    <a:pt x="443904" y="120472"/>
                    <a:pt x="439332" y="124130"/>
                  </a:cubicBezTo>
                  <a:lnTo>
                    <a:pt x="436588" y="125501"/>
                  </a:lnTo>
                  <a:cubicBezTo>
                    <a:pt x="435674" y="125958"/>
                    <a:pt x="434988" y="126416"/>
                    <a:pt x="434531" y="126873"/>
                  </a:cubicBezTo>
                  <a:cubicBezTo>
                    <a:pt x="434074" y="127330"/>
                    <a:pt x="433045" y="128130"/>
                    <a:pt x="431445" y="129273"/>
                  </a:cubicBezTo>
                  <a:cubicBezTo>
                    <a:pt x="429845" y="130416"/>
                    <a:pt x="428816" y="130988"/>
                    <a:pt x="428359" y="130988"/>
                  </a:cubicBezTo>
                  <a:cubicBezTo>
                    <a:pt x="426530" y="131902"/>
                    <a:pt x="424015" y="132474"/>
                    <a:pt x="420815" y="132702"/>
                  </a:cubicBezTo>
                  <a:cubicBezTo>
                    <a:pt x="417615" y="132931"/>
                    <a:pt x="415557" y="134645"/>
                    <a:pt x="414643" y="137846"/>
                  </a:cubicBezTo>
                  <a:lnTo>
                    <a:pt x="417386" y="138531"/>
                  </a:lnTo>
                  <a:cubicBezTo>
                    <a:pt x="428359" y="139446"/>
                    <a:pt x="438646" y="140703"/>
                    <a:pt x="448247" y="142303"/>
                  </a:cubicBezTo>
                  <a:cubicBezTo>
                    <a:pt x="457848" y="143904"/>
                    <a:pt x="467907" y="146761"/>
                    <a:pt x="478422" y="150876"/>
                  </a:cubicBezTo>
                  <a:cubicBezTo>
                    <a:pt x="478879" y="151333"/>
                    <a:pt x="480594" y="152362"/>
                    <a:pt x="483566" y="153962"/>
                  </a:cubicBezTo>
                  <a:cubicBezTo>
                    <a:pt x="486538" y="155562"/>
                    <a:pt x="488252" y="156591"/>
                    <a:pt x="488709" y="157048"/>
                  </a:cubicBezTo>
                  <a:cubicBezTo>
                    <a:pt x="494653" y="159334"/>
                    <a:pt x="501511" y="160363"/>
                    <a:pt x="509283" y="160134"/>
                  </a:cubicBezTo>
                  <a:cubicBezTo>
                    <a:pt x="517056" y="159906"/>
                    <a:pt x="524257" y="160134"/>
                    <a:pt x="530886" y="160820"/>
                  </a:cubicBezTo>
                  <a:cubicBezTo>
                    <a:pt x="537515" y="161506"/>
                    <a:pt x="544031" y="162992"/>
                    <a:pt x="550431" y="165278"/>
                  </a:cubicBezTo>
                  <a:lnTo>
                    <a:pt x="569634" y="173507"/>
                  </a:lnTo>
                  <a:cubicBezTo>
                    <a:pt x="572377" y="174422"/>
                    <a:pt x="576377" y="176250"/>
                    <a:pt x="581635" y="178994"/>
                  </a:cubicBezTo>
                  <a:cubicBezTo>
                    <a:pt x="586893" y="181737"/>
                    <a:pt x="589751" y="183108"/>
                    <a:pt x="590208" y="183108"/>
                  </a:cubicBezTo>
                  <a:lnTo>
                    <a:pt x="593637" y="185852"/>
                  </a:lnTo>
                  <a:cubicBezTo>
                    <a:pt x="593637" y="186766"/>
                    <a:pt x="593065" y="187452"/>
                    <a:pt x="591922" y="187909"/>
                  </a:cubicBezTo>
                  <a:cubicBezTo>
                    <a:pt x="590779" y="188366"/>
                    <a:pt x="589979" y="188595"/>
                    <a:pt x="589522" y="188595"/>
                  </a:cubicBezTo>
                  <a:cubicBezTo>
                    <a:pt x="588150" y="188595"/>
                    <a:pt x="587122" y="188366"/>
                    <a:pt x="586436" y="187909"/>
                  </a:cubicBezTo>
                  <a:cubicBezTo>
                    <a:pt x="585750" y="187452"/>
                    <a:pt x="584721" y="187223"/>
                    <a:pt x="583350" y="187223"/>
                  </a:cubicBezTo>
                  <a:cubicBezTo>
                    <a:pt x="583350" y="189509"/>
                    <a:pt x="583807" y="190652"/>
                    <a:pt x="584721" y="190652"/>
                  </a:cubicBezTo>
                  <a:cubicBezTo>
                    <a:pt x="585636" y="190652"/>
                    <a:pt x="586093" y="191795"/>
                    <a:pt x="586093" y="194081"/>
                  </a:cubicBezTo>
                  <a:lnTo>
                    <a:pt x="581978" y="194081"/>
                  </a:lnTo>
                  <a:cubicBezTo>
                    <a:pt x="578321" y="194081"/>
                    <a:pt x="575349" y="193967"/>
                    <a:pt x="573063" y="193738"/>
                  </a:cubicBezTo>
                  <a:cubicBezTo>
                    <a:pt x="570777" y="193510"/>
                    <a:pt x="567576" y="193167"/>
                    <a:pt x="563461" y="192710"/>
                  </a:cubicBezTo>
                  <a:cubicBezTo>
                    <a:pt x="562547" y="191338"/>
                    <a:pt x="561176" y="190424"/>
                    <a:pt x="559347" y="189966"/>
                  </a:cubicBezTo>
                  <a:cubicBezTo>
                    <a:pt x="557518" y="189509"/>
                    <a:pt x="555918" y="189281"/>
                    <a:pt x="554546" y="189281"/>
                  </a:cubicBezTo>
                  <a:lnTo>
                    <a:pt x="545631" y="187223"/>
                  </a:lnTo>
                  <a:cubicBezTo>
                    <a:pt x="541973" y="186766"/>
                    <a:pt x="539687" y="186537"/>
                    <a:pt x="538773" y="186537"/>
                  </a:cubicBezTo>
                  <a:lnTo>
                    <a:pt x="522313" y="186537"/>
                  </a:lnTo>
                  <a:cubicBezTo>
                    <a:pt x="522313" y="187909"/>
                    <a:pt x="521856" y="188595"/>
                    <a:pt x="520942" y="188595"/>
                  </a:cubicBezTo>
                  <a:cubicBezTo>
                    <a:pt x="520027" y="188595"/>
                    <a:pt x="519570" y="188366"/>
                    <a:pt x="519570" y="187909"/>
                  </a:cubicBezTo>
                  <a:lnTo>
                    <a:pt x="517513" y="187223"/>
                  </a:lnTo>
                  <a:lnTo>
                    <a:pt x="514084" y="187223"/>
                  </a:lnTo>
                  <a:cubicBezTo>
                    <a:pt x="512712" y="187680"/>
                    <a:pt x="511798" y="187909"/>
                    <a:pt x="511341" y="187909"/>
                  </a:cubicBezTo>
                  <a:lnTo>
                    <a:pt x="510655" y="188595"/>
                  </a:lnTo>
                  <a:cubicBezTo>
                    <a:pt x="506083" y="188595"/>
                    <a:pt x="502082" y="187566"/>
                    <a:pt x="498653" y="185509"/>
                  </a:cubicBezTo>
                  <a:cubicBezTo>
                    <a:pt x="495224" y="183451"/>
                    <a:pt x="491452" y="181508"/>
                    <a:pt x="487338" y="179679"/>
                  </a:cubicBezTo>
                  <a:cubicBezTo>
                    <a:pt x="486880" y="179679"/>
                    <a:pt x="485623" y="179337"/>
                    <a:pt x="483566" y="178651"/>
                  </a:cubicBezTo>
                  <a:cubicBezTo>
                    <a:pt x="481508" y="177965"/>
                    <a:pt x="480251" y="177622"/>
                    <a:pt x="479794" y="177622"/>
                  </a:cubicBezTo>
                  <a:cubicBezTo>
                    <a:pt x="478879" y="176708"/>
                    <a:pt x="476022" y="174993"/>
                    <a:pt x="471221" y="172479"/>
                  </a:cubicBezTo>
                  <a:cubicBezTo>
                    <a:pt x="466421" y="169964"/>
                    <a:pt x="463563" y="168249"/>
                    <a:pt x="462649" y="167335"/>
                  </a:cubicBezTo>
                  <a:cubicBezTo>
                    <a:pt x="456248" y="163677"/>
                    <a:pt x="448247" y="161620"/>
                    <a:pt x="438646" y="161163"/>
                  </a:cubicBezTo>
                  <a:cubicBezTo>
                    <a:pt x="429045" y="160706"/>
                    <a:pt x="420358" y="160020"/>
                    <a:pt x="412585" y="159105"/>
                  </a:cubicBezTo>
                  <a:cubicBezTo>
                    <a:pt x="411214" y="159105"/>
                    <a:pt x="409271" y="159448"/>
                    <a:pt x="406756" y="160134"/>
                  </a:cubicBezTo>
                  <a:cubicBezTo>
                    <a:pt x="404242" y="160820"/>
                    <a:pt x="402984" y="162306"/>
                    <a:pt x="402984" y="164592"/>
                  </a:cubicBezTo>
                  <a:cubicBezTo>
                    <a:pt x="402984" y="165506"/>
                    <a:pt x="403327" y="166306"/>
                    <a:pt x="404013" y="166992"/>
                  </a:cubicBezTo>
                  <a:cubicBezTo>
                    <a:pt x="404699" y="167678"/>
                    <a:pt x="405042" y="168478"/>
                    <a:pt x="405042" y="169392"/>
                  </a:cubicBezTo>
                  <a:cubicBezTo>
                    <a:pt x="405042" y="172593"/>
                    <a:pt x="404699" y="175793"/>
                    <a:pt x="404013" y="178994"/>
                  </a:cubicBezTo>
                  <a:cubicBezTo>
                    <a:pt x="403327" y="182194"/>
                    <a:pt x="402984" y="185623"/>
                    <a:pt x="402984" y="189281"/>
                  </a:cubicBezTo>
                  <a:cubicBezTo>
                    <a:pt x="402984" y="189738"/>
                    <a:pt x="402641" y="190767"/>
                    <a:pt x="401956" y="192367"/>
                  </a:cubicBezTo>
                  <a:cubicBezTo>
                    <a:pt x="401270" y="193967"/>
                    <a:pt x="400927" y="195224"/>
                    <a:pt x="400927" y="196139"/>
                  </a:cubicBezTo>
                  <a:cubicBezTo>
                    <a:pt x="400927" y="197053"/>
                    <a:pt x="401155" y="197625"/>
                    <a:pt x="401613" y="197853"/>
                  </a:cubicBezTo>
                  <a:cubicBezTo>
                    <a:pt x="402070" y="198082"/>
                    <a:pt x="402298" y="198425"/>
                    <a:pt x="402298" y="198882"/>
                  </a:cubicBezTo>
                  <a:cubicBezTo>
                    <a:pt x="402298" y="199339"/>
                    <a:pt x="402184" y="199682"/>
                    <a:pt x="401956" y="199911"/>
                  </a:cubicBezTo>
                  <a:cubicBezTo>
                    <a:pt x="401727" y="200139"/>
                    <a:pt x="401384" y="200253"/>
                    <a:pt x="400927" y="200253"/>
                  </a:cubicBezTo>
                  <a:lnTo>
                    <a:pt x="400927" y="201625"/>
                  </a:lnTo>
                  <a:cubicBezTo>
                    <a:pt x="401384" y="202082"/>
                    <a:pt x="401613" y="202539"/>
                    <a:pt x="401613" y="202997"/>
                  </a:cubicBezTo>
                  <a:lnTo>
                    <a:pt x="401613" y="203682"/>
                  </a:lnTo>
                  <a:cubicBezTo>
                    <a:pt x="401613" y="204597"/>
                    <a:pt x="400927" y="205854"/>
                    <a:pt x="399555" y="207454"/>
                  </a:cubicBezTo>
                  <a:cubicBezTo>
                    <a:pt x="398184" y="209055"/>
                    <a:pt x="397498" y="210083"/>
                    <a:pt x="397498" y="210540"/>
                  </a:cubicBezTo>
                  <a:cubicBezTo>
                    <a:pt x="397498" y="211912"/>
                    <a:pt x="398184" y="212598"/>
                    <a:pt x="399555" y="212598"/>
                  </a:cubicBezTo>
                  <a:lnTo>
                    <a:pt x="399555" y="222199"/>
                  </a:lnTo>
                  <a:cubicBezTo>
                    <a:pt x="396812" y="223571"/>
                    <a:pt x="395440" y="226085"/>
                    <a:pt x="395440" y="229743"/>
                  </a:cubicBezTo>
                  <a:cubicBezTo>
                    <a:pt x="395440" y="230657"/>
                    <a:pt x="395669" y="231000"/>
                    <a:pt x="396126" y="230772"/>
                  </a:cubicBezTo>
                  <a:cubicBezTo>
                    <a:pt x="396584" y="230543"/>
                    <a:pt x="396812" y="230886"/>
                    <a:pt x="396812" y="231800"/>
                  </a:cubicBezTo>
                  <a:lnTo>
                    <a:pt x="396812" y="232486"/>
                  </a:lnTo>
                  <a:lnTo>
                    <a:pt x="394755" y="234543"/>
                  </a:lnTo>
                  <a:cubicBezTo>
                    <a:pt x="394297" y="235001"/>
                    <a:pt x="394526" y="235915"/>
                    <a:pt x="395440" y="237287"/>
                  </a:cubicBezTo>
                  <a:cubicBezTo>
                    <a:pt x="396355" y="238658"/>
                    <a:pt x="396812" y="239801"/>
                    <a:pt x="396812" y="240716"/>
                  </a:cubicBezTo>
                  <a:cubicBezTo>
                    <a:pt x="396812" y="242544"/>
                    <a:pt x="396355" y="243230"/>
                    <a:pt x="395440" y="242773"/>
                  </a:cubicBezTo>
                  <a:lnTo>
                    <a:pt x="395440" y="246888"/>
                  </a:lnTo>
                  <a:cubicBezTo>
                    <a:pt x="396355" y="246888"/>
                    <a:pt x="396812" y="247574"/>
                    <a:pt x="396812" y="248945"/>
                  </a:cubicBezTo>
                  <a:cubicBezTo>
                    <a:pt x="396812" y="250317"/>
                    <a:pt x="396584" y="251574"/>
                    <a:pt x="396126" y="252717"/>
                  </a:cubicBezTo>
                  <a:cubicBezTo>
                    <a:pt x="395669" y="253860"/>
                    <a:pt x="395440" y="254889"/>
                    <a:pt x="395440" y="255803"/>
                  </a:cubicBezTo>
                  <a:cubicBezTo>
                    <a:pt x="395440" y="256718"/>
                    <a:pt x="395669" y="257175"/>
                    <a:pt x="396126" y="257175"/>
                  </a:cubicBezTo>
                  <a:cubicBezTo>
                    <a:pt x="396584" y="257175"/>
                    <a:pt x="396812" y="257632"/>
                    <a:pt x="396812" y="258546"/>
                  </a:cubicBezTo>
                  <a:cubicBezTo>
                    <a:pt x="396812" y="259461"/>
                    <a:pt x="396469" y="260604"/>
                    <a:pt x="395783" y="261975"/>
                  </a:cubicBezTo>
                  <a:cubicBezTo>
                    <a:pt x="395098" y="263347"/>
                    <a:pt x="394755" y="264490"/>
                    <a:pt x="394755" y="265404"/>
                  </a:cubicBezTo>
                  <a:cubicBezTo>
                    <a:pt x="394755" y="269062"/>
                    <a:pt x="395098" y="273063"/>
                    <a:pt x="395783" y="277406"/>
                  </a:cubicBezTo>
                  <a:cubicBezTo>
                    <a:pt x="396469" y="281749"/>
                    <a:pt x="396812" y="285978"/>
                    <a:pt x="396812" y="290093"/>
                  </a:cubicBezTo>
                  <a:cubicBezTo>
                    <a:pt x="396812" y="291465"/>
                    <a:pt x="396584" y="293065"/>
                    <a:pt x="396126" y="294894"/>
                  </a:cubicBezTo>
                  <a:cubicBezTo>
                    <a:pt x="395669" y="296723"/>
                    <a:pt x="395440" y="298551"/>
                    <a:pt x="395440" y="300380"/>
                  </a:cubicBezTo>
                  <a:cubicBezTo>
                    <a:pt x="395440" y="301295"/>
                    <a:pt x="395783" y="301980"/>
                    <a:pt x="396469" y="302438"/>
                  </a:cubicBezTo>
                  <a:cubicBezTo>
                    <a:pt x="397155" y="302895"/>
                    <a:pt x="397498" y="303695"/>
                    <a:pt x="397498" y="304838"/>
                  </a:cubicBezTo>
                  <a:cubicBezTo>
                    <a:pt x="397498" y="305981"/>
                    <a:pt x="397041" y="307010"/>
                    <a:pt x="396126" y="307924"/>
                  </a:cubicBezTo>
                  <a:lnTo>
                    <a:pt x="396126" y="310667"/>
                  </a:lnTo>
                  <a:cubicBezTo>
                    <a:pt x="396126" y="312953"/>
                    <a:pt x="396355" y="315011"/>
                    <a:pt x="396812" y="316839"/>
                  </a:cubicBezTo>
                  <a:cubicBezTo>
                    <a:pt x="397269" y="318668"/>
                    <a:pt x="397498" y="320383"/>
                    <a:pt x="397498" y="321983"/>
                  </a:cubicBezTo>
                  <a:cubicBezTo>
                    <a:pt x="397498" y="323583"/>
                    <a:pt x="397269" y="325069"/>
                    <a:pt x="396812" y="326441"/>
                  </a:cubicBezTo>
                  <a:lnTo>
                    <a:pt x="396812" y="331241"/>
                  </a:lnTo>
                  <a:cubicBezTo>
                    <a:pt x="396812" y="332613"/>
                    <a:pt x="397155" y="333756"/>
                    <a:pt x="397841" y="334670"/>
                  </a:cubicBezTo>
                  <a:cubicBezTo>
                    <a:pt x="398527" y="335585"/>
                    <a:pt x="398869" y="336613"/>
                    <a:pt x="398869" y="337756"/>
                  </a:cubicBezTo>
                  <a:cubicBezTo>
                    <a:pt x="398869" y="338899"/>
                    <a:pt x="398412" y="339471"/>
                    <a:pt x="397498" y="339471"/>
                  </a:cubicBezTo>
                  <a:lnTo>
                    <a:pt x="397498" y="342214"/>
                  </a:lnTo>
                  <a:cubicBezTo>
                    <a:pt x="397498" y="344500"/>
                    <a:pt x="397955" y="345872"/>
                    <a:pt x="398869" y="346329"/>
                  </a:cubicBezTo>
                  <a:lnTo>
                    <a:pt x="398869" y="357987"/>
                  </a:lnTo>
                  <a:lnTo>
                    <a:pt x="397498" y="360045"/>
                  </a:lnTo>
                  <a:lnTo>
                    <a:pt x="397498" y="381990"/>
                  </a:lnTo>
                  <a:cubicBezTo>
                    <a:pt x="399327" y="383819"/>
                    <a:pt x="400241" y="386562"/>
                    <a:pt x="400241" y="390220"/>
                  </a:cubicBezTo>
                  <a:lnTo>
                    <a:pt x="400241" y="418338"/>
                  </a:lnTo>
                  <a:cubicBezTo>
                    <a:pt x="400241" y="421081"/>
                    <a:pt x="400012" y="424281"/>
                    <a:pt x="399555" y="427939"/>
                  </a:cubicBezTo>
                  <a:cubicBezTo>
                    <a:pt x="398641" y="427939"/>
                    <a:pt x="397726" y="428396"/>
                    <a:pt x="396812" y="429311"/>
                  </a:cubicBezTo>
                  <a:cubicBezTo>
                    <a:pt x="397269" y="429768"/>
                    <a:pt x="397498" y="430225"/>
                    <a:pt x="397498" y="430682"/>
                  </a:cubicBezTo>
                  <a:lnTo>
                    <a:pt x="398869" y="432054"/>
                  </a:lnTo>
                  <a:lnTo>
                    <a:pt x="398869" y="432740"/>
                  </a:lnTo>
                  <a:cubicBezTo>
                    <a:pt x="398869" y="433197"/>
                    <a:pt x="398184" y="435826"/>
                    <a:pt x="396812" y="440626"/>
                  </a:cubicBezTo>
                  <a:cubicBezTo>
                    <a:pt x="395440" y="445427"/>
                    <a:pt x="394412" y="447827"/>
                    <a:pt x="393726" y="447827"/>
                  </a:cubicBezTo>
                  <a:cubicBezTo>
                    <a:pt x="393040" y="447827"/>
                    <a:pt x="392469" y="447599"/>
                    <a:pt x="392011" y="447141"/>
                  </a:cubicBezTo>
                  <a:lnTo>
                    <a:pt x="390640" y="447141"/>
                  </a:lnTo>
                  <a:cubicBezTo>
                    <a:pt x="387897" y="447141"/>
                    <a:pt x="386525" y="448399"/>
                    <a:pt x="386525" y="450913"/>
                  </a:cubicBezTo>
                  <a:cubicBezTo>
                    <a:pt x="386525" y="453428"/>
                    <a:pt x="386068" y="455257"/>
                    <a:pt x="385153" y="456400"/>
                  </a:cubicBezTo>
                  <a:cubicBezTo>
                    <a:pt x="384239" y="457543"/>
                    <a:pt x="383325" y="457886"/>
                    <a:pt x="382410" y="457429"/>
                  </a:cubicBezTo>
                  <a:cubicBezTo>
                    <a:pt x="381496" y="456971"/>
                    <a:pt x="381039" y="457886"/>
                    <a:pt x="381039" y="460172"/>
                  </a:cubicBezTo>
                  <a:cubicBezTo>
                    <a:pt x="380124" y="460172"/>
                    <a:pt x="379210" y="460515"/>
                    <a:pt x="378295" y="461200"/>
                  </a:cubicBezTo>
                  <a:cubicBezTo>
                    <a:pt x="377381" y="461886"/>
                    <a:pt x="376467" y="462229"/>
                    <a:pt x="375552" y="462229"/>
                  </a:cubicBezTo>
                  <a:cubicBezTo>
                    <a:pt x="373723" y="462229"/>
                    <a:pt x="372352" y="461315"/>
                    <a:pt x="371437" y="459486"/>
                  </a:cubicBezTo>
                  <a:cubicBezTo>
                    <a:pt x="370523" y="459486"/>
                    <a:pt x="370066" y="460629"/>
                    <a:pt x="370066" y="462915"/>
                  </a:cubicBezTo>
                  <a:cubicBezTo>
                    <a:pt x="370066" y="465201"/>
                    <a:pt x="369609" y="466801"/>
                    <a:pt x="368694" y="467716"/>
                  </a:cubicBezTo>
                  <a:cubicBezTo>
                    <a:pt x="366408" y="467258"/>
                    <a:pt x="364694" y="467373"/>
                    <a:pt x="363551" y="468058"/>
                  </a:cubicBezTo>
                  <a:cubicBezTo>
                    <a:pt x="362408" y="468744"/>
                    <a:pt x="361150" y="470002"/>
                    <a:pt x="359779" y="471830"/>
                  </a:cubicBezTo>
                  <a:cubicBezTo>
                    <a:pt x="359779" y="470459"/>
                    <a:pt x="358407" y="468630"/>
                    <a:pt x="355664" y="466344"/>
                  </a:cubicBezTo>
                  <a:lnTo>
                    <a:pt x="350178" y="460858"/>
                  </a:lnTo>
                  <a:cubicBezTo>
                    <a:pt x="349263" y="459486"/>
                    <a:pt x="349035" y="458000"/>
                    <a:pt x="349492" y="456400"/>
                  </a:cubicBezTo>
                  <a:cubicBezTo>
                    <a:pt x="349949" y="454800"/>
                    <a:pt x="349492" y="453085"/>
                    <a:pt x="348120" y="451256"/>
                  </a:cubicBezTo>
                  <a:cubicBezTo>
                    <a:pt x="348120" y="447599"/>
                    <a:pt x="347892" y="443941"/>
                    <a:pt x="347434" y="440283"/>
                  </a:cubicBezTo>
                  <a:lnTo>
                    <a:pt x="347434" y="429996"/>
                  </a:lnTo>
                  <a:cubicBezTo>
                    <a:pt x="347434" y="419481"/>
                    <a:pt x="347663" y="408965"/>
                    <a:pt x="348120" y="398450"/>
                  </a:cubicBezTo>
                  <a:lnTo>
                    <a:pt x="350863" y="367589"/>
                  </a:lnTo>
                  <a:cubicBezTo>
                    <a:pt x="350863" y="364845"/>
                    <a:pt x="351092" y="361645"/>
                    <a:pt x="351549" y="357987"/>
                  </a:cubicBezTo>
                  <a:cubicBezTo>
                    <a:pt x="352006" y="354330"/>
                    <a:pt x="352235" y="351129"/>
                    <a:pt x="352235" y="348386"/>
                  </a:cubicBezTo>
                  <a:lnTo>
                    <a:pt x="351549" y="347700"/>
                  </a:lnTo>
                  <a:lnTo>
                    <a:pt x="351549" y="342900"/>
                  </a:lnTo>
                  <a:cubicBezTo>
                    <a:pt x="352006" y="341528"/>
                    <a:pt x="352235" y="340614"/>
                    <a:pt x="352235" y="340157"/>
                  </a:cubicBezTo>
                  <a:cubicBezTo>
                    <a:pt x="352235" y="339699"/>
                    <a:pt x="352006" y="338556"/>
                    <a:pt x="351549" y="336728"/>
                  </a:cubicBezTo>
                  <a:lnTo>
                    <a:pt x="351549" y="320954"/>
                  </a:lnTo>
                  <a:lnTo>
                    <a:pt x="352235" y="319583"/>
                  </a:lnTo>
                  <a:lnTo>
                    <a:pt x="352235" y="311353"/>
                  </a:lnTo>
                  <a:cubicBezTo>
                    <a:pt x="352235" y="299923"/>
                    <a:pt x="351892" y="288607"/>
                    <a:pt x="351206" y="277406"/>
                  </a:cubicBezTo>
                  <a:cubicBezTo>
                    <a:pt x="350521" y="266205"/>
                    <a:pt x="350178" y="254889"/>
                    <a:pt x="350178" y="243459"/>
                  </a:cubicBezTo>
                  <a:lnTo>
                    <a:pt x="350178" y="217398"/>
                  </a:lnTo>
                  <a:cubicBezTo>
                    <a:pt x="350635" y="214655"/>
                    <a:pt x="350863" y="212484"/>
                    <a:pt x="350863" y="210883"/>
                  </a:cubicBezTo>
                  <a:cubicBezTo>
                    <a:pt x="350863" y="209283"/>
                    <a:pt x="351206" y="205168"/>
                    <a:pt x="351892" y="198539"/>
                  </a:cubicBezTo>
                  <a:cubicBezTo>
                    <a:pt x="352578" y="191910"/>
                    <a:pt x="352921" y="187680"/>
                    <a:pt x="352921" y="185852"/>
                  </a:cubicBezTo>
                  <a:lnTo>
                    <a:pt x="352921" y="185166"/>
                  </a:lnTo>
                  <a:cubicBezTo>
                    <a:pt x="352921" y="184251"/>
                    <a:pt x="352692" y="183108"/>
                    <a:pt x="352235" y="181737"/>
                  </a:cubicBezTo>
                  <a:lnTo>
                    <a:pt x="350863" y="178994"/>
                  </a:lnTo>
                  <a:cubicBezTo>
                    <a:pt x="345377" y="177165"/>
                    <a:pt x="340805" y="176250"/>
                    <a:pt x="337147" y="176250"/>
                  </a:cubicBezTo>
                  <a:lnTo>
                    <a:pt x="335090" y="176250"/>
                  </a:lnTo>
                  <a:cubicBezTo>
                    <a:pt x="334176" y="176708"/>
                    <a:pt x="333376" y="176936"/>
                    <a:pt x="332690" y="176936"/>
                  </a:cubicBezTo>
                  <a:cubicBezTo>
                    <a:pt x="332004" y="176936"/>
                    <a:pt x="329604" y="177622"/>
                    <a:pt x="325489" y="178994"/>
                  </a:cubicBezTo>
                  <a:lnTo>
                    <a:pt x="317259" y="181737"/>
                  </a:lnTo>
                  <a:cubicBezTo>
                    <a:pt x="316802" y="181737"/>
                    <a:pt x="315773" y="182194"/>
                    <a:pt x="314173" y="183108"/>
                  </a:cubicBezTo>
                  <a:cubicBezTo>
                    <a:pt x="312573" y="184023"/>
                    <a:pt x="311316" y="184709"/>
                    <a:pt x="310401" y="185166"/>
                  </a:cubicBezTo>
                  <a:cubicBezTo>
                    <a:pt x="308572" y="186080"/>
                    <a:pt x="306972" y="187452"/>
                    <a:pt x="305601" y="189281"/>
                  </a:cubicBezTo>
                  <a:cubicBezTo>
                    <a:pt x="304229" y="191109"/>
                    <a:pt x="302400" y="192481"/>
                    <a:pt x="300114" y="193395"/>
                  </a:cubicBezTo>
                  <a:cubicBezTo>
                    <a:pt x="299657" y="193395"/>
                    <a:pt x="298514" y="193738"/>
                    <a:pt x="296685" y="194424"/>
                  </a:cubicBezTo>
                  <a:cubicBezTo>
                    <a:pt x="294856" y="195110"/>
                    <a:pt x="293713" y="195567"/>
                    <a:pt x="293256" y="195796"/>
                  </a:cubicBezTo>
                  <a:cubicBezTo>
                    <a:pt x="292799" y="196024"/>
                    <a:pt x="291999" y="196482"/>
                    <a:pt x="290856" y="197167"/>
                  </a:cubicBezTo>
                  <a:cubicBezTo>
                    <a:pt x="289713" y="197853"/>
                    <a:pt x="289141" y="198653"/>
                    <a:pt x="289141" y="199568"/>
                  </a:cubicBezTo>
                  <a:cubicBezTo>
                    <a:pt x="289141" y="200482"/>
                    <a:pt x="289370" y="201511"/>
                    <a:pt x="289827" y="202654"/>
                  </a:cubicBezTo>
                  <a:cubicBezTo>
                    <a:pt x="290284" y="203797"/>
                    <a:pt x="290284" y="204597"/>
                    <a:pt x="289827" y="205054"/>
                  </a:cubicBezTo>
                  <a:lnTo>
                    <a:pt x="289827" y="208483"/>
                  </a:lnTo>
                  <a:cubicBezTo>
                    <a:pt x="290284" y="209397"/>
                    <a:pt x="291085" y="210083"/>
                    <a:pt x="292228" y="210540"/>
                  </a:cubicBezTo>
                  <a:cubicBezTo>
                    <a:pt x="293371" y="210998"/>
                    <a:pt x="293942" y="211912"/>
                    <a:pt x="293942" y="213284"/>
                  </a:cubicBezTo>
                  <a:lnTo>
                    <a:pt x="293942" y="213969"/>
                  </a:lnTo>
                  <a:cubicBezTo>
                    <a:pt x="293942" y="214427"/>
                    <a:pt x="293713" y="214655"/>
                    <a:pt x="293256" y="214655"/>
                  </a:cubicBezTo>
                  <a:lnTo>
                    <a:pt x="293256" y="216027"/>
                  </a:lnTo>
                  <a:cubicBezTo>
                    <a:pt x="292799" y="216484"/>
                    <a:pt x="292570" y="216941"/>
                    <a:pt x="292570" y="217398"/>
                  </a:cubicBezTo>
                  <a:lnTo>
                    <a:pt x="289141" y="217398"/>
                  </a:lnTo>
                  <a:cubicBezTo>
                    <a:pt x="287770" y="217398"/>
                    <a:pt x="286970" y="218084"/>
                    <a:pt x="286741" y="219456"/>
                  </a:cubicBezTo>
                  <a:cubicBezTo>
                    <a:pt x="286513" y="220827"/>
                    <a:pt x="285712" y="221513"/>
                    <a:pt x="284341" y="221513"/>
                  </a:cubicBezTo>
                  <a:lnTo>
                    <a:pt x="271311" y="221513"/>
                  </a:lnTo>
                  <a:cubicBezTo>
                    <a:pt x="269025" y="221970"/>
                    <a:pt x="267424" y="222199"/>
                    <a:pt x="266510" y="222199"/>
                  </a:cubicBezTo>
                  <a:cubicBezTo>
                    <a:pt x="266510" y="222656"/>
                    <a:pt x="266281" y="222885"/>
                    <a:pt x="265824" y="222885"/>
                  </a:cubicBezTo>
                  <a:lnTo>
                    <a:pt x="265138" y="222885"/>
                  </a:lnTo>
                  <a:cubicBezTo>
                    <a:pt x="264681" y="222885"/>
                    <a:pt x="264224" y="222428"/>
                    <a:pt x="263767" y="221513"/>
                  </a:cubicBezTo>
                  <a:cubicBezTo>
                    <a:pt x="263310" y="220599"/>
                    <a:pt x="262738" y="219799"/>
                    <a:pt x="262052" y="219113"/>
                  </a:cubicBezTo>
                  <a:cubicBezTo>
                    <a:pt x="261367" y="218427"/>
                    <a:pt x="260681" y="217856"/>
                    <a:pt x="259995" y="217398"/>
                  </a:cubicBezTo>
                  <a:cubicBezTo>
                    <a:pt x="259309" y="216941"/>
                    <a:pt x="258738" y="216027"/>
                    <a:pt x="258280" y="214655"/>
                  </a:cubicBezTo>
                  <a:cubicBezTo>
                    <a:pt x="257366" y="212369"/>
                    <a:pt x="256909" y="210655"/>
                    <a:pt x="256909" y="209512"/>
                  </a:cubicBezTo>
                  <a:cubicBezTo>
                    <a:pt x="256909" y="208369"/>
                    <a:pt x="256223" y="207111"/>
                    <a:pt x="254851" y="205740"/>
                  </a:cubicBezTo>
                  <a:cubicBezTo>
                    <a:pt x="254394" y="204825"/>
                    <a:pt x="253366" y="203682"/>
                    <a:pt x="251765" y="202311"/>
                  </a:cubicBezTo>
                  <a:cubicBezTo>
                    <a:pt x="250165" y="200939"/>
                    <a:pt x="249136" y="199796"/>
                    <a:pt x="248679" y="198882"/>
                  </a:cubicBezTo>
                  <a:lnTo>
                    <a:pt x="248679" y="194081"/>
                  </a:lnTo>
                  <a:cubicBezTo>
                    <a:pt x="248679" y="193167"/>
                    <a:pt x="247993" y="192024"/>
                    <a:pt x="246622" y="190652"/>
                  </a:cubicBezTo>
                  <a:lnTo>
                    <a:pt x="246622" y="189966"/>
                  </a:lnTo>
                  <a:cubicBezTo>
                    <a:pt x="246622" y="189052"/>
                    <a:pt x="247079" y="188252"/>
                    <a:pt x="247993" y="187566"/>
                  </a:cubicBezTo>
                  <a:cubicBezTo>
                    <a:pt x="248908" y="186880"/>
                    <a:pt x="249365" y="186195"/>
                    <a:pt x="249365" y="185509"/>
                  </a:cubicBezTo>
                  <a:cubicBezTo>
                    <a:pt x="249365" y="184823"/>
                    <a:pt x="249136" y="183566"/>
                    <a:pt x="248679" y="181737"/>
                  </a:cubicBezTo>
                  <a:lnTo>
                    <a:pt x="248679" y="178308"/>
                  </a:lnTo>
                  <a:cubicBezTo>
                    <a:pt x="248679" y="177851"/>
                    <a:pt x="249022" y="177279"/>
                    <a:pt x="249708" y="176593"/>
                  </a:cubicBezTo>
                  <a:cubicBezTo>
                    <a:pt x="250394" y="175908"/>
                    <a:pt x="250851" y="175450"/>
                    <a:pt x="251080" y="175222"/>
                  </a:cubicBezTo>
                  <a:cubicBezTo>
                    <a:pt x="251308" y="174993"/>
                    <a:pt x="252451" y="174422"/>
                    <a:pt x="254509" y="173507"/>
                  </a:cubicBezTo>
                  <a:cubicBezTo>
                    <a:pt x="256566" y="172593"/>
                    <a:pt x="257823" y="171907"/>
                    <a:pt x="258280" y="171450"/>
                  </a:cubicBezTo>
                  <a:cubicBezTo>
                    <a:pt x="259652" y="170993"/>
                    <a:pt x="260338" y="170307"/>
                    <a:pt x="260338" y="169392"/>
                  </a:cubicBezTo>
                  <a:lnTo>
                    <a:pt x="261709" y="166649"/>
                  </a:lnTo>
                  <a:cubicBezTo>
                    <a:pt x="262167" y="166192"/>
                    <a:pt x="262852" y="165735"/>
                    <a:pt x="263767" y="165278"/>
                  </a:cubicBezTo>
                  <a:cubicBezTo>
                    <a:pt x="264681" y="164820"/>
                    <a:pt x="266281" y="164592"/>
                    <a:pt x="268567" y="164592"/>
                  </a:cubicBezTo>
                  <a:cubicBezTo>
                    <a:pt x="269939" y="164592"/>
                    <a:pt x="271082" y="164820"/>
                    <a:pt x="271996" y="165278"/>
                  </a:cubicBezTo>
                  <a:cubicBezTo>
                    <a:pt x="272911" y="165735"/>
                    <a:pt x="273825" y="165963"/>
                    <a:pt x="274740" y="165963"/>
                  </a:cubicBezTo>
                  <a:lnTo>
                    <a:pt x="315202" y="154991"/>
                  </a:lnTo>
                  <a:cubicBezTo>
                    <a:pt x="317031" y="155905"/>
                    <a:pt x="318059" y="156019"/>
                    <a:pt x="318288" y="155334"/>
                  </a:cubicBezTo>
                  <a:cubicBezTo>
                    <a:pt x="318517" y="154648"/>
                    <a:pt x="319545" y="154076"/>
                    <a:pt x="321374" y="153619"/>
                  </a:cubicBezTo>
                  <a:lnTo>
                    <a:pt x="329604" y="150876"/>
                  </a:lnTo>
                  <a:cubicBezTo>
                    <a:pt x="334176" y="149961"/>
                    <a:pt x="336805" y="149504"/>
                    <a:pt x="337490" y="149504"/>
                  </a:cubicBezTo>
                  <a:cubicBezTo>
                    <a:pt x="338176" y="149504"/>
                    <a:pt x="338976" y="149047"/>
                    <a:pt x="339891" y="148133"/>
                  </a:cubicBezTo>
                  <a:cubicBezTo>
                    <a:pt x="344463" y="145847"/>
                    <a:pt x="349492" y="144818"/>
                    <a:pt x="354978" y="145047"/>
                  </a:cubicBezTo>
                  <a:cubicBezTo>
                    <a:pt x="360465" y="145275"/>
                    <a:pt x="365722" y="144246"/>
                    <a:pt x="370752" y="141960"/>
                  </a:cubicBezTo>
                  <a:cubicBezTo>
                    <a:pt x="372580" y="141046"/>
                    <a:pt x="373838" y="139332"/>
                    <a:pt x="374524" y="136817"/>
                  </a:cubicBezTo>
                  <a:cubicBezTo>
                    <a:pt x="375209" y="134302"/>
                    <a:pt x="376238" y="132359"/>
                    <a:pt x="377610" y="130988"/>
                  </a:cubicBezTo>
                  <a:cubicBezTo>
                    <a:pt x="379896" y="129159"/>
                    <a:pt x="382525" y="126416"/>
                    <a:pt x="385496" y="122758"/>
                  </a:cubicBezTo>
                  <a:cubicBezTo>
                    <a:pt x="388468" y="119100"/>
                    <a:pt x="391097" y="116357"/>
                    <a:pt x="393383" y="114528"/>
                  </a:cubicBezTo>
                  <a:cubicBezTo>
                    <a:pt x="393840" y="114071"/>
                    <a:pt x="394869" y="113385"/>
                    <a:pt x="396469" y="112471"/>
                  </a:cubicBezTo>
                  <a:cubicBezTo>
                    <a:pt x="398069" y="111557"/>
                    <a:pt x="399098" y="110871"/>
                    <a:pt x="399555" y="110414"/>
                  </a:cubicBezTo>
                  <a:lnTo>
                    <a:pt x="407785" y="102184"/>
                  </a:lnTo>
                  <a:cubicBezTo>
                    <a:pt x="407785" y="101270"/>
                    <a:pt x="406870" y="100812"/>
                    <a:pt x="405042" y="100812"/>
                  </a:cubicBezTo>
                  <a:cubicBezTo>
                    <a:pt x="403213" y="100812"/>
                    <a:pt x="401613" y="101041"/>
                    <a:pt x="400241" y="101498"/>
                  </a:cubicBezTo>
                  <a:cubicBezTo>
                    <a:pt x="398869" y="101955"/>
                    <a:pt x="397269" y="102184"/>
                    <a:pt x="395440" y="102184"/>
                  </a:cubicBezTo>
                  <a:cubicBezTo>
                    <a:pt x="394526" y="103556"/>
                    <a:pt x="393726" y="104699"/>
                    <a:pt x="393040" y="105613"/>
                  </a:cubicBezTo>
                  <a:cubicBezTo>
                    <a:pt x="392354" y="106527"/>
                    <a:pt x="392011" y="107899"/>
                    <a:pt x="392011" y="109728"/>
                  </a:cubicBezTo>
                  <a:cubicBezTo>
                    <a:pt x="390183" y="109728"/>
                    <a:pt x="388354" y="109499"/>
                    <a:pt x="386525" y="109042"/>
                  </a:cubicBezTo>
                  <a:cubicBezTo>
                    <a:pt x="384696" y="108585"/>
                    <a:pt x="382867" y="108356"/>
                    <a:pt x="381039" y="108356"/>
                  </a:cubicBezTo>
                  <a:cubicBezTo>
                    <a:pt x="379210" y="108356"/>
                    <a:pt x="377610" y="108585"/>
                    <a:pt x="376238" y="109042"/>
                  </a:cubicBezTo>
                  <a:cubicBezTo>
                    <a:pt x="374866" y="109499"/>
                    <a:pt x="373266" y="109728"/>
                    <a:pt x="371437" y="109728"/>
                  </a:cubicBezTo>
                  <a:cubicBezTo>
                    <a:pt x="370980" y="109728"/>
                    <a:pt x="370637" y="109499"/>
                    <a:pt x="370409" y="109042"/>
                  </a:cubicBezTo>
                  <a:cubicBezTo>
                    <a:pt x="370180" y="108585"/>
                    <a:pt x="369609" y="108356"/>
                    <a:pt x="368694" y="108356"/>
                  </a:cubicBezTo>
                  <a:cubicBezTo>
                    <a:pt x="363665" y="108356"/>
                    <a:pt x="359779" y="108813"/>
                    <a:pt x="357036" y="109728"/>
                  </a:cubicBezTo>
                  <a:cubicBezTo>
                    <a:pt x="354292" y="110642"/>
                    <a:pt x="350406" y="110871"/>
                    <a:pt x="345377" y="110414"/>
                  </a:cubicBezTo>
                  <a:cubicBezTo>
                    <a:pt x="344005" y="112700"/>
                    <a:pt x="341948" y="113843"/>
                    <a:pt x="339205" y="113843"/>
                  </a:cubicBezTo>
                  <a:cubicBezTo>
                    <a:pt x="336462" y="113843"/>
                    <a:pt x="333947" y="114300"/>
                    <a:pt x="331661" y="115214"/>
                  </a:cubicBezTo>
                  <a:cubicBezTo>
                    <a:pt x="329375" y="116129"/>
                    <a:pt x="327775" y="117500"/>
                    <a:pt x="326860" y="119329"/>
                  </a:cubicBezTo>
                  <a:cubicBezTo>
                    <a:pt x="325946" y="121158"/>
                    <a:pt x="324346" y="122529"/>
                    <a:pt x="322060" y="123444"/>
                  </a:cubicBezTo>
                  <a:lnTo>
                    <a:pt x="320688" y="124130"/>
                  </a:lnTo>
                  <a:cubicBezTo>
                    <a:pt x="317945" y="125044"/>
                    <a:pt x="316573" y="125958"/>
                    <a:pt x="316573" y="126873"/>
                  </a:cubicBezTo>
                  <a:cubicBezTo>
                    <a:pt x="316573" y="127787"/>
                    <a:pt x="315430" y="128702"/>
                    <a:pt x="313144" y="129616"/>
                  </a:cubicBezTo>
                  <a:lnTo>
                    <a:pt x="294628" y="129616"/>
                  </a:lnTo>
                  <a:cubicBezTo>
                    <a:pt x="294171" y="129159"/>
                    <a:pt x="293713" y="128930"/>
                    <a:pt x="293256" y="128930"/>
                  </a:cubicBezTo>
                  <a:cubicBezTo>
                    <a:pt x="291885" y="128930"/>
                    <a:pt x="290970" y="128702"/>
                    <a:pt x="290513" y="128244"/>
                  </a:cubicBezTo>
                  <a:lnTo>
                    <a:pt x="289141" y="128244"/>
                  </a:lnTo>
                  <a:cubicBezTo>
                    <a:pt x="288684" y="128244"/>
                    <a:pt x="288456" y="128016"/>
                    <a:pt x="288456" y="127559"/>
                  </a:cubicBezTo>
                  <a:lnTo>
                    <a:pt x="288456" y="110414"/>
                  </a:lnTo>
                  <a:cubicBezTo>
                    <a:pt x="288456" y="109042"/>
                    <a:pt x="289141" y="108128"/>
                    <a:pt x="290513" y="107670"/>
                  </a:cubicBezTo>
                  <a:cubicBezTo>
                    <a:pt x="291885" y="107213"/>
                    <a:pt x="292570" y="106527"/>
                    <a:pt x="292570" y="105613"/>
                  </a:cubicBezTo>
                  <a:cubicBezTo>
                    <a:pt x="292570" y="104699"/>
                    <a:pt x="292342" y="104013"/>
                    <a:pt x="291885" y="103556"/>
                  </a:cubicBezTo>
                  <a:lnTo>
                    <a:pt x="291885" y="101498"/>
                  </a:lnTo>
                  <a:lnTo>
                    <a:pt x="293942" y="99441"/>
                  </a:lnTo>
                  <a:cubicBezTo>
                    <a:pt x="295314" y="98984"/>
                    <a:pt x="296228" y="98526"/>
                    <a:pt x="296685" y="98069"/>
                  </a:cubicBezTo>
                  <a:cubicBezTo>
                    <a:pt x="298514" y="95326"/>
                    <a:pt x="298971" y="93383"/>
                    <a:pt x="298057" y="92240"/>
                  </a:cubicBezTo>
                  <a:cubicBezTo>
                    <a:pt x="297142" y="91097"/>
                    <a:pt x="298971" y="88468"/>
                    <a:pt x="303543" y="84353"/>
                  </a:cubicBezTo>
                  <a:lnTo>
                    <a:pt x="313144" y="84353"/>
                  </a:lnTo>
                  <a:cubicBezTo>
                    <a:pt x="315888" y="84810"/>
                    <a:pt x="317259" y="86068"/>
                    <a:pt x="317259" y="88125"/>
                  </a:cubicBezTo>
                  <a:cubicBezTo>
                    <a:pt x="317259" y="90183"/>
                    <a:pt x="317031" y="91440"/>
                    <a:pt x="316573" y="91897"/>
                  </a:cubicBezTo>
                  <a:lnTo>
                    <a:pt x="324803" y="91897"/>
                  </a:lnTo>
                  <a:lnTo>
                    <a:pt x="361836" y="83667"/>
                  </a:lnTo>
                  <a:cubicBezTo>
                    <a:pt x="362751" y="83667"/>
                    <a:pt x="366065" y="83439"/>
                    <a:pt x="371780" y="82982"/>
                  </a:cubicBezTo>
                  <a:cubicBezTo>
                    <a:pt x="377495" y="82524"/>
                    <a:pt x="381724" y="82296"/>
                    <a:pt x="384468" y="82296"/>
                  </a:cubicBezTo>
                  <a:lnTo>
                    <a:pt x="396812" y="82296"/>
                  </a:lnTo>
                  <a:cubicBezTo>
                    <a:pt x="398641" y="82296"/>
                    <a:pt x="401155" y="82753"/>
                    <a:pt x="404356" y="83667"/>
                  </a:cubicBezTo>
                  <a:cubicBezTo>
                    <a:pt x="405270" y="84125"/>
                    <a:pt x="407213" y="84925"/>
                    <a:pt x="410185" y="86068"/>
                  </a:cubicBezTo>
                  <a:cubicBezTo>
                    <a:pt x="413157" y="87211"/>
                    <a:pt x="415100" y="87782"/>
                    <a:pt x="416014" y="87782"/>
                  </a:cubicBezTo>
                  <a:cubicBezTo>
                    <a:pt x="416014" y="88239"/>
                    <a:pt x="416700" y="88468"/>
                    <a:pt x="418072" y="88468"/>
                  </a:cubicBezTo>
                  <a:lnTo>
                    <a:pt x="419443" y="88468"/>
                  </a:lnTo>
                  <a:cubicBezTo>
                    <a:pt x="420358" y="88468"/>
                    <a:pt x="421729" y="86982"/>
                    <a:pt x="423558" y="84010"/>
                  </a:cubicBezTo>
                  <a:cubicBezTo>
                    <a:pt x="425387" y="81039"/>
                    <a:pt x="426759" y="79095"/>
                    <a:pt x="427673" y="78181"/>
                  </a:cubicBezTo>
                  <a:cubicBezTo>
                    <a:pt x="429502" y="75895"/>
                    <a:pt x="432016" y="73266"/>
                    <a:pt x="435217" y="70294"/>
                  </a:cubicBezTo>
                  <a:cubicBezTo>
                    <a:pt x="438417" y="67323"/>
                    <a:pt x="440017" y="64008"/>
                    <a:pt x="440017" y="60350"/>
                  </a:cubicBezTo>
                  <a:cubicBezTo>
                    <a:pt x="440017" y="59436"/>
                    <a:pt x="439103" y="58979"/>
                    <a:pt x="437274" y="58979"/>
                  </a:cubicBezTo>
                  <a:lnTo>
                    <a:pt x="436588" y="58979"/>
                  </a:lnTo>
                  <a:cubicBezTo>
                    <a:pt x="435674" y="58979"/>
                    <a:pt x="433502" y="59436"/>
                    <a:pt x="430073" y="60350"/>
                  </a:cubicBezTo>
                  <a:cubicBezTo>
                    <a:pt x="426644" y="61265"/>
                    <a:pt x="424473" y="61950"/>
                    <a:pt x="423558" y="62408"/>
                  </a:cubicBezTo>
                  <a:lnTo>
                    <a:pt x="422872" y="62408"/>
                  </a:lnTo>
                  <a:cubicBezTo>
                    <a:pt x="420587" y="62408"/>
                    <a:pt x="418758" y="61722"/>
                    <a:pt x="417386" y="60350"/>
                  </a:cubicBezTo>
                  <a:cubicBezTo>
                    <a:pt x="416014" y="58979"/>
                    <a:pt x="414186" y="58293"/>
                    <a:pt x="411900" y="58293"/>
                  </a:cubicBezTo>
                  <a:lnTo>
                    <a:pt x="410528" y="58979"/>
                  </a:lnTo>
                  <a:cubicBezTo>
                    <a:pt x="408699" y="58979"/>
                    <a:pt x="406528" y="58293"/>
                    <a:pt x="404013" y="56921"/>
                  </a:cubicBezTo>
                  <a:cubicBezTo>
                    <a:pt x="401498" y="55550"/>
                    <a:pt x="399098" y="54864"/>
                    <a:pt x="396812" y="54864"/>
                  </a:cubicBezTo>
                  <a:lnTo>
                    <a:pt x="389268" y="54864"/>
                  </a:lnTo>
                  <a:cubicBezTo>
                    <a:pt x="386525" y="54864"/>
                    <a:pt x="384010" y="55321"/>
                    <a:pt x="381724" y="56235"/>
                  </a:cubicBezTo>
                  <a:cubicBezTo>
                    <a:pt x="381267" y="56693"/>
                    <a:pt x="379324" y="57836"/>
                    <a:pt x="375895" y="59664"/>
                  </a:cubicBezTo>
                  <a:cubicBezTo>
                    <a:pt x="372466" y="61493"/>
                    <a:pt x="370294" y="62636"/>
                    <a:pt x="369380" y="63093"/>
                  </a:cubicBezTo>
                  <a:cubicBezTo>
                    <a:pt x="366637" y="64465"/>
                    <a:pt x="362865" y="65722"/>
                    <a:pt x="358064" y="66865"/>
                  </a:cubicBezTo>
                  <a:cubicBezTo>
                    <a:pt x="353264" y="68008"/>
                    <a:pt x="348235" y="69151"/>
                    <a:pt x="342977" y="70294"/>
                  </a:cubicBezTo>
                  <a:cubicBezTo>
                    <a:pt x="337719" y="71437"/>
                    <a:pt x="332575" y="72237"/>
                    <a:pt x="327546" y="72695"/>
                  </a:cubicBezTo>
                  <a:cubicBezTo>
                    <a:pt x="322517" y="73152"/>
                    <a:pt x="318631" y="73152"/>
                    <a:pt x="315888" y="72695"/>
                  </a:cubicBezTo>
                  <a:cubicBezTo>
                    <a:pt x="314973" y="74066"/>
                    <a:pt x="312573" y="74866"/>
                    <a:pt x="308687" y="75095"/>
                  </a:cubicBezTo>
                  <a:cubicBezTo>
                    <a:pt x="304801" y="75324"/>
                    <a:pt x="302400" y="75438"/>
                    <a:pt x="301486" y="75438"/>
                  </a:cubicBezTo>
                  <a:lnTo>
                    <a:pt x="298057" y="75438"/>
                  </a:lnTo>
                  <a:cubicBezTo>
                    <a:pt x="297600" y="75438"/>
                    <a:pt x="297142" y="75209"/>
                    <a:pt x="296685" y="74752"/>
                  </a:cubicBezTo>
                  <a:cubicBezTo>
                    <a:pt x="294399" y="74752"/>
                    <a:pt x="291656" y="75324"/>
                    <a:pt x="288456" y="76467"/>
                  </a:cubicBezTo>
                  <a:cubicBezTo>
                    <a:pt x="285255" y="77610"/>
                    <a:pt x="282969" y="79324"/>
                    <a:pt x="281598" y="81610"/>
                  </a:cubicBezTo>
                  <a:lnTo>
                    <a:pt x="277483" y="81610"/>
                  </a:lnTo>
                  <a:cubicBezTo>
                    <a:pt x="275654" y="82067"/>
                    <a:pt x="274282" y="82296"/>
                    <a:pt x="273368" y="82296"/>
                  </a:cubicBezTo>
                  <a:lnTo>
                    <a:pt x="271996" y="82296"/>
                  </a:lnTo>
                  <a:cubicBezTo>
                    <a:pt x="272454" y="81839"/>
                    <a:pt x="272682" y="81381"/>
                    <a:pt x="272682" y="80924"/>
                  </a:cubicBezTo>
                  <a:cubicBezTo>
                    <a:pt x="272682" y="80467"/>
                    <a:pt x="272568" y="80010"/>
                    <a:pt x="272339" y="79553"/>
                  </a:cubicBezTo>
                  <a:cubicBezTo>
                    <a:pt x="272111" y="79095"/>
                    <a:pt x="271882" y="78067"/>
                    <a:pt x="271654" y="76467"/>
                  </a:cubicBezTo>
                  <a:cubicBezTo>
                    <a:pt x="271425" y="74866"/>
                    <a:pt x="271082" y="73609"/>
                    <a:pt x="270625" y="72695"/>
                  </a:cubicBezTo>
                  <a:lnTo>
                    <a:pt x="269939" y="71323"/>
                  </a:lnTo>
                  <a:lnTo>
                    <a:pt x="269939" y="69951"/>
                  </a:lnTo>
                  <a:lnTo>
                    <a:pt x="269253" y="69951"/>
                  </a:lnTo>
                  <a:cubicBezTo>
                    <a:pt x="269253" y="66294"/>
                    <a:pt x="268453" y="64122"/>
                    <a:pt x="266853" y="63436"/>
                  </a:cubicBezTo>
                  <a:cubicBezTo>
                    <a:pt x="265253" y="62751"/>
                    <a:pt x="264453" y="61608"/>
                    <a:pt x="264453" y="60007"/>
                  </a:cubicBezTo>
                  <a:cubicBezTo>
                    <a:pt x="264453" y="58407"/>
                    <a:pt x="264910" y="56693"/>
                    <a:pt x="265824" y="54864"/>
                  </a:cubicBezTo>
                  <a:cubicBezTo>
                    <a:pt x="266739" y="53035"/>
                    <a:pt x="267424" y="51435"/>
                    <a:pt x="267882" y="50063"/>
                  </a:cubicBezTo>
                  <a:lnTo>
                    <a:pt x="267882" y="40462"/>
                  </a:lnTo>
                  <a:cubicBezTo>
                    <a:pt x="271539" y="36804"/>
                    <a:pt x="276340" y="33375"/>
                    <a:pt x="282283" y="30175"/>
                  </a:cubicBezTo>
                  <a:cubicBezTo>
                    <a:pt x="288227" y="26975"/>
                    <a:pt x="293942" y="25374"/>
                    <a:pt x="299428" y="25374"/>
                  </a:cubicBezTo>
                  <a:close/>
                  <a:moveTo>
                    <a:pt x="158154" y="0"/>
                  </a:moveTo>
                  <a:cubicBezTo>
                    <a:pt x="161354" y="0"/>
                    <a:pt x="166040" y="914"/>
                    <a:pt x="172213" y="2743"/>
                  </a:cubicBezTo>
                  <a:cubicBezTo>
                    <a:pt x="178385" y="4572"/>
                    <a:pt x="181471" y="7772"/>
                    <a:pt x="181471" y="12344"/>
                  </a:cubicBezTo>
                  <a:lnTo>
                    <a:pt x="181471" y="13030"/>
                  </a:lnTo>
                  <a:lnTo>
                    <a:pt x="179413" y="15087"/>
                  </a:lnTo>
                  <a:cubicBezTo>
                    <a:pt x="178956" y="16916"/>
                    <a:pt x="178956" y="18859"/>
                    <a:pt x="179413" y="20917"/>
                  </a:cubicBezTo>
                  <a:cubicBezTo>
                    <a:pt x="179871" y="22974"/>
                    <a:pt x="179642" y="24917"/>
                    <a:pt x="178728" y="26746"/>
                  </a:cubicBezTo>
                  <a:cubicBezTo>
                    <a:pt x="177813" y="30861"/>
                    <a:pt x="175870" y="34176"/>
                    <a:pt x="172898" y="36690"/>
                  </a:cubicBezTo>
                  <a:cubicBezTo>
                    <a:pt x="169927" y="39205"/>
                    <a:pt x="167755" y="42519"/>
                    <a:pt x="166383" y="46634"/>
                  </a:cubicBezTo>
                  <a:cubicBezTo>
                    <a:pt x="166383" y="48006"/>
                    <a:pt x="167298" y="48692"/>
                    <a:pt x="169126" y="48692"/>
                  </a:cubicBezTo>
                  <a:lnTo>
                    <a:pt x="202731" y="56921"/>
                  </a:lnTo>
                  <a:lnTo>
                    <a:pt x="209589" y="59664"/>
                  </a:lnTo>
                  <a:cubicBezTo>
                    <a:pt x="212332" y="60579"/>
                    <a:pt x="214846" y="61493"/>
                    <a:pt x="217132" y="62408"/>
                  </a:cubicBezTo>
                  <a:lnTo>
                    <a:pt x="223990" y="65837"/>
                  </a:lnTo>
                  <a:cubicBezTo>
                    <a:pt x="226734" y="67208"/>
                    <a:pt x="228334" y="67894"/>
                    <a:pt x="228791" y="67894"/>
                  </a:cubicBezTo>
                  <a:lnTo>
                    <a:pt x="243879" y="83667"/>
                  </a:lnTo>
                  <a:cubicBezTo>
                    <a:pt x="245707" y="84582"/>
                    <a:pt x="247079" y="86182"/>
                    <a:pt x="247993" y="88468"/>
                  </a:cubicBezTo>
                  <a:cubicBezTo>
                    <a:pt x="248908" y="90754"/>
                    <a:pt x="250279" y="91668"/>
                    <a:pt x="252108" y="91211"/>
                  </a:cubicBezTo>
                  <a:cubicBezTo>
                    <a:pt x="252108" y="91668"/>
                    <a:pt x="252451" y="92583"/>
                    <a:pt x="253137" y="93954"/>
                  </a:cubicBezTo>
                  <a:cubicBezTo>
                    <a:pt x="253823" y="95326"/>
                    <a:pt x="254166" y="96240"/>
                    <a:pt x="254166" y="96698"/>
                  </a:cubicBezTo>
                  <a:lnTo>
                    <a:pt x="254166" y="98069"/>
                  </a:lnTo>
                  <a:cubicBezTo>
                    <a:pt x="251880" y="98069"/>
                    <a:pt x="250051" y="96926"/>
                    <a:pt x="248679" y="94640"/>
                  </a:cubicBezTo>
                  <a:cubicBezTo>
                    <a:pt x="247765" y="95555"/>
                    <a:pt x="247308" y="96469"/>
                    <a:pt x="247308" y="97383"/>
                  </a:cubicBezTo>
                  <a:cubicBezTo>
                    <a:pt x="247308" y="99669"/>
                    <a:pt x="248451" y="101613"/>
                    <a:pt x="250737" y="103213"/>
                  </a:cubicBezTo>
                  <a:cubicBezTo>
                    <a:pt x="253023" y="104813"/>
                    <a:pt x="254166" y="106756"/>
                    <a:pt x="254166" y="109042"/>
                  </a:cubicBezTo>
                  <a:cubicBezTo>
                    <a:pt x="251422" y="109042"/>
                    <a:pt x="249136" y="107670"/>
                    <a:pt x="247308" y="104927"/>
                  </a:cubicBezTo>
                  <a:cubicBezTo>
                    <a:pt x="245479" y="102184"/>
                    <a:pt x="243421" y="100127"/>
                    <a:pt x="241135" y="98755"/>
                  </a:cubicBezTo>
                  <a:cubicBezTo>
                    <a:pt x="237935" y="96926"/>
                    <a:pt x="234735" y="95898"/>
                    <a:pt x="231534" y="95669"/>
                  </a:cubicBezTo>
                  <a:cubicBezTo>
                    <a:pt x="228334" y="95440"/>
                    <a:pt x="225133" y="95097"/>
                    <a:pt x="221933" y="94640"/>
                  </a:cubicBezTo>
                  <a:cubicBezTo>
                    <a:pt x="220561" y="94640"/>
                    <a:pt x="219418" y="94297"/>
                    <a:pt x="218504" y="93612"/>
                  </a:cubicBezTo>
                  <a:cubicBezTo>
                    <a:pt x="217590" y="92926"/>
                    <a:pt x="216675" y="92583"/>
                    <a:pt x="215761" y="92583"/>
                  </a:cubicBezTo>
                  <a:cubicBezTo>
                    <a:pt x="214846" y="92583"/>
                    <a:pt x="214046" y="92811"/>
                    <a:pt x="213361" y="93269"/>
                  </a:cubicBezTo>
                  <a:cubicBezTo>
                    <a:pt x="212675" y="93726"/>
                    <a:pt x="211875" y="93954"/>
                    <a:pt x="210960" y="93954"/>
                  </a:cubicBezTo>
                  <a:cubicBezTo>
                    <a:pt x="204559" y="93954"/>
                    <a:pt x="198387" y="91897"/>
                    <a:pt x="192444" y="87782"/>
                  </a:cubicBezTo>
                  <a:cubicBezTo>
                    <a:pt x="186500" y="83667"/>
                    <a:pt x="180785" y="80010"/>
                    <a:pt x="175299" y="76809"/>
                  </a:cubicBezTo>
                  <a:cubicBezTo>
                    <a:pt x="174384" y="75895"/>
                    <a:pt x="171641" y="74523"/>
                    <a:pt x="167069" y="72695"/>
                  </a:cubicBezTo>
                  <a:cubicBezTo>
                    <a:pt x="162497" y="70866"/>
                    <a:pt x="159525" y="69494"/>
                    <a:pt x="158154" y="68580"/>
                  </a:cubicBezTo>
                  <a:lnTo>
                    <a:pt x="157468" y="68580"/>
                  </a:lnTo>
                  <a:cubicBezTo>
                    <a:pt x="156553" y="68580"/>
                    <a:pt x="155296" y="70180"/>
                    <a:pt x="153696" y="73380"/>
                  </a:cubicBezTo>
                  <a:cubicBezTo>
                    <a:pt x="152096" y="76581"/>
                    <a:pt x="150267" y="80238"/>
                    <a:pt x="148210" y="84353"/>
                  </a:cubicBezTo>
                  <a:cubicBezTo>
                    <a:pt x="146152" y="88468"/>
                    <a:pt x="144209" y="92354"/>
                    <a:pt x="142380" y="96012"/>
                  </a:cubicBezTo>
                  <a:lnTo>
                    <a:pt x="138951" y="102870"/>
                  </a:lnTo>
                  <a:cubicBezTo>
                    <a:pt x="137122" y="105156"/>
                    <a:pt x="135065" y="107328"/>
                    <a:pt x="132779" y="109385"/>
                  </a:cubicBezTo>
                  <a:cubicBezTo>
                    <a:pt x="130493" y="111442"/>
                    <a:pt x="129350" y="114300"/>
                    <a:pt x="129350" y="117957"/>
                  </a:cubicBezTo>
                  <a:cubicBezTo>
                    <a:pt x="129350" y="119329"/>
                    <a:pt x="129693" y="121044"/>
                    <a:pt x="130379" y="123101"/>
                  </a:cubicBezTo>
                  <a:cubicBezTo>
                    <a:pt x="131065" y="125158"/>
                    <a:pt x="132550" y="126187"/>
                    <a:pt x="134836" y="126187"/>
                  </a:cubicBezTo>
                  <a:lnTo>
                    <a:pt x="169812" y="126187"/>
                  </a:lnTo>
                  <a:cubicBezTo>
                    <a:pt x="170727" y="126187"/>
                    <a:pt x="172784" y="126416"/>
                    <a:pt x="175984" y="126873"/>
                  </a:cubicBezTo>
                  <a:cubicBezTo>
                    <a:pt x="179185" y="127330"/>
                    <a:pt x="181357" y="127673"/>
                    <a:pt x="182500" y="127902"/>
                  </a:cubicBezTo>
                  <a:cubicBezTo>
                    <a:pt x="183643" y="128130"/>
                    <a:pt x="187072" y="128930"/>
                    <a:pt x="192787" y="130302"/>
                  </a:cubicBezTo>
                  <a:cubicBezTo>
                    <a:pt x="198502" y="131673"/>
                    <a:pt x="201359" y="133388"/>
                    <a:pt x="201359" y="135445"/>
                  </a:cubicBezTo>
                  <a:cubicBezTo>
                    <a:pt x="201359" y="137503"/>
                    <a:pt x="201130" y="138989"/>
                    <a:pt x="200673" y="139903"/>
                  </a:cubicBezTo>
                  <a:cubicBezTo>
                    <a:pt x="200216" y="140817"/>
                    <a:pt x="199987" y="142418"/>
                    <a:pt x="199987" y="144704"/>
                  </a:cubicBezTo>
                  <a:lnTo>
                    <a:pt x="197930" y="144704"/>
                  </a:lnTo>
                  <a:lnTo>
                    <a:pt x="199302" y="146761"/>
                  </a:lnTo>
                  <a:cubicBezTo>
                    <a:pt x="198387" y="147218"/>
                    <a:pt x="197701" y="147447"/>
                    <a:pt x="197244" y="147447"/>
                  </a:cubicBezTo>
                  <a:lnTo>
                    <a:pt x="196558" y="147447"/>
                  </a:lnTo>
                  <a:cubicBezTo>
                    <a:pt x="196558" y="147904"/>
                    <a:pt x="196330" y="148133"/>
                    <a:pt x="195873" y="148133"/>
                  </a:cubicBezTo>
                  <a:lnTo>
                    <a:pt x="195187" y="148133"/>
                  </a:lnTo>
                  <a:cubicBezTo>
                    <a:pt x="191072" y="148133"/>
                    <a:pt x="188215" y="148361"/>
                    <a:pt x="186614" y="148818"/>
                  </a:cubicBezTo>
                  <a:cubicBezTo>
                    <a:pt x="185014" y="149276"/>
                    <a:pt x="182614" y="150876"/>
                    <a:pt x="179413" y="153619"/>
                  </a:cubicBezTo>
                  <a:lnTo>
                    <a:pt x="177356" y="154991"/>
                  </a:lnTo>
                  <a:cubicBezTo>
                    <a:pt x="176899" y="154991"/>
                    <a:pt x="176670" y="155219"/>
                    <a:pt x="176670" y="155676"/>
                  </a:cubicBezTo>
                  <a:lnTo>
                    <a:pt x="176670" y="157048"/>
                  </a:lnTo>
                  <a:cubicBezTo>
                    <a:pt x="176670" y="157505"/>
                    <a:pt x="176899" y="157962"/>
                    <a:pt x="177356" y="158420"/>
                  </a:cubicBezTo>
                  <a:cubicBezTo>
                    <a:pt x="176899" y="158877"/>
                    <a:pt x="176670" y="159334"/>
                    <a:pt x="176670" y="159791"/>
                  </a:cubicBezTo>
                  <a:lnTo>
                    <a:pt x="176670" y="161849"/>
                  </a:lnTo>
                  <a:cubicBezTo>
                    <a:pt x="176213" y="161849"/>
                    <a:pt x="175984" y="162077"/>
                    <a:pt x="175984" y="162534"/>
                  </a:cubicBezTo>
                  <a:lnTo>
                    <a:pt x="175984" y="163906"/>
                  </a:lnTo>
                  <a:cubicBezTo>
                    <a:pt x="175984" y="166649"/>
                    <a:pt x="177127" y="169050"/>
                    <a:pt x="179413" y="171107"/>
                  </a:cubicBezTo>
                  <a:cubicBezTo>
                    <a:pt x="181699" y="173164"/>
                    <a:pt x="183071" y="175565"/>
                    <a:pt x="183528" y="178308"/>
                  </a:cubicBezTo>
                  <a:cubicBezTo>
                    <a:pt x="183985" y="178308"/>
                    <a:pt x="183985" y="178765"/>
                    <a:pt x="183528" y="179679"/>
                  </a:cubicBezTo>
                  <a:cubicBezTo>
                    <a:pt x="183071" y="180594"/>
                    <a:pt x="182842" y="181280"/>
                    <a:pt x="182842" y="181737"/>
                  </a:cubicBezTo>
                  <a:cubicBezTo>
                    <a:pt x="182842" y="182194"/>
                    <a:pt x="183071" y="182537"/>
                    <a:pt x="183528" y="182766"/>
                  </a:cubicBezTo>
                  <a:cubicBezTo>
                    <a:pt x="183985" y="182994"/>
                    <a:pt x="184443" y="183108"/>
                    <a:pt x="184900" y="183108"/>
                  </a:cubicBezTo>
                  <a:lnTo>
                    <a:pt x="189700" y="183108"/>
                  </a:lnTo>
                  <a:cubicBezTo>
                    <a:pt x="192901" y="183108"/>
                    <a:pt x="195873" y="182880"/>
                    <a:pt x="198616" y="182423"/>
                  </a:cubicBezTo>
                  <a:lnTo>
                    <a:pt x="207531" y="182423"/>
                  </a:lnTo>
                  <a:cubicBezTo>
                    <a:pt x="208446" y="182423"/>
                    <a:pt x="210274" y="182651"/>
                    <a:pt x="213018" y="183108"/>
                  </a:cubicBezTo>
                  <a:lnTo>
                    <a:pt x="221933" y="184480"/>
                  </a:lnTo>
                  <a:cubicBezTo>
                    <a:pt x="225133" y="185394"/>
                    <a:pt x="227877" y="186537"/>
                    <a:pt x="230163" y="187909"/>
                  </a:cubicBezTo>
                  <a:cubicBezTo>
                    <a:pt x="232449" y="189281"/>
                    <a:pt x="233592" y="190652"/>
                    <a:pt x="233592" y="192024"/>
                  </a:cubicBezTo>
                  <a:cubicBezTo>
                    <a:pt x="233592" y="193395"/>
                    <a:pt x="233020" y="194196"/>
                    <a:pt x="231877" y="194424"/>
                  </a:cubicBezTo>
                  <a:cubicBezTo>
                    <a:pt x="230734" y="194653"/>
                    <a:pt x="230163" y="195681"/>
                    <a:pt x="230163" y="197510"/>
                  </a:cubicBezTo>
                  <a:lnTo>
                    <a:pt x="228105" y="197510"/>
                  </a:lnTo>
                  <a:cubicBezTo>
                    <a:pt x="225819" y="197510"/>
                    <a:pt x="223762" y="197282"/>
                    <a:pt x="221933" y="196824"/>
                  </a:cubicBezTo>
                  <a:lnTo>
                    <a:pt x="221933" y="197510"/>
                  </a:lnTo>
                  <a:cubicBezTo>
                    <a:pt x="221933" y="198882"/>
                    <a:pt x="222162" y="200025"/>
                    <a:pt x="222619" y="200939"/>
                  </a:cubicBezTo>
                  <a:cubicBezTo>
                    <a:pt x="221704" y="201396"/>
                    <a:pt x="220561" y="201625"/>
                    <a:pt x="219190" y="201625"/>
                  </a:cubicBezTo>
                  <a:lnTo>
                    <a:pt x="218504" y="201625"/>
                  </a:lnTo>
                  <a:lnTo>
                    <a:pt x="204102" y="198882"/>
                  </a:lnTo>
                  <a:cubicBezTo>
                    <a:pt x="199987" y="197967"/>
                    <a:pt x="195415" y="197510"/>
                    <a:pt x="190386" y="197510"/>
                  </a:cubicBezTo>
                  <a:lnTo>
                    <a:pt x="186271" y="197510"/>
                  </a:lnTo>
                  <a:cubicBezTo>
                    <a:pt x="185357" y="198882"/>
                    <a:pt x="183985" y="199911"/>
                    <a:pt x="182157" y="200596"/>
                  </a:cubicBezTo>
                  <a:cubicBezTo>
                    <a:pt x="180328" y="201282"/>
                    <a:pt x="178956" y="202311"/>
                    <a:pt x="178042" y="203682"/>
                  </a:cubicBezTo>
                  <a:cubicBezTo>
                    <a:pt x="177585" y="204140"/>
                    <a:pt x="176899" y="205283"/>
                    <a:pt x="175984" y="207111"/>
                  </a:cubicBezTo>
                  <a:cubicBezTo>
                    <a:pt x="175070" y="208940"/>
                    <a:pt x="174613" y="210312"/>
                    <a:pt x="174613" y="211226"/>
                  </a:cubicBezTo>
                  <a:lnTo>
                    <a:pt x="174613" y="212598"/>
                  </a:lnTo>
                  <a:cubicBezTo>
                    <a:pt x="175070" y="213055"/>
                    <a:pt x="175299" y="213741"/>
                    <a:pt x="175299" y="214655"/>
                  </a:cubicBezTo>
                  <a:cubicBezTo>
                    <a:pt x="175299" y="215570"/>
                    <a:pt x="174384" y="216484"/>
                    <a:pt x="172555" y="217398"/>
                  </a:cubicBezTo>
                  <a:lnTo>
                    <a:pt x="169126" y="220827"/>
                  </a:lnTo>
                  <a:cubicBezTo>
                    <a:pt x="170041" y="221742"/>
                    <a:pt x="170498" y="222428"/>
                    <a:pt x="170498" y="222885"/>
                  </a:cubicBezTo>
                  <a:lnTo>
                    <a:pt x="170498" y="225628"/>
                  </a:lnTo>
                  <a:cubicBezTo>
                    <a:pt x="170498" y="228371"/>
                    <a:pt x="170269" y="230200"/>
                    <a:pt x="169812" y="231114"/>
                  </a:cubicBezTo>
                  <a:lnTo>
                    <a:pt x="169812" y="253746"/>
                  </a:lnTo>
                  <a:cubicBezTo>
                    <a:pt x="170727" y="254203"/>
                    <a:pt x="171184" y="254775"/>
                    <a:pt x="171184" y="255460"/>
                  </a:cubicBezTo>
                  <a:cubicBezTo>
                    <a:pt x="171184" y="256146"/>
                    <a:pt x="171641" y="256718"/>
                    <a:pt x="172555" y="257175"/>
                  </a:cubicBezTo>
                  <a:lnTo>
                    <a:pt x="172555" y="255117"/>
                  </a:lnTo>
                  <a:cubicBezTo>
                    <a:pt x="173013" y="255117"/>
                    <a:pt x="173241" y="254660"/>
                    <a:pt x="173241" y="253746"/>
                  </a:cubicBezTo>
                  <a:cubicBezTo>
                    <a:pt x="173241" y="252831"/>
                    <a:pt x="173013" y="252374"/>
                    <a:pt x="172555" y="252374"/>
                  </a:cubicBezTo>
                  <a:cubicBezTo>
                    <a:pt x="172098" y="252374"/>
                    <a:pt x="171870" y="251917"/>
                    <a:pt x="171870" y="251003"/>
                  </a:cubicBezTo>
                  <a:cubicBezTo>
                    <a:pt x="171870" y="248717"/>
                    <a:pt x="172098" y="246659"/>
                    <a:pt x="172555" y="244830"/>
                  </a:cubicBezTo>
                  <a:cubicBezTo>
                    <a:pt x="173013" y="243002"/>
                    <a:pt x="173241" y="240944"/>
                    <a:pt x="173241" y="238658"/>
                  </a:cubicBezTo>
                  <a:cubicBezTo>
                    <a:pt x="174156" y="240487"/>
                    <a:pt x="174613" y="242316"/>
                    <a:pt x="174613" y="244145"/>
                  </a:cubicBezTo>
                  <a:lnTo>
                    <a:pt x="174613" y="257861"/>
                  </a:lnTo>
                  <a:cubicBezTo>
                    <a:pt x="175984" y="259232"/>
                    <a:pt x="176442" y="261290"/>
                    <a:pt x="175984" y="264033"/>
                  </a:cubicBezTo>
                  <a:lnTo>
                    <a:pt x="175984" y="269519"/>
                  </a:lnTo>
                  <a:cubicBezTo>
                    <a:pt x="176442" y="270891"/>
                    <a:pt x="176785" y="272034"/>
                    <a:pt x="177013" y="272948"/>
                  </a:cubicBezTo>
                  <a:cubicBezTo>
                    <a:pt x="177242" y="273863"/>
                    <a:pt x="177585" y="274548"/>
                    <a:pt x="178042" y="275006"/>
                  </a:cubicBezTo>
                  <a:cubicBezTo>
                    <a:pt x="178042" y="276377"/>
                    <a:pt x="177585" y="278092"/>
                    <a:pt x="176670" y="280149"/>
                  </a:cubicBezTo>
                  <a:cubicBezTo>
                    <a:pt x="175756" y="282207"/>
                    <a:pt x="175299" y="284378"/>
                    <a:pt x="175299" y="286664"/>
                  </a:cubicBezTo>
                  <a:cubicBezTo>
                    <a:pt x="174384" y="286664"/>
                    <a:pt x="173927" y="285750"/>
                    <a:pt x="173927" y="283921"/>
                  </a:cubicBezTo>
                  <a:cubicBezTo>
                    <a:pt x="173927" y="282092"/>
                    <a:pt x="173470" y="280949"/>
                    <a:pt x="172555" y="280492"/>
                  </a:cubicBezTo>
                  <a:cubicBezTo>
                    <a:pt x="170269" y="281406"/>
                    <a:pt x="169355" y="282664"/>
                    <a:pt x="169812" y="284264"/>
                  </a:cubicBezTo>
                  <a:cubicBezTo>
                    <a:pt x="170269" y="285864"/>
                    <a:pt x="169126" y="287121"/>
                    <a:pt x="166383" y="288036"/>
                  </a:cubicBezTo>
                  <a:cubicBezTo>
                    <a:pt x="165469" y="288036"/>
                    <a:pt x="165240" y="288379"/>
                    <a:pt x="165697" y="289065"/>
                  </a:cubicBezTo>
                  <a:cubicBezTo>
                    <a:pt x="166155" y="289750"/>
                    <a:pt x="166155" y="290322"/>
                    <a:pt x="165697" y="290779"/>
                  </a:cubicBezTo>
                  <a:cubicBezTo>
                    <a:pt x="165697" y="292608"/>
                    <a:pt x="164783" y="293522"/>
                    <a:pt x="162954" y="293522"/>
                  </a:cubicBezTo>
                  <a:lnTo>
                    <a:pt x="162954" y="294208"/>
                  </a:lnTo>
                  <a:cubicBezTo>
                    <a:pt x="162954" y="295580"/>
                    <a:pt x="163869" y="296265"/>
                    <a:pt x="165697" y="296265"/>
                  </a:cubicBezTo>
                  <a:cubicBezTo>
                    <a:pt x="167526" y="296265"/>
                    <a:pt x="169012" y="296037"/>
                    <a:pt x="170155" y="295580"/>
                  </a:cubicBezTo>
                  <a:cubicBezTo>
                    <a:pt x="171298" y="295122"/>
                    <a:pt x="172784" y="294437"/>
                    <a:pt x="174613" y="293522"/>
                  </a:cubicBezTo>
                  <a:cubicBezTo>
                    <a:pt x="174156" y="292608"/>
                    <a:pt x="174384" y="291236"/>
                    <a:pt x="175299" y="289407"/>
                  </a:cubicBezTo>
                  <a:cubicBezTo>
                    <a:pt x="176213" y="287579"/>
                    <a:pt x="176899" y="286664"/>
                    <a:pt x="177356" y="286664"/>
                  </a:cubicBezTo>
                  <a:lnTo>
                    <a:pt x="179413" y="286664"/>
                  </a:lnTo>
                  <a:lnTo>
                    <a:pt x="179413" y="290779"/>
                  </a:lnTo>
                  <a:lnTo>
                    <a:pt x="182842" y="290779"/>
                  </a:lnTo>
                  <a:cubicBezTo>
                    <a:pt x="183300" y="291236"/>
                    <a:pt x="183985" y="291236"/>
                    <a:pt x="184900" y="290779"/>
                  </a:cubicBezTo>
                  <a:cubicBezTo>
                    <a:pt x="188100" y="290322"/>
                    <a:pt x="190843" y="289865"/>
                    <a:pt x="193129" y="289407"/>
                  </a:cubicBezTo>
                  <a:cubicBezTo>
                    <a:pt x="195415" y="288950"/>
                    <a:pt x="198159" y="288722"/>
                    <a:pt x="201359" y="288722"/>
                  </a:cubicBezTo>
                  <a:cubicBezTo>
                    <a:pt x="206388" y="288722"/>
                    <a:pt x="210046" y="289179"/>
                    <a:pt x="212332" y="290093"/>
                  </a:cubicBezTo>
                  <a:cubicBezTo>
                    <a:pt x="214618" y="291008"/>
                    <a:pt x="218047" y="291922"/>
                    <a:pt x="222619" y="292836"/>
                  </a:cubicBezTo>
                  <a:lnTo>
                    <a:pt x="226048" y="292836"/>
                  </a:lnTo>
                  <a:cubicBezTo>
                    <a:pt x="228334" y="293294"/>
                    <a:pt x="229705" y="293522"/>
                    <a:pt x="230163" y="293522"/>
                  </a:cubicBezTo>
                  <a:cubicBezTo>
                    <a:pt x="230620" y="293522"/>
                    <a:pt x="231077" y="293751"/>
                    <a:pt x="231534" y="294208"/>
                  </a:cubicBezTo>
                  <a:lnTo>
                    <a:pt x="232220" y="294894"/>
                  </a:lnTo>
                  <a:cubicBezTo>
                    <a:pt x="232677" y="295351"/>
                    <a:pt x="232906" y="295808"/>
                    <a:pt x="232906" y="296265"/>
                  </a:cubicBezTo>
                  <a:lnTo>
                    <a:pt x="234277" y="297637"/>
                  </a:lnTo>
                  <a:cubicBezTo>
                    <a:pt x="234735" y="298094"/>
                    <a:pt x="235763" y="298437"/>
                    <a:pt x="237364" y="298666"/>
                  </a:cubicBezTo>
                  <a:cubicBezTo>
                    <a:pt x="238964" y="298894"/>
                    <a:pt x="239878" y="299237"/>
                    <a:pt x="240107" y="299694"/>
                  </a:cubicBezTo>
                  <a:cubicBezTo>
                    <a:pt x="240335" y="300152"/>
                    <a:pt x="240678" y="300380"/>
                    <a:pt x="241135" y="300380"/>
                  </a:cubicBezTo>
                  <a:lnTo>
                    <a:pt x="241821" y="301066"/>
                  </a:lnTo>
                  <a:cubicBezTo>
                    <a:pt x="244564" y="306095"/>
                    <a:pt x="248679" y="308610"/>
                    <a:pt x="254166" y="308610"/>
                  </a:cubicBezTo>
                  <a:cubicBezTo>
                    <a:pt x="254166" y="309981"/>
                    <a:pt x="254394" y="311124"/>
                    <a:pt x="254851" y="312039"/>
                  </a:cubicBezTo>
                  <a:cubicBezTo>
                    <a:pt x="253937" y="312953"/>
                    <a:pt x="252565" y="313410"/>
                    <a:pt x="250737" y="313410"/>
                  </a:cubicBezTo>
                  <a:lnTo>
                    <a:pt x="246622" y="313410"/>
                  </a:lnTo>
                  <a:cubicBezTo>
                    <a:pt x="247079" y="315239"/>
                    <a:pt x="246622" y="315811"/>
                    <a:pt x="245250" y="315125"/>
                  </a:cubicBezTo>
                  <a:cubicBezTo>
                    <a:pt x="243879" y="314439"/>
                    <a:pt x="243421" y="315011"/>
                    <a:pt x="243879" y="316839"/>
                  </a:cubicBezTo>
                  <a:lnTo>
                    <a:pt x="234277" y="316839"/>
                  </a:lnTo>
                  <a:cubicBezTo>
                    <a:pt x="233820" y="316839"/>
                    <a:pt x="233592" y="317182"/>
                    <a:pt x="233592" y="317868"/>
                  </a:cubicBezTo>
                  <a:cubicBezTo>
                    <a:pt x="233592" y="318554"/>
                    <a:pt x="233363" y="319125"/>
                    <a:pt x="232906" y="319583"/>
                  </a:cubicBezTo>
                  <a:cubicBezTo>
                    <a:pt x="225591" y="317754"/>
                    <a:pt x="218618" y="315925"/>
                    <a:pt x="211989" y="314096"/>
                  </a:cubicBezTo>
                  <a:cubicBezTo>
                    <a:pt x="205360" y="312267"/>
                    <a:pt x="198844" y="309524"/>
                    <a:pt x="192444" y="305867"/>
                  </a:cubicBezTo>
                  <a:lnTo>
                    <a:pt x="189015" y="305867"/>
                  </a:lnTo>
                  <a:cubicBezTo>
                    <a:pt x="183985" y="305867"/>
                    <a:pt x="179299" y="307810"/>
                    <a:pt x="174956" y="311696"/>
                  </a:cubicBezTo>
                  <a:cubicBezTo>
                    <a:pt x="170612" y="315582"/>
                    <a:pt x="166612" y="318897"/>
                    <a:pt x="162954" y="321640"/>
                  </a:cubicBezTo>
                  <a:cubicBezTo>
                    <a:pt x="160668" y="323469"/>
                    <a:pt x="158382" y="324269"/>
                    <a:pt x="156096" y="324040"/>
                  </a:cubicBezTo>
                  <a:cubicBezTo>
                    <a:pt x="153810" y="323812"/>
                    <a:pt x="150839" y="325069"/>
                    <a:pt x="147181" y="327812"/>
                  </a:cubicBezTo>
                  <a:cubicBezTo>
                    <a:pt x="145809" y="328727"/>
                    <a:pt x="144438" y="330213"/>
                    <a:pt x="143066" y="332270"/>
                  </a:cubicBezTo>
                  <a:cubicBezTo>
                    <a:pt x="141694" y="334327"/>
                    <a:pt x="140209" y="336156"/>
                    <a:pt x="138608" y="337756"/>
                  </a:cubicBezTo>
                  <a:cubicBezTo>
                    <a:pt x="137008" y="339357"/>
                    <a:pt x="135179" y="340728"/>
                    <a:pt x="133122" y="341871"/>
                  </a:cubicBezTo>
                  <a:cubicBezTo>
                    <a:pt x="131065" y="343014"/>
                    <a:pt x="128893" y="343128"/>
                    <a:pt x="126607" y="342214"/>
                  </a:cubicBezTo>
                  <a:cubicBezTo>
                    <a:pt x="124321" y="343128"/>
                    <a:pt x="119635" y="345186"/>
                    <a:pt x="112548" y="348386"/>
                  </a:cubicBezTo>
                  <a:cubicBezTo>
                    <a:pt x="105461" y="351587"/>
                    <a:pt x="100775" y="353873"/>
                    <a:pt x="98489" y="355244"/>
                  </a:cubicBezTo>
                  <a:lnTo>
                    <a:pt x="90945" y="359359"/>
                  </a:lnTo>
                  <a:cubicBezTo>
                    <a:pt x="87288" y="362102"/>
                    <a:pt x="84544" y="363931"/>
                    <a:pt x="82716" y="364845"/>
                  </a:cubicBezTo>
                  <a:cubicBezTo>
                    <a:pt x="82258" y="364845"/>
                    <a:pt x="81458" y="365417"/>
                    <a:pt x="80315" y="366560"/>
                  </a:cubicBezTo>
                  <a:cubicBezTo>
                    <a:pt x="79172" y="367703"/>
                    <a:pt x="78258" y="368617"/>
                    <a:pt x="77572" y="369303"/>
                  </a:cubicBezTo>
                  <a:cubicBezTo>
                    <a:pt x="76886" y="369989"/>
                    <a:pt x="74829" y="371589"/>
                    <a:pt x="71400" y="374104"/>
                  </a:cubicBezTo>
                  <a:cubicBezTo>
                    <a:pt x="67971" y="376618"/>
                    <a:pt x="66256" y="378333"/>
                    <a:pt x="66256" y="379247"/>
                  </a:cubicBezTo>
                  <a:lnTo>
                    <a:pt x="66256" y="379933"/>
                  </a:lnTo>
                  <a:lnTo>
                    <a:pt x="82716" y="383362"/>
                  </a:lnTo>
                  <a:lnTo>
                    <a:pt x="84087" y="384048"/>
                  </a:lnTo>
                  <a:lnTo>
                    <a:pt x="84773" y="384048"/>
                  </a:lnTo>
                  <a:cubicBezTo>
                    <a:pt x="84773" y="384505"/>
                    <a:pt x="84544" y="384734"/>
                    <a:pt x="84087" y="384734"/>
                  </a:cubicBezTo>
                  <a:lnTo>
                    <a:pt x="94374" y="386105"/>
                  </a:lnTo>
                  <a:lnTo>
                    <a:pt x="94374" y="386791"/>
                  </a:lnTo>
                  <a:cubicBezTo>
                    <a:pt x="94374" y="387705"/>
                    <a:pt x="94146" y="388620"/>
                    <a:pt x="93688" y="389534"/>
                  </a:cubicBezTo>
                  <a:lnTo>
                    <a:pt x="93688" y="392277"/>
                  </a:lnTo>
                  <a:cubicBezTo>
                    <a:pt x="93688" y="393649"/>
                    <a:pt x="94031" y="394906"/>
                    <a:pt x="94717" y="396049"/>
                  </a:cubicBezTo>
                  <a:cubicBezTo>
                    <a:pt x="95403" y="397192"/>
                    <a:pt x="95746" y="398221"/>
                    <a:pt x="95746" y="399135"/>
                  </a:cubicBezTo>
                  <a:cubicBezTo>
                    <a:pt x="95746" y="400050"/>
                    <a:pt x="95403" y="400850"/>
                    <a:pt x="94717" y="401536"/>
                  </a:cubicBezTo>
                  <a:cubicBezTo>
                    <a:pt x="94031" y="402221"/>
                    <a:pt x="92545" y="403022"/>
                    <a:pt x="90259" y="403936"/>
                  </a:cubicBezTo>
                  <a:cubicBezTo>
                    <a:pt x="87973" y="404850"/>
                    <a:pt x="86373" y="405993"/>
                    <a:pt x="85459" y="407365"/>
                  </a:cubicBezTo>
                  <a:cubicBezTo>
                    <a:pt x="84544" y="407365"/>
                    <a:pt x="82944" y="407708"/>
                    <a:pt x="80658" y="408394"/>
                  </a:cubicBezTo>
                  <a:cubicBezTo>
                    <a:pt x="78372" y="409080"/>
                    <a:pt x="76772" y="409422"/>
                    <a:pt x="75858" y="409422"/>
                  </a:cubicBezTo>
                  <a:lnTo>
                    <a:pt x="74486" y="409422"/>
                  </a:lnTo>
                  <a:cubicBezTo>
                    <a:pt x="74029" y="409422"/>
                    <a:pt x="72886" y="409194"/>
                    <a:pt x="71057" y="408737"/>
                  </a:cubicBezTo>
                  <a:lnTo>
                    <a:pt x="54598" y="408737"/>
                  </a:lnTo>
                  <a:cubicBezTo>
                    <a:pt x="52769" y="408737"/>
                    <a:pt x="50369" y="408279"/>
                    <a:pt x="47397" y="407365"/>
                  </a:cubicBezTo>
                  <a:cubicBezTo>
                    <a:pt x="44425" y="406451"/>
                    <a:pt x="41453" y="405193"/>
                    <a:pt x="38482" y="403593"/>
                  </a:cubicBezTo>
                  <a:cubicBezTo>
                    <a:pt x="35510" y="401993"/>
                    <a:pt x="32995" y="400278"/>
                    <a:pt x="30938" y="398450"/>
                  </a:cubicBezTo>
                  <a:cubicBezTo>
                    <a:pt x="28880" y="396621"/>
                    <a:pt x="27852" y="394792"/>
                    <a:pt x="27852" y="392963"/>
                  </a:cubicBezTo>
                  <a:cubicBezTo>
                    <a:pt x="27852" y="387934"/>
                    <a:pt x="30366" y="383934"/>
                    <a:pt x="35395" y="380962"/>
                  </a:cubicBezTo>
                  <a:cubicBezTo>
                    <a:pt x="40425" y="377990"/>
                    <a:pt x="43396" y="374675"/>
                    <a:pt x="44311" y="371018"/>
                  </a:cubicBezTo>
                  <a:lnTo>
                    <a:pt x="49797" y="365531"/>
                  </a:lnTo>
                  <a:cubicBezTo>
                    <a:pt x="52540" y="363245"/>
                    <a:pt x="54369" y="361759"/>
                    <a:pt x="55284" y="361073"/>
                  </a:cubicBezTo>
                  <a:cubicBezTo>
                    <a:pt x="56198" y="360388"/>
                    <a:pt x="57913" y="359130"/>
                    <a:pt x="60427" y="357302"/>
                  </a:cubicBezTo>
                  <a:cubicBezTo>
                    <a:pt x="62942" y="355473"/>
                    <a:pt x="65685" y="353530"/>
                    <a:pt x="68657" y="351472"/>
                  </a:cubicBezTo>
                  <a:cubicBezTo>
                    <a:pt x="71629" y="349415"/>
                    <a:pt x="74372" y="347472"/>
                    <a:pt x="76886" y="345643"/>
                  </a:cubicBezTo>
                  <a:cubicBezTo>
                    <a:pt x="79401" y="343814"/>
                    <a:pt x="81115" y="342443"/>
                    <a:pt x="82030" y="341528"/>
                  </a:cubicBezTo>
                  <a:lnTo>
                    <a:pt x="82716" y="340842"/>
                  </a:lnTo>
                  <a:cubicBezTo>
                    <a:pt x="82716" y="340385"/>
                    <a:pt x="85230" y="338671"/>
                    <a:pt x="90259" y="335699"/>
                  </a:cubicBezTo>
                  <a:cubicBezTo>
                    <a:pt x="95289" y="332727"/>
                    <a:pt x="99175" y="330327"/>
                    <a:pt x="101918" y="328498"/>
                  </a:cubicBezTo>
                  <a:lnTo>
                    <a:pt x="125921" y="312725"/>
                  </a:lnTo>
                  <a:cubicBezTo>
                    <a:pt x="125921" y="303581"/>
                    <a:pt x="124321" y="294665"/>
                    <a:pt x="121120" y="285978"/>
                  </a:cubicBezTo>
                  <a:cubicBezTo>
                    <a:pt x="121120" y="284607"/>
                    <a:pt x="120892" y="281406"/>
                    <a:pt x="120435" y="276377"/>
                  </a:cubicBezTo>
                  <a:lnTo>
                    <a:pt x="120435" y="266776"/>
                  </a:lnTo>
                  <a:cubicBezTo>
                    <a:pt x="120435" y="259004"/>
                    <a:pt x="120778" y="251460"/>
                    <a:pt x="121463" y="244145"/>
                  </a:cubicBezTo>
                  <a:cubicBezTo>
                    <a:pt x="122149" y="236829"/>
                    <a:pt x="122492" y="229286"/>
                    <a:pt x="122492" y="221513"/>
                  </a:cubicBezTo>
                  <a:cubicBezTo>
                    <a:pt x="122492" y="220599"/>
                    <a:pt x="122263" y="219913"/>
                    <a:pt x="121806" y="219456"/>
                  </a:cubicBezTo>
                  <a:lnTo>
                    <a:pt x="121806" y="213284"/>
                  </a:lnTo>
                  <a:cubicBezTo>
                    <a:pt x="122263" y="211912"/>
                    <a:pt x="122492" y="210426"/>
                    <a:pt x="122492" y="208826"/>
                  </a:cubicBezTo>
                  <a:cubicBezTo>
                    <a:pt x="122492" y="207226"/>
                    <a:pt x="122035" y="206426"/>
                    <a:pt x="121120" y="206426"/>
                  </a:cubicBezTo>
                  <a:cubicBezTo>
                    <a:pt x="118377" y="206426"/>
                    <a:pt x="116548" y="208026"/>
                    <a:pt x="115634" y="211226"/>
                  </a:cubicBezTo>
                  <a:cubicBezTo>
                    <a:pt x="111976" y="216255"/>
                    <a:pt x="107404" y="220485"/>
                    <a:pt x="101918" y="223914"/>
                  </a:cubicBezTo>
                  <a:cubicBezTo>
                    <a:pt x="96432" y="227343"/>
                    <a:pt x="91402" y="231114"/>
                    <a:pt x="86830" y="235229"/>
                  </a:cubicBezTo>
                  <a:cubicBezTo>
                    <a:pt x="79515" y="237972"/>
                    <a:pt x="71743" y="241173"/>
                    <a:pt x="63513" y="244830"/>
                  </a:cubicBezTo>
                  <a:cubicBezTo>
                    <a:pt x="61227" y="245745"/>
                    <a:pt x="59284" y="246316"/>
                    <a:pt x="57684" y="246545"/>
                  </a:cubicBezTo>
                  <a:cubicBezTo>
                    <a:pt x="56084" y="246774"/>
                    <a:pt x="54026" y="247574"/>
                    <a:pt x="51512" y="248945"/>
                  </a:cubicBezTo>
                  <a:cubicBezTo>
                    <a:pt x="48997" y="250317"/>
                    <a:pt x="45568" y="252831"/>
                    <a:pt x="41225" y="256489"/>
                  </a:cubicBezTo>
                  <a:cubicBezTo>
                    <a:pt x="36881" y="260147"/>
                    <a:pt x="32881" y="261975"/>
                    <a:pt x="29223" y="261975"/>
                  </a:cubicBezTo>
                  <a:cubicBezTo>
                    <a:pt x="27852" y="261975"/>
                    <a:pt x="27166" y="261061"/>
                    <a:pt x="27166" y="259232"/>
                  </a:cubicBezTo>
                  <a:lnTo>
                    <a:pt x="27166" y="254432"/>
                  </a:lnTo>
                  <a:lnTo>
                    <a:pt x="27852" y="252374"/>
                  </a:lnTo>
                  <a:cubicBezTo>
                    <a:pt x="28309" y="251460"/>
                    <a:pt x="28652" y="249860"/>
                    <a:pt x="28880" y="247574"/>
                  </a:cubicBezTo>
                  <a:cubicBezTo>
                    <a:pt x="29109" y="245288"/>
                    <a:pt x="29452" y="243687"/>
                    <a:pt x="29909" y="242773"/>
                  </a:cubicBezTo>
                  <a:cubicBezTo>
                    <a:pt x="28995" y="242316"/>
                    <a:pt x="28537" y="241401"/>
                    <a:pt x="28537" y="240030"/>
                  </a:cubicBezTo>
                  <a:cubicBezTo>
                    <a:pt x="28537" y="237744"/>
                    <a:pt x="30252" y="235344"/>
                    <a:pt x="33681" y="232829"/>
                  </a:cubicBezTo>
                  <a:cubicBezTo>
                    <a:pt x="37110" y="230314"/>
                    <a:pt x="39510" y="228486"/>
                    <a:pt x="40882" y="227343"/>
                  </a:cubicBezTo>
                  <a:cubicBezTo>
                    <a:pt x="42253" y="226200"/>
                    <a:pt x="43282" y="224828"/>
                    <a:pt x="43968" y="223228"/>
                  </a:cubicBezTo>
                  <a:cubicBezTo>
                    <a:pt x="44654" y="221628"/>
                    <a:pt x="45682" y="220370"/>
                    <a:pt x="47054" y="219456"/>
                  </a:cubicBezTo>
                  <a:lnTo>
                    <a:pt x="59398" y="209855"/>
                  </a:lnTo>
                  <a:cubicBezTo>
                    <a:pt x="63970" y="206654"/>
                    <a:pt x="68771" y="204140"/>
                    <a:pt x="73800" y="202311"/>
                  </a:cubicBezTo>
                  <a:cubicBezTo>
                    <a:pt x="75172" y="202311"/>
                    <a:pt x="77115" y="202997"/>
                    <a:pt x="79630" y="204368"/>
                  </a:cubicBezTo>
                  <a:cubicBezTo>
                    <a:pt x="82144" y="205740"/>
                    <a:pt x="83401" y="207111"/>
                    <a:pt x="83401" y="208483"/>
                  </a:cubicBezTo>
                  <a:cubicBezTo>
                    <a:pt x="83401" y="211683"/>
                    <a:pt x="82258" y="214084"/>
                    <a:pt x="79972" y="215684"/>
                  </a:cubicBezTo>
                  <a:cubicBezTo>
                    <a:pt x="77686" y="217284"/>
                    <a:pt x="75286" y="218770"/>
                    <a:pt x="72772" y="220142"/>
                  </a:cubicBezTo>
                  <a:cubicBezTo>
                    <a:pt x="70257" y="221513"/>
                    <a:pt x="67857" y="222656"/>
                    <a:pt x="65571" y="223571"/>
                  </a:cubicBezTo>
                  <a:cubicBezTo>
                    <a:pt x="63285" y="224485"/>
                    <a:pt x="62142" y="225857"/>
                    <a:pt x="62142" y="227685"/>
                  </a:cubicBezTo>
                  <a:cubicBezTo>
                    <a:pt x="65342" y="227685"/>
                    <a:pt x="68771" y="226771"/>
                    <a:pt x="72429" y="224942"/>
                  </a:cubicBezTo>
                  <a:cubicBezTo>
                    <a:pt x="76086" y="223113"/>
                    <a:pt x="79744" y="220827"/>
                    <a:pt x="83401" y="218084"/>
                  </a:cubicBezTo>
                  <a:cubicBezTo>
                    <a:pt x="87059" y="215341"/>
                    <a:pt x="90602" y="212484"/>
                    <a:pt x="94031" y="209512"/>
                  </a:cubicBezTo>
                  <a:cubicBezTo>
                    <a:pt x="97460" y="206540"/>
                    <a:pt x="100546" y="204025"/>
                    <a:pt x="103290" y="201968"/>
                  </a:cubicBezTo>
                  <a:cubicBezTo>
                    <a:pt x="106033" y="199911"/>
                    <a:pt x="109919" y="197625"/>
                    <a:pt x="114948" y="195110"/>
                  </a:cubicBezTo>
                  <a:cubicBezTo>
                    <a:pt x="119977" y="192595"/>
                    <a:pt x="123635" y="189966"/>
                    <a:pt x="125921" y="187223"/>
                  </a:cubicBezTo>
                  <a:lnTo>
                    <a:pt x="125921" y="183794"/>
                  </a:lnTo>
                  <a:cubicBezTo>
                    <a:pt x="125921" y="182423"/>
                    <a:pt x="125578" y="181165"/>
                    <a:pt x="124892" y="180022"/>
                  </a:cubicBezTo>
                  <a:cubicBezTo>
                    <a:pt x="124207" y="178879"/>
                    <a:pt x="123864" y="177393"/>
                    <a:pt x="123864" y="175565"/>
                  </a:cubicBezTo>
                  <a:cubicBezTo>
                    <a:pt x="123864" y="175107"/>
                    <a:pt x="124092" y="174422"/>
                    <a:pt x="124549" y="173507"/>
                  </a:cubicBezTo>
                  <a:lnTo>
                    <a:pt x="124549" y="171450"/>
                  </a:lnTo>
                  <a:cubicBezTo>
                    <a:pt x="125007" y="171450"/>
                    <a:pt x="125235" y="171221"/>
                    <a:pt x="125235" y="170764"/>
                  </a:cubicBezTo>
                  <a:lnTo>
                    <a:pt x="125235" y="170078"/>
                  </a:lnTo>
                  <a:cubicBezTo>
                    <a:pt x="125235" y="167792"/>
                    <a:pt x="123635" y="166649"/>
                    <a:pt x="120435" y="166649"/>
                  </a:cubicBezTo>
                  <a:lnTo>
                    <a:pt x="114948" y="166649"/>
                  </a:lnTo>
                  <a:cubicBezTo>
                    <a:pt x="113119" y="166192"/>
                    <a:pt x="111634" y="165049"/>
                    <a:pt x="110491" y="163220"/>
                  </a:cubicBezTo>
                  <a:cubicBezTo>
                    <a:pt x="109348" y="161391"/>
                    <a:pt x="108319" y="159334"/>
                    <a:pt x="107404" y="157048"/>
                  </a:cubicBezTo>
                  <a:cubicBezTo>
                    <a:pt x="106490" y="154762"/>
                    <a:pt x="105461" y="152705"/>
                    <a:pt x="104318" y="150876"/>
                  </a:cubicBezTo>
                  <a:cubicBezTo>
                    <a:pt x="103175" y="149047"/>
                    <a:pt x="101918" y="148133"/>
                    <a:pt x="100546" y="148133"/>
                  </a:cubicBezTo>
                  <a:lnTo>
                    <a:pt x="99861" y="148133"/>
                  </a:lnTo>
                  <a:lnTo>
                    <a:pt x="83401" y="165278"/>
                  </a:lnTo>
                  <a:lnTo>
                    <a:pt x="71057" y="171450"/>
                  </a:lnTo>
                  <a:cubicBezTo>
                    <a:pt x="66942" y="174193"/>
                    <a:pt x="63285" y="177393"/>
                    <a:pt x="60084" y="181051"/>
                  </a:cubicBezTo>
                  <a:lnTo>
                    <a:pt x="52540" y="184480"/>
                  </a:lnTo>
                  <a:cubicBezTo>
                    <a:pt x="48426" y="186766"/>
                    <a:pt x="45682" y="188366"/>
                    <a:pt x="44311" y="189281"/>
                  </a:cubicBezTo>
                  <a:lnTo>
                    <a:pt x="42253" y="190652"/>
                  </a:lnTo>
                  <a:cubicBezTo>
                    <a:pt x="41796" y="191109"/>
                    <a:pt x="40425" y="192252"/>
                    <a:pt x="38139" y="194081"/>
                  </a:cubicBezTo>
                  <a:lnTo>
                    <a:pt x="34710" y="197510"/>
                  </a:lnTo>
                  <a:cubicBezTo>
                    <a:pt x="31966" y="198882"/>
                    <a:pt x="29795" y="199568"/>
                    <a:pt x="28195" y="199568"/>
                  </a:cubicBezTo>
                  <a:cubicBezTo>
                    <a:pt x="26594" y="199568"/>
                    <a:pt x="24651" y="200482"/>
                    <a:pt x="22365" y="202311"/>
                  </a:cubicBezTo>
                  <a:lnTo>
                    <a:pt x="20994" y="202997"/>
                  </a:lnTo>
                  <a:cubicBezTo>
                    <a:pt x="20079" y="202997"/>
                    <a:pt x="19165" y="202539"/>
                    <a:pt x="18250" y="201625"/>
                  </a:cubicBezTo>
                  <a:cubicBezTo>
                    <a:pt x="17336" y="200711"/>
                    <a:pt x="16193" y="200253"/>
                    <a:pt x="14821" y="200253"/>
                  </a:cubicBezTo>
                  <a:cubicBezTo>
                    <a:pt x="13450" y="200253"/>
                    <a:pt x="12764" y="200939"/>
                    <a:pt x="12764" y="202311"/>
                  </a:cubicBezTo>
                  <a:lnTo>
                    <a:pt x="14136" y="203682"/>
                  </a:lnTo>
                  <a:cubicBezTo>
                    <a:pt x="13678" y="204597"/>
                    <a:pt x="12993" y="205283"/>
                    <a:pt x="12078" y="205740"/>
                  </a:cubicBezTo>
                  <a:cubicBezTo>
                    <a:pt x="11164" y="206197"/>
                    <a:pt x="10249" y="206426"/>
                    <a:pt x="9335" y="206426"/>
                  </a:cubicBezTo>
                  <a:cubicBezTo>
                    <a:pt x="9335" y="204597"/>
                    <a:pt x="8878" y="203911"/>
                    <a:pt x="7963" y="204368"/>
                  </a:cubicBezTo>
                  <a:cubicBezTo>
                    <a:pt x="7049" y="204825"/>
                    <a:pt x="5906" y="204597"/>
                    <a:pt x="4534" y="203682"/>
                  </a:cubicBezTo>
                  <a:cubicBezTo>
                    <a:pt x="3620" y="203682"/>
                    <a:pt x="2248" y="202997"/>
                    <a:pt x="420" y="201625"/>
                  </a:cubicBezTo>
                  <a:lnTo>
                    <a:pt x="0" y="201205"/>
                  </a:lnTo>
                  <a:lnTo>
                    <a:pt x="0" y="164800"/>
                  </a:lnTo>
                  <a:lnTo>
                    <a:pt x="5220" y="158420"/>
                  </a:lnTo>
                  <a:lnTo>
                    <a:pt x="11392" y="152247"/>
                  </a:lnTo>
                  <a:cubicBezTo>
                    <a:pt x="12307" y="151333"/>
                    <a:pt x="13564" y="150876"/>
                    <a:pt x="15164" y="150876"/>
                  </a:cubicBezTo>
                  <a:cubicBezTo>
                    <a:pt x="16765" y="150876"/>
                    <a:pt x="18022" y="150419"/>
                    <a:pt x="18936" y="149504"/>
                  </a:cubicBezTo>
                  <a:cubicBezTo>
                    <a:pt x="21679" y="147218"/>
                    <a:pt x="24423" y="144704"/>
                    <a:pt x="27166" y="141960"/>
                  </a:cubicBezTo>
                  <a:cubicBezTo>
                    <a:pt x="29909" y="139217"/>
                    <a:pt x="32881" y="136931"/>
                    <a:pt x="36081" y="135102"/>
                  </a:cubicBezTo>
                  <a:cubicBezTo>
                    <a:pt x="37453" y="134188"/>
                    <a:pt x="38824" y="133617"/>
                    <a:pt x="40196" y="133388"/>
                  </a:cubicBezTo>
                  <a:cubicBezTo>
                    <a:pt x="41568" y="133159"/>
                    <a:pt x="42711" y="132702"/>
                    <a:pt x="43625" y="132016"/>
                  </a:cubicBezTo>
                  <a:cubicBezTo>
                    <a:pt x="44539" y="131331"/>
                    <a:pt x="46483" y="129730"/>
                    <a:pt x="49454" y="127216"/>
                  </a:cubicBezTo>
                  <a:cubicBezTo>
                    <a:pt x="52426" y="124701"/>
                    <a:pt x="54369" y="123672"/>
                    <a:pt x="55284" y="124130"/>
                  </a:cubicBezTo>
                  <a:cubicBezTo>
                    <a:pt x="63056" y="118186"/>
                    <a:pt x="70028" y="112700"/>
                    <a:pt x="76201" y="107670"/>
                  </a:cubicBezTo>
                  <a:cubicBezTo>
                    <a:pt x="82373" y="102641"/>
                    <a:pt x="87288" y="95555"/>
                    <a:pt x="90945" y="86411"/>
                  </a:cubicBezTo>
                  <a:lnTo>
                    <a:pt x="93003" y="83667"/>
                  </a:lnTo>
                  <a:cubicBezTo>
                    <a:pt x="94374" y="81839"/>
                    <a:pt x="95860" y="79667"/>
                    <a:pt x="97460" y="77152"/>
                  </a:cubicBezTo>
                  <a:cubicBezTo>
                    <a:pt x="99061" y="74638"/>
                    <a:pt x="100546" y="72237"/>
                    <a:pt x="101918" y="69951"/>
                  </a:cubicBezTo>
                  <a:lnTo>
                    <a:pt x="105347" y="66522"/>
                  </a:lnTo>
                  <a:cubicBezTo>
                    <a:pt x="105804" y="65608"/>
                    <a:pt x="107062" y="63779"/>
                    <a:pt x="109119" y="61036"/>
                  </a:cubicBezTo>
                  <a:cubicBezTo>
                    <a:pt x="111176" y="58293"/>
                    <a:pt x="112662" y="56464"/>
                    <a:pt x="113577" y="55550"/>
                  </a:cubicBezTo>
                  <a:cubicBezTo>
                    <a:pt x="116320" y="51892"/>
                    <a:pt x="119177" y="48806"/>
                    <a:pt x="122149" y="46291"/>
                  </a:cubicBezTo>
                  <a:cubicBezTo>
                    <a:pt x="125121" y="43777"/>
                    <a:pt x="127064" y="40233"/>
                    <a:pt x="127978" y="35661"/>
                  </a:cubicBezTo>
                  <a:lnTo>
                    <a:pt x="125235" y="35661"/>
                  </a:lnTo>
                  <a:cubicBezTo>
                    <a:pt x="123406" y="35661"/>
                    <a:pt x="121921" y="36004"/>
                    <a:pt x="120778" y="36690"/>
                  </a:cubicBezTo>
                  <a:cubicBezTo>
                    <a:pt x="119635" y="37376"/>
                    <a:pt x="117920" y="37719"/>
                    <a:pt x="115634" y="37719"/>
                  </a:cubicBezTo>
                  <a:cubicBezTo>
                    <a:pt x="111976" y="37719"/>
                    <a:pt x="108205" y="37147"/>
                    <a:pt x="104318" y="36004"/>
                  </a:cubicBezTo>
                  <a:cubicBezTo>
                    <a:pt x="100432" y="34861"/>
                    <a:pt x="96889" y="33604"/>
                    <a:pt x="93688" y="32232"/>
                  </a:cubicBezTo>
                  <a:cubicBezTo>
                    <a:pt x="93688" y="30861"/>
                    <a:pt x="94374" y="30175"/>
                    <a:pt x="95746" y="30175"/>
                  </a:cubicBezTo>
                  <a:cubicBezTo>
                    <a:pt x="95746" y="29718"/>
                    <a:pt x="95517" y="29375"/>
                    <a:pt x="95060" y="29146"/>
                  </a:cubicBezTo>
                  <a:cubicBezTo>
                    <a:pt x="94603" y="28918"/>
                    <a:pt x="94374" y="28575"/>
                    <a:pt x="94374" y="28118"/>
                  </a:cubicBezTo>
                  <a:lnTo>
                    <a:pt x="94374" y="25374"/>
                  </a:lnTo>
                  <a:cubicBezTo>
                    <a:pt x="94831" y="25374"/>
                    <a:pt x="95060" y="25032"/>
                    <a:pt x="95060" y="24346"/>
                  </a:cubicBezTo>
                  <a:cubicBezTo>
                    <a:pt x="95060" y="23660"/>
                    <a:pt x="94260" y="23317"/>
                    <a:pt x="92660" y="23317"/>
                  </a:cubicBezTo>
                  <a:cubicBezTo>
                    <a:pt x="91060" y="23317"/>
                    <a:pt x="90259" y="22403"/>
                    <a:pt x="90259" y="20574"/>
                  </a:cubicBezTo>
                  <a:lnTo>
                    <a:pt x="90945" y="18516"/>
                  </a:lnTo>
                  <a:cubicBezTo>
                    <a:pt x="92317" y="17602"/>
                    <a:pt x="94031" y="16916"/>
                    <a:pt x="96089" y="16459"/>
                  </a:cubicBezTo>
                  <a:cubicBezTo>
                    <a:pt x="98146" y="16002"/>
                    <a:pt x="99175" y="14859"/>
                    <a:pt x="99175" y="13030"/>
                  </a:cubicBezTo>
                  <a:lnTo>
                    <a:pt x="91631" y="13030"/>
                  </a:lnTo>
                  <a:lnTo>
                    <a:pt x="90945" y="12344"/>
                  </a:lnTo>
                  <a:lnTo>
                    <a:pt x="91631" y="11658"/>
                  </a:lnTo>
                  <a:cubicBezTo>
                    <a:pt x="102147" y="7086"/>
                    <a:pt x="112891" y="4000"/>
                    <a:pt x="123864" y="2400"/>
                  </a:cubicBezTo>
                  <a:cubicBezTo>
                    <a:pt x="134836" y="800"/>
                    <a:pt x="146266" y="0"/>
                    <a:pt x="158154" y="0"/>
                  </a:cubicBezTo>
                  <a:close/>
                </a:path>
              </a:pathLst>
            </a:custGeom>
            <a:solidFill>
              <a:srgbClr val="FF0000"/>
            </a:solidFill>
            <a:ln>
              <a:noFill/>
            </a:ln>
            <a:effectLst>
              <a:glow rad="127000">
                <a:schemeClr val="bg1"/>
              </a:glo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5400" spc="600">
                  <a:solidFill>
                    <a:srgbClr val="C00000"/>
                  </a:solidFill>
                  <a:effectLst>
                    <a:glow rad="127000">
                      <a:schemeClr val="bg1"/>
                    </a:glow>
                  </a:effectLst>
                  <a:latin typeface="禹卫书法行书简体" panose="02000603000000000000" pitchFamily="2" charset="-122"/>
                  <a:ea typeface="禹卫书法行书简体" panose="02000603000000000000" pitchFamily="2" charset="-122"/>
                </a:defRPr>
              </a:lvl1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en-US" altLang="zh-CN" sz="5400" b="0" i="0" u="none" strike="noStrike" kern="1200" cap="none" spc="600" normalizeH="0" baseline="0" noProof="0" dirty="0">
                <a:ln>
                  <a:noFill/>
                </a:ln>
                <a:solidFill>
                  <a:srgbClr val="FF0000"/>
                </a:solidFill>
                <a:effectLst>
                  <a:glow rad="127000">
                    <a:prstClr val="white"/>
                  </a:glow>
                </a:effectLst>
                <a:uLnTx/>
                <a:uFillTx/>
                <a:latin typeface="方正字迹-潇洒隶书繁体" panose="02010600010101010101" pitchFamily="2" charset="-122"/>
                <a:ea typeface="方正字迹-潇洒隶书繁体" panose="02010600010101010101" pitchFamily="2" charset="-122"/>
                <a:cs typeface="+mn-cs"/>
              </a:endParaRPr>
            </a:p>
          </p:txBody>
        </p:sp>
      </p:grpSp>
      <p:sp>
        <p:nvSpPr>
          <p:cNvPr id="77" name="文本框 76"/>
          <p:cNvSpPr txBox="1"/>
          <p:nvPr/>
        </p:nvSpPr>
        <p:spPr>
          <a:xfrm>
            <a:off x="756349" y="1853459"/>
            <a:ext cx="750645" cy="200640"/>
          </a:xfrm>
          <a:custGeom>
            <a:avLst/>
            <a:gdLst/>
            <a:ahLst/>
            <a:cxnLst/>
            <a:rect l="l" t="t" r="r" b="b"/>
            <a:pathLst>
              <a:path w="548535" h="146618">
                <a:moveTo>
                  <a:pt x="106018" y="18004"/>
                </a:moveTo>
                <a:cubicBezTo>
                  <a:pt x="105459" y="17975"/>
                  <a:pt x="104525" y="18083"/>
                  <a:pt x="103215" y="18329"/>
                </a:cubicBezTo>
                <a:cubicBezTo>
                  <a:pt x="101905" y="18575"/>
                  <a:pt x="100570" y="19134"/>
                  <a:pt x="99210" y="20005"/>
                </a:cubicBezTo>
                <a:cubicBezTo>
                  <a:pt x="96828" y="21560"/>
                  <a:pt x="95435" y="23902"/>
                  <a:pt x="95030" y="27032"/>
                </a:cubicBezTo>
                <a:cubicBezTo>
                  <a:pt x="94625" y="30162"/>
                  <a:pt x="94483" y="34355"/>
                  <a:pt x="94604" y="39611"/>
                </a:cubicBezTo>
                <a:lnTo>
                  <a:pt x="94604" y="115234"/>
                </a:lnTo>
                <a:cubicBezTo>
                  <a:pt x="94454" y="119177"/>
                  <a:pt x="95054" y="122595"/>
                  <a:pt x="96406" y="125487"/>
                </a:cubicBezTo>
                <a:cubicBezTo>
                  <a:pt x="97758" y="128380"/>
                  <a:pt x="100762" y="129897"/>
                  <a:pt x="105417" y="130039"/>
                </a:cubicBezTo>
                <a:cubicBezTo>
                  <a:pt x="111149" y="129764"/>
                  <a:pt x="114553" y="127613"/>
                  <a:pt x="115630" y="123587"/>
                </a:cubicBezTo>
                <a:cubicBezTo>
                  <a:pt x="116706" y="119561"/>
                  <a:pt x="117107" y="115309"/>
                  <a:pt x="116832" y="110833"/>
                </a:cubicBezTo>
                <a:lnTo>
                  <a:pt x="116832" y="39611"/>
                </a:lnTo>
                <a:cubicBezTo>
                  <a:pt x="116878" y="35335"/>
                  <a:pt x="116786" y="31783"/>
                  <a:pt x="116556" y="28958"/>
                </a:cubicBezTo>
                <a:cubicBezTo>
                  <a:pt x="116327" y="26132"/>
                  <a:pt x="115684" y="23881"/>
                  <a:pt x="114629" y="22206"/>
                </a:cubicBezTo>
                <a:cubicBezTo>
                  <a:pt x="114057" y="21243"/>
                  <a:pt x="113098" y="20317"/>
                  <a:pt x="111750" y="19430"/>
                </a:cubicBezTo>
                <a:cubicBezTo>
                  <a:pt x="110403" y="18542"/>
                  <a:pt x="108492" y="18067"/>
                  <a:pt x="106018" y="18004"/>
                </a:cubicBezTo>
                <a:close/>
                <a:moveTo>
                  <a:pt x="422851" y="2825"/>
                </a:moveTo>
                <a:lnTo>
                  <a:pt x="485234" y="2825"/>
                </a:lnTo>
                <a:lnTo>
                  <a:pt x="485234" y="19402"/>
                </a:lnTo>
                <a:lnTo>
                  <a:pt x="463231" y="19402"/>
                </a:lnTo>
                <a:lnTo>
                  <a:pt x="463231" y="144018"/>
                </a:lnTo>
                <a:lnTo>
                  <a:pt x="444253" y="144018"/>
                </a:lnTo>
                <a:lnTo>
                  <a:pt x="444253" y="19402"/>
                </a:lnTo>
                <a:lnTo>
                  <a:pt x="422851" y="19402"/>
                </a:lnTo>
                <a:close/>
                <a:moveTo>
                  <a:pt x="352652" y="2825"/>
                </a:moveTo>
                <a:lnTo>
                  <a:pt x="372632" y="2825"/>
                </a:lnTo>
                <a:lnTo>
                  <a:pt x="394856" y="99029"/>
                </a:lnTo>
                <a:lnTo>
                  <a:pt x="394056" y="2825"/>
                </a:lnTo>
                <a:lnTo>
                  <a:pt x="411634" y="2825"/>
                </a:lnTo>
                <a:lnTo>
                  <a:pt x="411634" y="144018"/>
                </a:lnTo>
                <a:lnTo>
                  <a:pt x="391053" y="144018"/>
                </a:lnTo>
                <a:lnTo>
                  <a:pt x="368430" y="40411"/>
                </a:lnTo>
                <a:lnTo>
                  <a:pt x="370030" y="144018"/>
                </a:lnTo>
                <a:lnTo>
                  <a:pt x="352652" y="144018"/>
                </a:lnTo>
                <a:close/>
                <a:moveTo>
                  <a:pt x="295702" y="2825"/>
                </a:moveTo>
                <a:lnTo>
                  <a:pt x="342282" y="2825"/>
                </a:lnTo>
                <a:lnTo>
                  <a:pt x="342282" y="20402"/>
                </a:lnTo>
                <a:lnTo>
                  <a:pt x="314479" y="20402"/>
                </a:lnTo>
                <a:lnTo>
                  <a:pt x="314479" y="61832"/>
                </a:lnTo>
                <a:lnTo>
                  <a:pt x="339282" y="61832"/>
                </a:lnTo>
                <a:lnTo>
                  <a:pt x="339282" y="79409"/>
                </a:lnTo>
                <a:lnTo>
                  <a:pt x="314679" y="79409"/>
                </a:lnTo>
                <a:lnTo>
                  <a:pt x="314679" y="126240"/>
                </a:lnTo>
                <a:lnTo>
                  <a:pt x="342282" y="126240"/>
                </a:lnTo>
                <a:lnTo>
                  <a:pt x="342282" y="144018"/>
                </a:lnTo>
                <a:lnTo>
                  <a:pt x="295702" y="144018"/>
                </a:lnTo>
                <a:close/>
                <a:moveTo>
                  <a:pt x="222826" y="2825"/>
                </a:moveTo>
                <a:lnTo>
                  <a:pt x="285209" y="2825"/>
                </a:lnTo>
                <a:lnTo>
                  <a:pt x="285209" y="19402"/>
                </a:lnTo>
                <a:lnTo>
                  <a:pt x="263206" y="19402"/>
                </a:lnTo>
                <a:lnTo>
                  <a:pt x="263206" y="144018"/>
                </a:lnTo>
                <a:lnTo>
                  <a:pt x="244228" y="144018"/>
                </a:lnTo>
                <a:lnTo>
                  <a:pt x="244228" y="19402"/>
                </a:lnTo>
                <a:lnTo>
                  <a:pt x="222826" y="19402"/>
                </a:lnTo>
                <a:close/>
                <a:moveTo>
                  <a:pt x="152627" y="2825"/>
                </a:moveTo>
                <a:lnTo>
                  <a:pt x="172607" y="2825"/>
                </a:lnTo>
                <a:lnTo>
                  <a:pt x="194831" y="99029"/>
                </a:lnTo>
                <a:lnTo>
                  <a:pt x="194031" y="2825"/>
                </a:lnTo>
                <a:lnTo>
                  <a:pt x="211609" y="2825"/>
                </a:lnTo>
                <a:lnTo>
                  <a:pt x="211609" y="144018"/>
                </a:lnTo>
                <a:lnTo>
                  <a:pt x="191028" y="144018"/>
                </a:lnTo>
                <a:lnTo>
                  <a:pt x="168405" y="40411"/>
                </a:lnTo>
                <a:lnTo>
                  <a:pt x="170005" y="144018"/>
                </a:lnTo>
                <a:lnTo>
                  <a:pt x="152627" y="144018"/>
                </a:lnTo>
                <a:close/>
                <a:moveTo>
                  <a:pt x="106419" y="1825"/>
                </a:moveTo>
                <a:cubicBezTo>
                  <a:pt x="108063" y="1709"/>
                  <a:pt x="110631" y="1941"/>
                  <a:pt x="114125" y="2522"/>
                </a:cubicBezTo>
                <a:cubicBezTo>
                  <a:pt x="117618" y="3103"/>
                  <a:pt x="121184" y="4729"/>
                  <a:pt x="124822" y="7401"/>
                </a:cubicBezTo>
                <a:cubicBezTo>
                  <a:pt x="126611" y="8843"/>
                  <a:pt x="128026" y="10260"/>
                  <a:pt x="129067" y="11652"/>
                </a:cubicBezTo>
                <a:cubicBezTo>
                  <a:pt x="130107" y="13044"/>
                  <a:pt x="130823" y="14161"/>
                  <a:pt x="131214" y="15003"/>
                </a:cubicBezTo>
                <a:cubicBezTo>
                  <a:pt x="133137" y="18338"/>
                  <a:pt x="134335" y="22272"/>
                  <a:pt x="134810" y="26807"/>
                </a:cubicBezTo>
                <a:cubicBezTo>
                  <a:pt x="135284" y="31342"/>
                  <a:pt x="135484" y="37477"/>
                  <a:pt x="135409" y="45213"/>
                </a:cubicBezTo>
                <a:lnTo>
                  <a:pt x="135409" y="112433"/>
                </a:lnTo>
                <a:cubicBezTo>
                  <a:pt x="135434" y="115151"/>
                  <a:pt x="135284" y="117918"/>
                  <a:pt x="134959" y="120736"/>
                </a:cubicBezTo>
                <a:cubicBezTo>
                  <a:pt x="134635" y="123553"/>
                  <a:pt x="133986" y="126321"/>
                  <a:pt x="133012" y="129038"/>
                </a:cubicBezTo>
                <a:cubicBezTo>
                  <a:pt x="130850" y="134460"/>
                  <a:pt x="127803" y="138332"/>
                  <a:pt x="123869" y="140654"/>
                </a:cubicBezTo>
                <a:cubicBezTo>
                  <a:pt x="119936" y="142975"/>
                  <a:pt x="116102" y="144376"/>
                  <a:pt x="112367" y="144856"/>
                </a:cubicBezTo>
                <a:cubicBezTo>
                  <a:pt x="108632" y="145335"/>
                  <a:pt x="105982" y="145523"/>
                  <a:pt x="104416" y="145418"/>
                </a:cubicBezTo>
                <a:cubicBezTo>
                  <a:pt x="103523" y="145455"/>
                  <a:pt x="101955" y="145380"/>
                  <a:pt x="99711" y="145194"/>
                </a:cubicBezTo>
                <a:cubicBezTo>
                  <a:pt x="97467" y="145008"/>
                  <a:pt x="95099" y="144486"/>
                  <a:pt x="92606" y="143628"/>
                </a:cubicBezTo>
                <a:cubicBezTo>
                  <a:pt x="90501" y="142991"/>
                  <a:pt x="87870" y="141327"/>
                  <a:pt x="84716" y="138637"/>
                </a:cubicBezTo>
                <a:cubicBezTo>
                  <a:pt x="81561" y="135947"/>
                  <a:pt x="79131" y="131881"/>
                  <a:pt x="77425" y="126438"/>
                </a:cubicBezTo>
                <a:cubicBezTo>
                  <a:pt x="76842" y="124483"/>
                  <a:pt x="76459" y="122491"/>
                  <a:pt x="76276" y="120461"/>
                </a:cubicBezTo>
                <a:cubicBezTo>
                  <a:pt x="76093" y="118431"/>
                  <a:pt x="76010" y="115488"/>
                  <a:pt x="76027" y="111633"/>
                </a:cubicBezTo>
                <a:lnTo>
                  <a:pt x="76027" y="41211"/>
                </a:lnTo>
                <a:cubicBezTo>
                  <a:pt x="75798" y="34839"/>
                  <a:pt x="76255" y="28778"/>
                  <a:pt x="77400" y="23031"/>
                </a:cubicBezTo>
                <a:cubicBezTo>
                  <a:pt x="78544" y="17283"/>
                  <a:pt x="81749" y="12273"/>
                  <a:pt x="87013" y="8001"/>
                </a:cubicBezTo>
                <a:cubicBezTo>
                  <a:pt x="88682" y="6607"/>
                  <a:pt x="91089" y="5253"/>
                  <a:pt x="94235" y="3939"/>
                </a:cubicBezTo>
                <a:cubicBezTo>
                  <a:pt x="97381" y="2624"/>
                  <a:pt x="101442" y="1920"/>
                  <a:pt x="106419" y="1825"/>
                </a:cubicBezTo>
                <a:close/>
                <a:moveTo>
                  <a:pt x="31619" y="1425"/>
                </a:moveTo>
                <a:cubicBezTo>
                  <a:pt x="36767" y="1495"/>
                  <a:pt x="40886" y="2153"/>
                  <a:pt x="43976" y="3397"/>
                </a:cubicBezTo>
                <a:cubicBezTo>
                  <a:pt x="47067" y="4641"/>
                  <a:pt x="49482" y="6047"/>
                  <a:pt x="51221" y="7616"/>
                </a:cubicBezTo>
                <a:cubicBezTo>
                  <a:pt x="54217" y="10046"/>
                  <a:pt x="56414" y="12975"/>
                  <a:pt x="57813" y="16403"/>
                </a:cubicBezTo>
                <a:cubicBezTo>
                  <a:pt x="59161" y="19595"/>
                  <a:pt x="60010" y="22812"/>
                  <a:pt x="60360" y="26054"/>
                </a:cubicBezTo>
                <a:cubicBezTo>
                  <a:pt x="60709" y="29297"/>
                  <a:pt x="60859" y="32615"/>
                  <a:pt x="60809" y="36008"/>
                </a:cubicBezTo>
                <a:lnTo>
                  <a:pt x="60809" y="54014"/>
                </a:lnTo>
                <a:lnTo>
                  <a:pt x="42032" y="54014"/>
                </a:lnTo>
                <a:lnTo>
                  <a:pt x="42032" y="32206"/>
                </a:lnTo>
                <a:cubicBezTo>
                  <a:pt x="42121" y="31081"/>
                  <a:pt x="42054" y="29374"/>
                  <a:pt x="41831" y="27086"/>
                </a:cubicBezTo>
                <a:cubicBezTo>
                  <a:pt x="41608" y="24798"/>
                  <a:pt x="40696" y="22676"/>
                  <a:pt x="39094" y="20721"/>
                </a:cubicBezTo>
                <a:cubicBezTo>
                  <a:pt x="37492" y="18766"/>
                  <a:pt x="34667" y="17726"/>
                  <a:pt x="30618" y="17602"/>
                </a:cubicBezTo>
                <a:cubicBezTo>
                  <a:pt x="28649" y="17627"/>
                  <a:pt x="27081" y="17877"/>
                  <a:pt x="25912" y="18352"/>
                </a:cubicBezTo>
                <a:cubicBezTo>
                  <a:pt x="24744" y="18827"/>
                  <a:pt x="23777" y="19377"/>
                  <a:pt x="23009" y="20002"/>
                </a:cubicBezTo>
                <a:cubicBezTo>
                  <a:pt x="20819" y="22057"/>
                  <a:pt x="19543" y="24449"/>
                  <a:pt x="19180" y="27180"/>
                </a:cubicBezTo>
                <a:cubicBezTo>
                  <a:pt x="18817" y="29910"/>
                  <a:pt x="18691" y="32652"/>
                  <a:pt x="18804" y="35407"/>
                </a:cubicBezTo>
                <a:lnTo>
                  <a:pt x="18804" y="113435"/>
                </a:lnTo>
                <a:cubicBezTo>
                  <a:pt x="18800" y="114235"/>
                  <a:pt x="18808" y="115036"/>
                  <a:pt x="18829" y="115836"/>
                </a:cubicBezTo>
                <a:cubicBezTo>
                  <a:pt x="18850" y="116636"/>
                  <a:pt x="18908" y="117436"/>
                  <a:pt x="19004" y="118237"/>
                </a:cubicBezTo>
                <a:cubicBezTo>
                  <a:pt x="18908" y="120375"/>
                  <a:pt x="19501" y="122751"/>
                  <a:pt x="20781" y="125364"/>
                </a:cubicBezTo>
                <a:cubicBezTo>
                  <a:pt x="22062" y="127978"/>
                  <a:pt x="25207" y="129403"/>
                  <a:pt x="30218" y="129641"/>
                </a:cubicBezTo>
                <a:cubicBezTo>
                  <a:pt x="30868" y="129695"/>
                  <a:pt x="31870" y="129637"/>
                  <a:pt x="33221" y="129466"/>
                </a:cubicBezTo>
                <a:cubicBezTo>
                  <a:pt x="34573" y="129295"/>
                  <a:pt x="35975" y="128686"/>
                  <a:pt x="37426" y="127640"/>
                </a:cubicBezTo>
                <a:cubicBezTo>
                  <a:pt x="39721" y="125869"/>
                  <a:pt x="41089" y="123659"/>
                  <a:pt x="41531" y="121013"/>
                </a:cubicBezTo>
                <a:cubicBezTo>
                  <a:pt x="41973" y="118366"/>
                  <a:pt x="42140" y="115707"/>
                  <a:pt x="42032" y="113035"/>
                </a:cubicBezTo>
                <a:lnTo>
                  <a:pt x="42032" y="85625"/>
                </a:lnTo>
                <a:lnTo>
                  <a:pt x="60809" y="85625"/>
                </a:lnTo>
                <a:lnTo>
                  <a:pt x="60809" y="112035"/>
                </a:lnTo>
                <a:cubicBezTo>
                  <a:pt x="60880" y="115915"/>
                  <a:pt x="60589" y="119608"/>
                  <a:pt x="59935" y="123113"/>
                </a:cubicBezTo>
                <a:cubicBezTo>
                  <a:pt x="59282" y="126617"/>
                  <a:pt x="57842" y="130058"/>
                  <a:pt x="55615" y="133435"/>
                </a:cubicBezTo>
                <a:cubicBezTo>
                  <a:pt x="54001" y="136136"/>
                  <a:pt x="51187" y="138824"/>
                  <a:pt x="47172" y="141499"/>
                </a:cubicBezTo>
                <a:cubicBezTo>
                  <a:pt x="43157" y="144174"/>
                  <a:pt x="37439" y="145614"/>
                  <a:pt x="30017" y="145818"/>
                </a:cubicBezTo>
                <a:cubicBezTo>
                  <a:pt x="22884" y="145647"/>
                  <a:pt x="17341" y="144341"/>
                  <a:pt x="13389" y="141898"/>
                </a:cubicBezTo>
                <a:cubicBezTo>
                  <a:pt x="9437" y="139456"/>
                  <a:pt x="6647" y="136901"/>
                  <a:pt x="5021" y="134234"/>
                </a:cubicBezTo>
                <a:cubicBezTo>
                  <a:pt x="2628" y="130591"/>
                  <a:pt x="1171" y="126684"/>
                  <a:pt x="651" y="122512"/>
                </a:cubicBezTo>
                <a:cubicBezTo>
                  <a:pt x="131" y="118341"/>
                  <a:pt x="-78" y="114181"/>
                  <a:pt x="27" y="110034"/>
                </a:cubicBezTo>
                <a:lnTo>
                  <a:pt x="27" y="41810"/>
                </a:lnTo>
                <a:cubicBezTo>
                  <a:pt x="60" y="38609"/>
                  <a:pt x="193" y="35407"/>
                  <a:pt x="426" y="32206"/>
                </a:cubicBezTo>
                <a:cubicBezTo>
                  <a:pt x="458" y="30255"/>
                  <a:pt x="860" y="27379"/>
                  <a:pt x="1632" y="23578"/>
                </a:cubicBezTo>
                <a:cubicBezTo>
                  <a:pt x="2404" y="19777"/>
                  <a:pt x="4153" y="15955"/>
                  <a:pt x="6878" y="12110"/>
                </a:cubicBezTo>
                <a:cubicBezTo>
                  <a:pt x="9604" y="8266"/>
                  <a:pt x="13913" y="5303"/>
                  <a:pt x="19805" y="3222"/>
                </a:cubicBezTo>
                <a:cubicBezTo>
                  <a:pt x="21774" y="2536"/>
                  <a:pt x="23693" y="2061"/>
                  <a:pt x="25562" y="1799"/>
                </a:cubicBezTo>
                <a:cubicBezTo>
                  <a:pt x="27431" y="1537"/>
                  <a:pt x="29450" y="1412"/>
                  <a:pt x="31619" y="1425"/>
                </a:cubicBezTo>
                <a:close/>
                <a:moveTo>
                  <a:pt x="523520" y="25"/>
                </a:moveTo>
                <a:cubicBezTo>
                  <a:pt x="524913" y="-63"/>
                  <a:pt x="527087" y="90"/>
                  <a:pt x="530040" y="483"/>
                </a:cubicBezTo>
                <a:cubicBezTo>
                  <a:pt x="532993" y="876"/>
                  <a:pt x="535979" y="2035"/>
                  <a:pt x="538998" y="3959"/>
                </a:cubicBezTo>
                <a:cubicBezTo>
                  <a:pt x="542017" y="5883"/>
                  <a:pt x="544321" y="9098"/>
                  <a:pt x="545910" y="13603"/>
                </a:cubicBezTo>
                <a:cubicBezTo>
                  <a:pt x="546318" y="14832"/>
                  <a:pt x="546651" y="16223"/>
                  <a:pt x="546909" y="17778"/>
                </a:cubicBezTo>
                <a:cubicBezTo>
                  <a:pt x="547167" y="19332"/>
                  <a:pt x="547300" y="21474"/>
                  <a:pt x="547308" y="24205"/>
                </a:cubicBezTo>
                <a:lnTo>
                  <a:pt x="547308" y="49213"/>
                </a:lnTo>
                <a:lnTo>
                  <a:pt x="530331" y="49213"/>
                </a:lnTo>
                <a:lnTo>
                  <a:pt x="530331" y="24205"/>
                </a:lnTo>
                <a:cubicBezTo>
                  <a:pt x="530423" y="23104"/>
                  <a:pt x="530139" y="21304"/>
                  <a:pt x="529479" y="18803"/>
                </a:cubicBezTo>
                <a:cubicBezTo>
                  <a:pt x="528819" y="16302"/>
                  <a:pt x="526633" y="14901"/>
                  <a:pt x="522919" y="14601"/>
                </a:cubicBezTo>
                <a:cubicBezTo>
                  <a:pt x="518591" y="14789"/>
                  <a:pt x="515928" y="16364"/>
                  <a:pt x="514931" y="19328"/>
                </a:cubicBezTo>
                <a:cubicBezTo>
                  <a:pt x="513933" y="22291"/>
                  <a:pt x="513524" y="25518"/>
                  <a:pt x="513704" y="29006"/>
                </a:cubicBezTo>
                <a:cubicBezTo>
                  <a:pt x="513708" y="34733"/>
                  <a:pt x="514501" y="39685"/>
                  <a:pt x="516083" y="43861"/>
                </a:cubicBezTo>
                <a:cubicBezTo>
                  <a:pt x="517665" y="48038"/>
                  <a:pt x="520010" y="52489"/>
                  <a:pt x="523119" y="57216"/>
                </a:cubicBezTo>
                <a:cubicBezTo>
                  <a:pt x="524426" y="59308"/>
                  <a:pt x="525769" y="61376"/>
                  <a:pt x="527150" y="63418"/>
                </a:cubicBezTo>
                <a:cubicBezTo>
                  <a:pt x="528532" y="65460"/>
                  <a:pt x="529925" y="67528"/>
                  <a:pt x="531330" y="69620"/>
                </a:cubicBezTo>
                <a:cubicBezTo>
                  <a:pt x="532424" y="71116"/>
                  <a:pt x="533481" y="72625"/>
                  <a:pt x="534501" y="74147"/>
                </a:cubicBezTo>
                <a:cubicBezTo>
                  <a:pt x="535520" y="75668"/>
                  <a:pt x="536527" y="77227"/>
                  <a:pt x="537522" y="78823"/>
                </a:cubicBezTo>
                <a:cubicBezTo>
                  <a:pt x="542262" y="86476"/>
                  <a:pt x="545316" y="93078"/>
                  <a:pt x="546685" y="98630"/>
                </a:cubicBezTo>
                <a:cubicBezTo>
                  <a:pt x="548055" y="104182"/>
                  <a:pt x="548662" y="108983"/>
                  <a:pt x="548508" y="113035"/>
                </a:cubicBezTo>
                <a:cubicBezTo>
                  <a:pt x="548608" y="114234"/>
                  <a:pt x="548431" y="116858"/>
                  <a:pt x="547976" y="120908"/>
                </a:cubicBezTo>
                <a:cubicBezTo>
                  <a:pt x="547521" y="124958"/>
                  <a:pt x="546189" y="129241"/>
                  <a:pt x="543981" y="133756"/>
                </a:cubicBezTo>
                <a:cubicBezTo>
                  <a:pt x="541772" y="138271"/>
                  <a:pt x="538088" y="141826"/>
                  <a:pt x="532928" y="144421"/>
                </a:cubicBezTo>
                <a:cubicBezTo>
                  <a:pt x="531750" y="144950"/>
                  <a:pt x="530158" y="145441"/>
                  <a:pt x="528152" y="145894"/>
                </a:cubicBezTo>
                <a:cubicBezTo>
                  <a:pt x="526146" y="146347"/>
                  <a:pt x="523601" y="146589"/>
                  <a:pt x="520517" y="146618"/>
                </a:cubicBezTo>
                <a:cubicBezTo>
                  <a:pt x="514854" y="146493"/>
                  <a:pt x="510369" y="145545"/>
                  <a:pt x="507062" y="143772"/>
                </a:cubicBezTo>
                <a:cubicBezTo>
                  <a:pt x="503755" y="142000"/>
                  <a:pt x="501374" y="140153"/>
                  <a:pt x="499918" y="138231"/>
                </a:cubicBezTo>
                <a:cubicBezTo>
                  <a:pt x="497126" y="134927"/>
                  <a:pt x="495370" y="131396"/>
                  <a:pt x="494650" y="127638"/>
                </a:cubicBezTo>
                <a:cubicBezTo>
                  <a:pt x="493930" y="123880"/>
                  <a:pt x="493622" y="119946"/>
                  <a:pt x="493726" y="115836"/>
                </a:cubicBezTo>
                <a:lnTo>
                  <a:pt x="493726" y="92428"/>
                </a:lnTo>
                <a:lnTo>
                  <a:pt x="510904" y="92428"/>
                </a:lnTo>
                <a:lnTo>
                  <a:pt x="510904" y="118236"/>
                </a:lnTo>
                <a:cubicBezTo>
                  <a:pt x="510883" y="121579"/>
                  <a:pt x="511175" y="124147"/>
                  <a:pt x="511779" y="125939"/>
                </a:cubicBezTo>
                <a:cubicBezTo>
                  <a:pt x="512384" y="127731"/>
                  <a:pt x="513426" y="129098"/>
                  <a:pt x="514906" y="130040"/>
                </a:cubicBezTo>
                <a:cubicBezTo>
                  <a:pt x="515302" y="130378"/>
                  <a:pt x="515962" y="130753"/>
                  <a:pt x="516884" y="131166"/>
                </a:cubicBezTo>
                <a:cubicBezTo>
                  <a:pt x="517806" y="131578"/>
                  <a:pt x="519017" y="131804"/>
                  <a:pt x="520515" y="131841"/>
                </a:cubicBezTo>
                <a:cubicBezTo>
                  <a:pt x="524922" y="131462"/>
                  <a:pt x="527576" y="129469"/>
                  <a:pt x="528478" y="125864"/>
                </a:cubicBezTo>
                <a:cubicBezTo>
                  <a:pt x="529379" y="122259"/>
                  <a:pt x="529730" y="118716"/>
                  <a:pt x="529530" y="115235"/>
                </a:cubicBezTo>
                <a:cubicBezTo>
                  <a:pt x="529571" y="110296"/>
                  <a:pt x="529087" y="106020"/>
                  <a:pt x="528077" y="102406"/>
                </a:cubicBezTo>
                <a:cubicBezTo>
                  <a:pt x="527067" y="98792"/>
                  <a:pt x="525281" y="94866"/>
                  <a:pt x="522719" y="90627"/>
                </a:cubicBezTo>
                <a:cubicBezTo>
                  <a:pt x="520068" y="86063"/>
                  <a:pt x="517257" y="81637"/>
                  <a:pt x="514285" y="77348"/>
                </a:cubicBezTo>
                <a:cubicBezTo>
                  <a:pt x="511314" y="73059"/>
                  <a:pt x="508456" y="68682"/>
                  <a:pt x="505713" y="64218"/>
                </a:cubicBezTo>
                <a:cubicBezTo>
                  <a:pt x="503953" y="61759"/>
                  <a:pt x="501781" y="57674"/>
                  <a:pt x="499196" y="51964"/>
                </a:cubicBezTo>
                <a:cubicBezTo>
                  <a:pt x="496612" y="46254"/>
                  <a:pt x="495189" y="39268"/>
                  <a:pt x="494926" y="31007"/>
                </a:cubicBezTo>
                <a:cubicBezTo>
                  <a:pt x="495089" y="23259"/>
                  <a:pt x="496462" y="17201"/>
                  <a:pt x="499046" y="12834"/>
                </a:cubicBezTo>
                <a:cubicBezTo>
                  <a:pt x="501631" y="8466"/>
                  <a:pt x="504452" y="5461"/>
                  <a:pt x="507511" y="3819"/>
                </a:cubicBezTo>
                <a:cubicBezTo>
                  <a:pt x="508988" y="2874"/>
                  <a:pt x="511029" y="2017"/>
                  <a:pt x="513634" y="1248"/>
                </a:cubicBezTo>
                <a:cubicBezTo>
                  <a:pt x="516239" y="478"/>
                  <a:pt x="519534" y="70"/>
                  <a:pt x="523520" y="25"/>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FF0000"/>
              </a:solidFill>
              <a:effectLst/>
              <a:uLnTx/>
              <a:uFillTx/>
              <a:latin typeface="Akzidenz-Grotesk BQ Condensed" pitchFamily="50" charset="0"/>
              <a:ea typeface="宋体" panose="02010600030101010101" pitchFamily="2" charset="-122"/>
              <a:cs typeface="Angsana New" panose="02020603050405020304" pitchFamily="18" charset="-34"/>
            </a:endParaRPr>
          </a:p>
        </p:txBody>
      </p:sp>
      <p:sp>
        <p:nvSpPr>
          <p:cNvPr id="18" name="Freeform 17"/>
          <p:cNvSpPr/>
          <p:nvPr/>
        </p:nvSpPr>
        <p:spPr bwMode="auto">
          <a:xfrm>
            <a:off x="3250719" y="1034415"/>
            <a:ext cx="4556760" cy="449580"/>
          </a:xfrm>
          <a:custGeom>
            <a:avLst/>
            <a:gdLst>
              <a:gd name="T0" fmla="*/ 17621 w 18522"/>
              <a:gd name="T1" fmla="*/ 0 h 2366"/>
              <a:gd name="T2" fmla="*/ 17676 w 18522"/>
              <a:gd name="T3" fmla="*/ 2 h 2366"/>
              <a:gd name="T4" fmla="*/ 17728 w 18522"/>
              <a:gd name="T5" fmla="*/ 10 h 2366"/>
              <a:gd name="T6" fmla="*/ 17776 w 18522"/>
              <a:gd name="T7" fmla="*/ 24 h 2366"/>
              <a:gd name="T8" fmla="*/ 17823 w 18522"/>
              <a:gd name="T9" fmla="*/ 42 h 2366"/>
              <a:gd name="T10" fmla="*/ 17867 w 18522"/>
              <a:gd name="T11" fmla="*/ 64 h 2366"/>
              <a:gd name="T12" fmla="*/ 17907 w 18522"/>
              <a:gd name="T13" fmla="*/ 90 h 2366"/>
              <a:gd name="T14" fmla="*/ 17944 w 18522"/>
              <a:gd name="T15" fmla="*/ 120 h 2366"/>
              <a:gd name="T16" fmla="*/ 17980 w 18522"/>
              <a:gd name="T17" fmla="*/ 154 h 2366"/>
              <a:gd name="T18" fmla="*/ 18013 w 18522"/>
              <a:gd name="T19" fmla="*/ 190 h 2366"/>
              <a:gd name="T20" fmla="*/ 18042 w 18522"/>
              <a:gd name="T21" fmla="*/ 230 h 2366"/>
              <a:gd name="T22" fmla="*/ 18069 w 18522"/>
              <a:gd name="T23" fmla="*/ 272 h 2366"/>
              <a:gd name="T24" fmla="*/ 18094 w 18522"/>
              <a:gd name="T25" fmla="*/ 317 h 2366"/>
              <a:gd name="T26" fmla="*/ 18116 w 18522"/>
              <a:gd name="T27" fmla="*/ 364 h 2366"/>
              <a:gd name="T28" fmla="*/ 18135 w 18522"/>
              <a:gd name="T29" fmla="*/ 412 h 2366"/>
              <a:gd name="T30" fmla="*/ 18153 w 18522"/>
              <a:gd name="T31" fmla="*/ 462 h 2366"/>
              <a:gd name="T32" fmla="*/ 18167 w 18522"/>
              <a:gd name="T33" fmla="*/ 513 h 2366"/>
              <a:gd name="T34" fmla="*/ 18517 w 18522"/>
              <a:gd name="T35" fmla="*/ 1878 h 2366"/>
              <a:gd name="T36" fmla="*/ 18522 w 18522"/>
              <a:gd name="T37" fmla="*/ 1929 h 2366"/>
              <a:gd name="T38" fmla="*/ 18519 w 18522"/>
              <a:gd name="T39" fmla="*/ 1978 h 2366"/>
              <a:gd name="T40" fmla="*/ 18507 w 18522"/>
              <a:gd name="T41" fmla="*/ 2026 h 2366"/>
              <a:gd name="T42" fmla="*/ 18488 w 18522"/>
              <a:gd name="T43" fmla="*/ 2072 h 2366"/>
              <a:gd name="T44" fmla="*/ 18464 w 18522"/>
              <a:gd name="T45" fmla="*/ 2115 h 2366"/>
              <a:gd name="T46" fmla="*/ 18434 w 18522"/>
              <a:gd name="T47" fmla="*/ 2156 h 2366"/>
              <a:gd name="T48" fmla="*/ 18398 w 18522"/>
              <a:gd name="T49" fmla="*/ 2195 h 2366"/>
              <a:gd name="T50" fmla="*/ 18358 w 18522"/>
              <a:gd name="T51" fmla="*/ 2229 h 2366"/>
              <a:gd name="T52" fmla="*/ 18312 w 18522"/>
              <a:gd name="T53" fmla="*/ 2262 h 2366"/>
              <a:gd name="T54" fmla="*/ 18265 w 18522"/>
              <a:gd name="T55" fmla="*/ 2290 h 2366"/>
              <a:gd name="T56" fmla="*/ 18214 w 18522"/>
              <a:gd name="T57" fmla="*/ 2314 h 2366"/>
              <a:gd name="T58" fmla="*/ 18161 w 18522"/>
              <a:gd name="T59" fmla="*/ 2334 h 2366"/>
              <a:gd name="T60" fmla="*/ 18106 w 18522"/>
              <a:gd name="T61" fmla="*/ 2350 h 2366"/>
              <a:gd name="T62" fmla="*/ 18051 w 18522"/>
              <a:gd name="T63" fmla="*/ 2360 h 2366"/>
              <a:gd name="T64" fmla="*/ 17994 w 18522"/>
              <a:gd name="T65" fmla="*/ 2365 h 2366"/>
              <a:gd name="T66" fmla="*/ 0 w 18522"/>
              <a:gd name="T67" fmla="*/ 2366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66">
                <a:moveTo>
                  <a:pt x="0" y="0"/>
                </a:moveTo>
                <a:lnTo>
                  <a:pt x="17621" y="0"/>
                </a:lnTo>
                <a:lnTo>
                  <a:pt x="17649" y="1"/>
                </a:lnTo>
                <a:lnTo>
                  <a:pt x="17676" y="2"/>
                </a:lnTo>
                <a:lnTo>
                  <a:pt x="17702" y="6"/>
                </a:lnTo>
                <a:lnTo>
                  <a:pt x="17728" y="10"/>
                </a:lnTo>
                <a:lnTo>
                  <a:pt x="17752" y="16"/>
                </a:lnTo>
                <a:lnTo>
                  <a:pt x="17776" y="24"/>
                </a:lnTo>
                <a:lnTo>
                  <a:pt x="17801" y="32"/>
                </a:lnTo>
                <a:lnTo>
                  <a:pt x="17823" y="42"/>
                </a:lnTo>
                <a:lnTo>
                  <a:pt x="17845" y="52"/>
                </a:lnTo>
                <a:lnTo>
                  <a:pt x="17867" y="64"/>
                </a:lnTo>
                <a:lnTo>
                  <a:pt x="17886" y="76"/>
                </a:lnTo>
                <a:lnTo>
                  <a:pt x="17907" y="90"/>
                </a:lnTo>
                <a:lnTo>
                  <a:pt x="17926" y="104"/>
                </a:lnTo>
                <a:lnTo>
                  <a:pt x="17944" y="120"/>
                </a:lnTo>
                <a:lnTo>
                  <a:pt x="17963" y="137"/>
                </a:lnTo>
                <a:lnTo>
                  <a:pt x="17980" y="154"/>
                </a:lnTo>
                <a:lnTo>
                  <a:pt x="17996" y="171"/>
                </a:lnTo>
                <a:lnTo>
                  <a:pt x="18013" y="190"/>
                </a:lnTo>
                <a:lnTo>
                  <a:pt x="18028" y="210"/>
                </a:lnTo>
                <a:lnTo>
                  <a:pt x="18042" y="230"/>
                </a:lnTo>
                <a:lnTo>
                  <a:pt x="18055" y="251"/>
                </a:lnTo>
                <a:lnTo>
                  <a:pt x="18069" y="272"/>
                </a:lnTo>
                <a:lnTo>
                  <a:pt x="18082" y="294"/>
                </a:lnTo>
                <a:lnTo>
                  <a:pt x="18094" y="317"/>
                </a:lnTo>
                <a:lnTo>
                  <a:pt x="18105" y="340"/>
                </a:lnTo>
                <a:lnTo>
                  <a:pt x="18116" y="364"/>
                </a:lnTo>
                <a:lnTo>
                  <a:pt x="18126" y="388"/>
                </a:lnTo>
                <a:lnTo>
                  <a:pt x="18135" y="412"/>
                </a:lnTo>
                <a:lnTo>
                  <a:pt x="18145" y="437"/>
                </a:lnTo>
                <a:lnTo>
                  <a:pt x="18153" y="462"/>
                </a:lnTo>
                <a:lnTo>
                  <a:pt x="18160" y="488"/>
                </a:lnTo>
                <a:lnTo>
                  <a:pt x="18167" y="513"/>
                </a:lnTo>
                <a:lnTo>
                  <a:pt x="18512" y="1853"/>
                </a:lnTo>
                <a:lnTo>
                  <a:pt x="18517" y="1878"/>
                </a:lnTo>
                <a:lnTo>
                  <a:pt x="18521" y="1904"/>
                </a:lnTo>
                <a:lnTo>
                  <a:pt x="18522" y="1929"/>
                </a:lnTo>
                <a:lnTo>
                  <a:pt x="18521" y="1954"/>
                </a:lnTo>
                <a:lnTo>
                  <a:pt x="18519" y="1978"/>
                </a:lnTo>
                <a:lnTo>
                  <a:pt x="18514" y="2002"/>
                </a:lnTo>
                <a:lnTo>
                  <a:pt x="18507" y="2026"/>
                </a:lnTo>
                <a:lnTo>
                  <a:pt x="18499" y="2049"/>
                </a:lnTo>
                <a:lnTo>
                  <a:pt x="18488" y="2072"/>
                </a:lnTo>
                <a:lnTo>
                  <a:pt x="18477" y="2094"/>
                </a:lnTo>
                <a:lnTo>
                  <a:pt x="18464" y="2115"/>
                </a:lnTo>
                <a:lnTo>
                  <a:pt x="18449" y="2136"/>
                </a:lnTo>
                <a:lnTo>
                  <a:pt x="18434" y="2156"/>
                </a:lnTo>
                <a:lnTo>
                  <a:pt x="18417" y="2176"/>
                </a:lnTo>
                <a:lnTo>
                  <a:pt x="18398" y="2195"/>
                </a:lnTo>
                <a:lnTo>
                  <a:pt x="18378" y="2212"/>
                </a:lnTo>
                <a:lnTo>
                  <a:pt x="18358" y="2229"/>
                </a:lnTo>
                <a:lnTo>
                  <a:pt x="18336" y="2246"/>
                </a:lnTo>
                <a:lnTo>
                  <a:pt x="18312" y="2262"/>
                </a:lnTo>
                <a:lnTo>
                  <a:pt x="18289" y="2276"/>
                </a:lnTo>
                <a:lnTo>
                  <a:pt x="18265" y="2290"/>
                </a:lnTo>
                <a:lnTo>
                  <a:pt x="18240" y="2302"/>
                </a:lnTo>
                <a:lnTo>
                  <a:pt x="18214" y="2314"/>
                </a:lnTo>
                <a:lnTo>
                  <a:pt x="18189" y="2324"/>
                </a:lnTo>
                <a:lnTo>
                  <a:pt x="18161" y="2334"/>
                </a:lnTo>
                <a:lnTo>
                  <a:pt x="18134" y="2342"/>
                </a:lnTo>
                <a:lnTo>
                  <a:pt x="18106" y="2350"/>
                </a:lnTo>
                <a:lnTo>
                  <a:pt x="18079" y="2356"/>
                </a:lnTo>
                <a:lnTo>
                  <a:pt x="18051" y="2360"/>
                </a:lnTo>
                <a:lnTo>
                  <a:pt x="18023" y="2364"/>
                </a:lnTo>
                <a:lnTo>
                  <a:pt x="17994" y="2365"/>
                </a:lnTo>
                <a:lnTo>
                  <a:pt x="17966" y="2366"/>
                </a:lnTo>
                <a:lnTo>
                  <a:pt x="0" y="2366"/>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党的百年奋斗的</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10</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大历史经验</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3022119" y="963295"/>
            <a:ext cx="516890" cy="516890"/>
            <a:chOff x="5159" y="671"/>
            <a:chExt cx="814" cy="814"/>
          </a:xfrm>
        </p:grpSpPr>
        <p:sp>
          <p:nvSpPr>
            <p:cNvPr id="20" name="椭圆 19"/>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21" name="图片 20" descr="d4f32bf640387b956660f1821edd6e79"/>
            <p:cNvPicPr>
              <a:picLocks noChangeAspect="1"/>
            </p:cNvPicPr>
            <p:nvPr/>
          </p:nvPicPr>
          <p:blipFill>
            <a:blip r:embed="rId3"/>
            <a:stretch>
              <a:fillRect/>
            </a:stretch>
          </p:blipFill>
          <p:spPr>
            <a:xfrm>
              <a:off x="5235" y="677"/>
              <a:ext cx="694" cy="723"/>
            </a:xfrm>
            <a:prstGeom prst="rect">
              <a:avLst/>
            </a:prstGeom>
          </p:spPr>
        </p:pic>
      </p:grpSp>
      <p:sp>
        <p:nvSpPr>
          <p:cNvPr id="22" name="Freeform 17"/>
          <p:cNvSpPr/>
          <p:nvPr/>
        </p:nvSpPr>
        <p:spPr bwMode="auto">
          <a:xfrm>
            <a:off x="3244369" y="1614489"/>
            <a:ext cx="4562475" cy="449580"/>
          </a:xfrm>
          <a:custGeom>
            <a:avLst/>
            <a:gdLst>
              <a:gd name="T0" fmla="*/ 17621 w 18522"/>
              <a:gd name="T1" fmla="*/ 0 h 2366"/>
              <a:gd name="T2" fmla="*/ 17676 w 18522"/>
              <a:gd name="T3" fmla="*/ 2 h 2366"/>
              <a:gd name="T4" fmla="*/ 17728 w 18522"/>
              <a:gd name="T5" fmla="*/ 10 h 2366"/>
              <a:gd name="T6" fmla="*/ 17776 w 18522"/>
              <a:gd name="T7" fmla="*/ 24 h 2366"/>
              <a:gd name="T8" fmla="*/ 17823 w 18522"/>
              <a:gd name="T9" fmla="*/ 42 h 2366"/>
              <a:gd name="T10" fmla="*/ 17867 w 18522"/>
              <a:gd name="T11" fmla="*/ 64 h 2366"/>
              <a:gd name="T12" fmla="*/ 17907 w 18522"/>
              <a:gd name="T13" fmla="*/ 90 h 2366"/>
              <a:gd name="T14" fmla="*/ 17944 w 18522"/>
              <a:gd name="T15" fmla="*/ 120 h 2366"/>
              <a:gd name="T16" fmla="*/ 17980 w 18522"/>
              <a:gd name="T17" fmla="*/ 154 h 2366"/>
              <a:gd name="T18" fmla="*/ 18013 w 18522"/>
              <a:gd name="T19" fmla="*/ 190 h 2366"/>
              <a:gd name="T20" fmla="*/ 18042 w 18522"/>
              <a:gd name="T21" fmla="*/ 230 h 2366"/>
              <a:gd name="T22" fmla="*/ 18069 w 18522"/>
              <a:gd name="T23" fmla="*/ 272 h 2366"/>
              <a:gd name="T24" fmla="*/ 18094 w 18522"/>
              <a:gd name="T25" fmla="*/ 317 h 2366"/>
              <a:gd name="T26" fmla="*/ 18116 w 18522"/>
              <a:gd name="T27" fmla="*/ 364 h 2366"/>
              <a:gd name="T28" fmla="*/ 18135 w 18522"/>
              <a:gd name="T29" fmla="*/ 412 h 2366"/>
              <a:gd name="T30" fmla="*/ 18153 w 18522"/>
              <a:gd name="T31" fmla="*/ 462 h 2366"/>
              <a:gd name="T32" fmla="*/ 18167 w 18522"/>
              <a:gd name="T33" fmla="*/ 513 h 2366"/>
              <a:gd name="T34" fmla="*/ 18517 w 18522"/>
              <a:gd name="T35" fmla="*/ 1878 h 2366"/>
              <a:gd name="T36" fmla="*/ 18522 w 18522"/>
              <a:gd name="T37" fmla="*/ 1929 h 2366"/>
              <a:gd name="T38" fmla="*/ 18519 w 18522"/>
              <a:gd name="T39" fmla="*/ 1978 h 2366"/>
              <a:gd name="T40" fmla="*/ 18507 w 18522"/>
              <a:gd name="T41" fmla="*/ 2026 h 2366"/>
              <a:gd name="T42" fmla="*/ 18488 w 18522"/>
              <a:gd name="T43" fmla="*/ 2072 h 2366"/>
              <a:gd name="T44" fmla="*/ 18464 w 18522"/>
              <a:gd name="T45" fmla="*/ 2115 h 2366"/>
              <a:gd name="T46" fmla="*/ 18434 w 18522"/>
              <a:gd name="T47" fmla="*/ 2156 h 2366"/>
              <a:gd name="T48" fmla="*/ 18398 w 18522"/>
              <a:gd name="T49" fmla="*/ 2195 h 2366"/>
              <a:gd name="T50" fmla="*/ 18358 w 18522"/>
              <a:gd name="T51" fmla="*/ 2229 h 2366"/>
              <a:gd name="T52" fmla="*/ 18312 w 18522"/>
              <a:gd name="T53" fmla="*/ 2262 h 2366"/>
              <a:gd name="T54" fmla="*/ 18265 w 18522"/>
              <a:gd name="T55" fmla="*/ 2290 h 2366"/>
              <a:gd name="T56" fmla="*/ 18214 w 18522"/>
              <a:gd name="T57" fmla="*/ 2314 h 2366"/>
              <a:gd name="T58" fmla="*/ 18161 w 18522"/>
              <a:gd name="T59" fmla="*/ 2334 h 2366"/>
              <a:gd name="T60" fmla="*/ 18106 w 18522"/>
              <a:gd name="T61" fmla="*/ 2350 h 2366"/>
              <a:gd name="T62" fmla="*/ 18051 w 18522"/>
              <a:gd name="T63" fmla="*/ 2360 h 2366"/>
              <a:gd name="T64" fmla="*/ 17994 w 18522"/>
              <a:gd name="T65" fmla="*/ 2365 h 2366"/>
              <a:gd name="T66" fmla="*/ 0 w 18522"/>
              <a:gd name="T67" fmla="*/ 2366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66">
                <a:moveTo>
                  <a:pt x="0" y="0"/>
                </a:moveTo>
                <a:lnTo>
                  <a:pt x="17621" y="0"/>
                </a:lnTo>
                <a:lnTo>
                  <a:pt x="17649" y="1"/>
                </a:lnTo>
                <a:lnTo>
                  <a:pt x="17676" y="2"/>
                </a:lnTo>
                <a:lnTo>
                  <a:pt x="17702" y="6"/>
                </a:lnTo>
                <a:lnTo>
                  <a:pt x="17728" y="10"/>
                </a:lnTo>
                <a:lnTo>
                  <a:pt x="17752" y="16"/>
                </a:lnTo>
                <a:lnTo>
                  <a:pt x="17776" y="24"/>
                </a:lnTo>
                <a:lnTo>
                  <a:pt x="17801" y="32"/>
                </a:lnTo>
                <a:lnTo>
                  <a:pt x="17823" y="42"/>
                </a:lnTo>
                <a:lnTo>
                  <a:pt x="17845" y="52"/>
                </a:lnTo>
                <a:lnTo>
                  <a:pt x="17867" y="64"/>
                </a:lnTo>
                <a:lnTo>
                  <a:pt x="17886" y="76"/>
                </a:lnTo>
                <a:lnTo>
                  <a:pt x="17907" y="90"/>
                </a:lnTo>
                <a:lnTo>
                  <a:pt x="17926" y="104"/>
                </a:lnTo>
                <a:lnTo>
                  <a:pt x="17944" y="120"/>
                </a:lnTo>
                <a:lnTo>
                  <a:pt x="17963" y="137"/>
                </a:lnTo>
                <a:lnTo>
                  <a:pt x="17980" y="154"/>
                </a:lnTo>
                <a:lnTo>
                  <a:pt x="17996" y="171"/>
                </a:lnTo>
                <a:lnTo>
                  <a:pt x="18013" y="190"/>
                </a:lnTo>
                <a:lnTo>
                  <a:pt x="18028" y="210"/>
                </a:lnTo>
                <a:lnTo>
                  <a:pt x="18042" y="230"/>
                </a:lnTo>
                <a:lnTo>
                  <a:pt x="18055" y="251"/>
                </a:lnTo>
                <a:lnTo>
                  <a:pt x="18069" y="272"/>
                </a:lnTo>
                <a:lnTo>
                  <a:pt x="18082" y="294"/>
                </a:lnTo>
                <a:lnTo>
                  <a:pt x="18094" y="317"/>
                </a:lnTo>
                <a:lnTo>
                  <a:pt x="18105" y="340"/>
                </a:lnTo>
                <a:lnTo>
                  <a:pt x="18116" y="364"/>
                </a:lnTo>
                <a:lnTo>
                  <a:pt x="18126" y="388"/>
                </a:lnTo>
                <a:lnTo>
                  <a:pt x="18135" y="412"/>
                </a:lnTo>
                <a:lnTo>
                  <a:pt x="18145" y="437"/>
                </a:lnTo>
                <a:lnTo>
                  <a:pt x="18153" y="462"/>
                </a:lnTo>
                <a:lnTo>
                  <a:pt x="18160" y="488"/>
                </a:lnTo>
                <a:lnTo>
                  <a:pt x="18167" y="513"/>
                </a:lnTo>
                <a:lnTo>
                  <a:pt x="18512" y="1853"/>
                </a:lnTo>
                <a:lnTo>
                  <a:pt x="18517" y="1878"/>
                </a:lnTo>
                <a:lnTo>
                  <a:pt x="18521" y="1904"/>
                </a:lnTo>
                <a:lnTo>
                  <a:pt x="18522" y="1929"/>
                </a:lnTo>
                <a:lnTo>
                  <a:pt x="18521" y="1954"/>
                </a:lnTo>
                <a:lnTo>
                  <a:pt x="18519" y="1978"/>
                </a:lnTo>
                <a:lnTo>
                  <a:pt x="18514" y="2002"/>
                </a:lnTo>
                <a:lnTo>
                  <a:pt x="18507" y="2026"/>
                </a:lnTo>
                <a:lnTo>
                  <a:pt x="18499" y="2049"/>
                </a:lnTo>
                <a:lnTo>
                  <a:pt x="18488" y="2072"/>
                </a:lnTo>
                <a:lnTo>
                  <a:pt x="18477" y="2094"/>
                </a:lnTo>
                <a:lnTo>
                  <a:pt x="18464" y="2115"/>
                </a:lnTo>
                <a:lnTo>
                  <a:pt x="18449" y="2136"/>
                </a:lnTo>
                <a:lnTo>
                  <a:pt x="18434" y="2156"/>
                </a:lnTo>
                <a:lnTo>
                  <a:pt x="18417" y="2176"/>
                </a:lnTo>
                <a:lnTo>
                  <a:pt x="18398" y="2195"/>
                </a:lnTo>
                <a:lnTo>
                  <a:pt x="18378" y="2212"/>
                </a:lnTo>
                <a:lnTo>
                  <a:pt x="18358" y="2229"/>
                </a:lnTo>
                <a:lnTo>
                  <a:pt x="18336" y="2246"/>
                </a:lnTo>
                <a:lnTo>
                  <a:pt x="18312" y="2262"/>
                </a:lnTo>
                <a:lnTo>
                  <a:pt x="18289" y="2276"/>
                </a:lnTo>
                <a:lnTo>
                  <a:pt x="18265" y="2290"/>
                </a:lnTo>
                <a:lnTo>
                  <a:pt x="18240" y="2302"/>
                </a:lnTo>
                <a:lnTo>
                  <a:pt x="18214" y="2314"/>
                </a:lnTo>
                <a:lnTo>
                  <a:pt x="18189" y="2324"/>
                </a:lnTo>
                <a:lnTo>
                  <a:pt x="18161" y="2334"/>
                </a:lnTo>
                <a:lnTo>
                  <a:pt x="18134" y="2342"/>
                </a:lnTo>
                <a:lnTo>
                  <a:pt x="18106" y="2350"/>
                </a:lnTo>
                <a:lnTo>
                  <a:pt x="18079" y="2356"/>
                </a:lnTo>
                <a:lnTo>
                  <a:pt x="18051" y="2360"/>
                </a:lnTo>
                <a:lnTo>
                  <a:pt x="18023" y="2364"/>
                </a:lnTo>
                <a:lnTo>
                  <a:pt x="17994" y="2365"/>
                </a:lnTo>
                <a:lnTo>
                  <a:pt x="17966" y="2366"/>
                </a:lnTo>
                <a:lnTo>
                  <a:pt x="0" y="2366"/>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党的</a:t>
            </a:r>
            <a:r>
              <a:rPr kumimoji="0" 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十八大以来</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13</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方面的重要成就</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23" name="组合 22"/>
          <p:cNvGrpSpPr/>
          <p:nvPr/>
        </p:nvGrpSpPr>
        <p:grpSpPr>
          <a:xfrm>
            <a:off x="3015769" y="1543369"/>
            <a:ext cx="516890" cy="516890"/>
            <a:chOff x="5159" y="671"/>
            <a:chExt cx="814" cy="814"/>
          </a:xfrm>
        </p:grpSpPr>
        <p:sp>
          <p:nvSpPr>
            <p:cNvPr id="24" name="椭圆 23"/>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26" name="图片 25" descr="d4f32bf640387b956660f1821edd6e79"/>
            <p:cNvPicPr>
              <a:picLocks noChangeAspect="1"/>
            </p:cNvPicPr>
            <p:nvPr/>
          </p:nvPicPr>
          <p:blipFill>
            <a:blip r:embed="rId3"/>
            <a:stretch>
              <a:fillRect/>
            </a:stretch>
          </p:blipFill>
          <p:spPr>
            <a:xfrm>
              <a:off x="5235" y="677"/>
              <a:ext cx="694" cy="723"/>
            </a:xfrm>
            <a:prstGeom prst="rect">
              <a:avLst/>
            </a:prstGeom>
          </p:spPr>
        </p:pic>
      </p:grpSp>
      <p:sp>
        <p:nvSpPr>
          <p:cNvPr id="34" name="Freeform 17"/>
          <p:cNvSpPr/>
          <p:nvPr/>
        </p:nvSpPr>
        <p:spPr bwMode="auto">
          <a:xfrm>
            <a:off x="3238019" y="2808927"/>
            <a:ext cx="4568825" cy="449580"/>
          </a:xfrm>
          <a:custGeom>
            <a:avLst/>
            <a:gdLst>
              <a:gd name="T0" fmla="*/ 17621 w 18522"/>
              <a:gd name="T1" fmla="*/ 0 h 2366"/>
              <a:gd name="T2" fmla="*/ 17676 w 18522"/>
              <a:gd name="T3" fmla="*/ 2 h 2366"/>
              <a:gd name="T4" fmla="*/ 17728 w 18522"/>
              <a:gd name="T5" fmla="*/ 10 h 2366"/>
              <a:gd name="T6" fmla="*/ 17776 w 18522"/>
              <a:gd name="T7" fmla="*/ 24 h 2366"/>
              <a:gd name="T8" fmla="*/ 17823 w 18522"/>
              <a:gd name="T9" fmla="*/ 42 h 2366"/>
              <a:gd name="T10" fmla="*/ 17867 w 18522"/>
              <a:gd name="T11" fmla="*/ 64 h 2366"/>
              <a:gd name="T12" fmla="*/ 17907 w 18522"/>
              <a:gd name="T13" fmla="*/ 90 h 2366"/>
              <a:gd name="T14" fmla="*/ 17944 w 18522"/>
              <a:gd name="T15" fmla="*/ 120 h 2366"/>
              <a:gd name="T16" fmla="*/ 17980 w 18522"/>
              <a:gd name="T17" fmla="*/ 154 h 2366"/>
              <a:gd name="T18" fmla="*/ 18013 w 18522"/>
              <a:gd name="T19" fmla="*/ 190 h 2366"/>
              <a:gd name="T20" fmla="*/ 18042 w 18522"/>
              <a:gd name="T21" fmla="*/ 230 h 2366"/>
              <a:gd name="T22" fmla="*/ 18069 w 18522"/>
              <a:gd name="T23" fmla="*/ 272 h 2366"/>
              <a:gd name="T24" fmla="*/ 18094 w 18522"/>
              <a:gd name="T25" fmla="*/ 317 h 2366"/>
              <a:gd name="T26" fmla="*/ 18116 w 18522"/>
              <a:gd name="T27" fmla="*/ 364 h 2366"/>
              <a:gd name="T28" fmla="*/ 18135 w 18522"/>
              <a:gd name="T29" fmla="*/ 412 h 2366"/>
              <a:gd name="T30" fmla="*/ 18153 w 18522"/>
              <a:gd name="T31" fmla="*/ 462 h 2366"/>
              <a:gd name="T32" fmla="*/ 18167 w 18522"/>
              <a:gd name="T33" fmla="*/ 513 h 2366"/>
              <a:gd name="T34" fmla="*/ 18517 w 18522"/>
              <a:gd name="T35" fmla="*/ 1878 h 2366"/>
              <a:gd name="T36" fmla="*/ 18522 w 18522"/>
              <a:gd name="T37" fmla="*/ 1929 h 2366"/>
              <a:gd name="T38" fmla="*/ 18519 w 18522"/>
              <a:gd name="T39" fmla="*/ 1978 h 2366"/>
              <a:gd name="T40" fmla="*/ 18507 w 18522"/>
              <a:gd name="T41" fmla="*/ 2026 h 2366"/>
              <a:gd name="T42" fmla="*/ 18488 w 18522"/>
              <a:gd name="T43" fmla="*/ 2072 h 2366"/>
              <a:gd name="T44" fmla="*/ 18464 w 18522"/>
              <a:gd name="T45" fmla="*/ 2115 h 2366"/>
              <a:gd name="T46" fmla="*/ 18434 w 18522"/>
              <a:gd name="T47" fmla="*/ 2156 h 2366"/>
              <a:gd name="T48" fmla="*/ 18398 w 18522"/>
              <a:gd name="T49" fmla="*/ 2195 h 2366"/>
              <a:gd name="T50" fmla="*/ 18358 w 18522"/>
              <a:gd name="T51" fmla="*/ 2229 h 2366"/>
              <a:gd name="T52" fmla="*/ 18312 w 18522"/>
              <a:gd name="T53" fmla="*/ 2262 h 2366"/>
              <a:gd name="T54" fmla="*/ 18265 w 18522"/>
              <a:gd name="T55" fmla="*/ 2290 h 2366"/>
              <a:gd name="T56" fmla="*/ 18214 w 18522"/>
              <a:gd name="T57" fmla="*/ 2314 h 2366"/>
              <a:gd name="T58" fmla="*/ 18161 w 18522"/>
              <a:gd name="T59" fmla="*/ 2334 h 2366"/>
              <a:gd name="T60" fmla="*/ 18106 w 18522"/>
              <a:gd name="T61" fmla="*/ 2350 h 2366"/>
              <a:gd name="T62" fmla="*/ 18051 w 18522"/>
              <a:gd name="T63" fmla="*/ 2360 h 2366"/>
              <a:gd name="T64" fmla="*/ 17994 w 18522"/>
              <a:gd name="T65" fmla="*/ 2365 h 2366"/>
              <a:gd name="T66" fmla="*/ 0 w 18522"/>
              <a:gd name="T67" fmla="*/ 2366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66">
                <a:moveTo>
                  <a:pt x="0" y="0"/>
                </a:moveTo>
                <a:lnTo>
                  <a:pt x="17621" y="0"/>
                </a:lnTo>
                <a:lnTo>
                  <a:pt x="17649" y="1"/>
                </a:lnTo>
                <a:lnTo>
                  <a:pt x="17676" y="2"/>
                </a:lnTo>
                <a:lnTo>
                  <a:pt x="17702" y="6"/>
                </a:lnTo>
                <a:lnTo>
                  <a:pt x="17728" y="10"/>
                </a:lnTo>
                <a:lnTo>
                  <a:pt x="17752" y="16"/>
                </a:lnTo>
                <a:lnTo>
                  <a:pt x="17776" y="24"/>
                </a:lnTo>
                <a:lnTo>
                  <a:pt x="17801" y="32"/>
                </a:lnTo>
                <a:lnTo>
                  <a:pt x="17823" y="42"/>
                </a:lnTo>
                <a:lnTo>
                  <a:pt x="17845" y="52"/>
                </a:lnTo>
                <a:lnTo>
                  <a:pt x="17867" y="64"/>
                </a:lnTo>
                <a:lnTo>
                  <a:pt x="17886" y="76"/>
                </a:lnTo>
                <a:lnTo>
                  <a:pt x="17907" y="90"/>
                </a:lnTo>
                <a:lnTo>
                  <a:pt x="17926" y="104"/>
                </a:lnTo>
                <a:lnTo>
                  <a:pt x="17944" y="120"/>
                </a:lnTo>
                <a:lnTo>
                  <a:pt x="17963" y="137"/>
                </a:lnTo>
                <a:lnTo>
                  <a:pt x="17980" y="154"/>
                </a:lnTo>
                <a:lnTo>
                  <a:pt x="17996" y="171"/>
                </a:lnTo>
                <a:lnTo>
                  <a:pt x="18013" y="190"/>
                </a:lnTo>
                <a:lnTo>
                  <a:pt x="18028" y="210"/>
                </a:lnTo>
                <a:lnTo>
                  <a:pt x="18042" y="230"/>
                </a:lnTo>
                <a:lnTo>
                  <a:pt x="18055" y="251"/>
                </a:lnTo>
                <a:lnTo>
                  <a:pt x="18069" y="272"/>
                </a:lnTo>
                <a:lnTo>
                  <a:pt x="18082" y="294"/>
                </a:lnTo>
                <a:lnTo>
                  <a:pt x="18094" y="317"/>
                </a:lnTo>
                <a:lnTo>
                  <a:pt x="18105" y="340"/>
                </a:lnTo>
                <a:lnTo>
                  <a:pt x="18116" y="364"/>
                </a:lnTo>
                <a:lnTo>
                  <a:pt x="18126" y="388"/>
                </a:lnTo>
                <a:lnTo>
                  <a:pt x="18135" y="412"/>
                </a:lnTo>
                <a:lnTo>
                  <a:pt x="18145" y="437"/>
                </a:lnTo>
                <a:lnTo>
                  <a:pt x="18153" y="462"/>
                </a:lnTo>
                <a:lnTo>
                  <a:pt x="18160" y="488"/>
                </a:lnTo>
                <a:lnTo>
                  <a:pt x="18167" y="513"/>
                </a:lnTo>
                <a:lnTo>
                  <a:pt x="18512" y="1853"/>
                </a:lnTo>
                <a:lnTo>
                  <a:pt x="18517" y="1878"/>
                </a:lnTo>
                <a:lnTo>
                  <a:pt x="18521" y="1904"/>
                </a:lnTo>
                <a:lnTo>
                  <a:pt x="18522" y="1929"/>
                </a:lnTo>
                <a:lnTo>
                  <a:pt x="18521" y="1954"/>
                </a:lnTo>
                <a:lnTo>
                  <a:pt x="18519" y="1978"/>
                </a:lnTo>
                <a:lnTo>
                  <a:pt x="18514" y="2002"/>
                </a:lnTo>
                <a:lnTo>
                  <a:pt x="18507" y="2026"/>
                </a:lnTo>
                <a:lnTo>
                  <a:pt x="18499" y="2049"/>
                </a:lnTo>
                <a:lnTo>
                  <a:pt x="18488" y="2072"/>
                </a:lnTo>
                <a:lnTo>
                  <a:pt x="18477" y="2094"/>
                </a:lnTo>
                <a:lnTo>
                  <a:pt x="18464" y="2115"/>
                </a:lnTo>
                <a:lnTo>
                  <a:pt x="18449" y="2136"/>
                </a:lnTo>
                <a:lnTo>
                  <a:pt x="18434" y="2156"/>
                </a:lnTo>
                <a:lnTo>
                  <a:pt x="18417" y="2176"/>
                </a:lnTo>
                <a:lnTo>
                  <a:pt x="18398" y="2195"/>
                </a:lnTo>
                <a:lnTo>
                  <a:pt x="18378" y="2212"/>
                </a:lnTo>
                <a:lnTo>
                  <a:pt x="18358" y="2229"/>
                </a:lnTo>
                <a:lnTo>
                  <a:pt x="18336" y="2246"/>
                </a:lnTo>
                <a:lnTo>
                  <a:pt x="18312" y="2262"/>
                </a:lnTo>
                <a:lnTo>
                  <a:pt x="18289" y="2276"/>
                </a:lnTo>
                <a:lnTo>
                  <a:pt x="18265" y="2290"/>
                </a:lnTo>
                <a:lnTo>
                  <a:pt x="18240" y="2302"/>
                </a:lnTo>
                <a:lnTo>
                  <a:pt x="18214" y="2314"/>
                </a:lnTo>
                <a:lnTo>
                  <a:pt x="18189" y="2324"/>
                </a:lnTo>
                <a:lnTo>
                  <a:pt x="18161" y="2334"/>
                </a:lnTo>
                <a:lnTo>
                  <a:pt x="18134" y="2342"/>
                </a:lnTo>
                <a:lnTo>
                  <a:pt x="18106" y="2350"/>
                </a:lnTo>
                <a:lnTo>
                  <a:pt x="18079" y="2356"/>
                </a:lnTo>
                <a:lnTo>
                  <a:pt x="18051" y="2360"/>
                </a:lnTo>
                <a:lnTo>
                  <a:pt x="18023" y="2364"/>
                </a:lnTo>
                <a:lnTo>
                  <a:pt x="17994" y="2365"/>
                </a:lnTo>
                <a:lnTo>
                  <a:pt x="17966" y="2366"/>
                </a:lnTo>
                <a:lnTo>
                  <a:pt x="0" y="2366"/>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党</a:t>
            </a:r>
            <a:r>
              <a:rPr kumimoji="0" 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中央的</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个号召</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3009419" y="2737807"/>
            <a:ext cx="516890" cy="516890"/>
            <a:chOff x="5159" y="671"/>
            <a:chExt cx="814" cy="814"/>
          </a:xfrm>
        </p:grpSpPr>
        <p:sp>
          <p:nvSpPr>
            <p:cNvPr id="36" name="椭圆 35"/>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38" name="图片 37" descr="d4f32bf640387b956660f1821edd6e79"/>
            <p:cNvPicPr>
              <a:picLocks noChangeAspect="1"/>
            </p:cNvPicPr>
            <p:nvPr/>
          </p:nvPicPr>
          <p:blipFill>
            <a:blip r:embed="rId3"/>
            <a:stretch>
              <a:fillRect/>
            </a:stretch>
          </p:blipFill>
          <p:spPr>
            <a:xfrm>
              <a:off x="5235" y="677"/>
              <a:ext cx="694" cy="723"/>
            </a:xfrm>
            <a:prstGeom prst="rect">
              <a:avLst/>
            </a:prstGeom>
          </p:spPr>
        </p:pic>
      </p:grpSp>
      <p:sp>
        <p:nvSpPr>
          <p:cNvPr id="40" name="Freeform 17"/>
          <p:cNvSpPr/>
          <p:nvPr/>
        </p:nvSpPr>
        <p:spPr bwMode="auto">
          <a:xfrm>
            <a:off x="3238019" y="2194563"/>
            <a:ext cx="4568825" cy="449580"/>
          </a:xfrm>
          <a:custGeom>
            <a:avLst/>
            <a:gdLst>
              <a:gd name="T0" fmla="*/ 17621 w 18522"/>
              <a:gd name="T1" fmla="*/ 0 h 2366"/>
              <a:gd name="T2" fmla="*/ 17676 w 18522"/>
              <a:gd name="T3" fmla="*/ 2 h 2366"/>
              <a:gd name="T4" fmla="*/ 17728 w 18522"/>
              <a:gd name="T5" fmla="*/ 10 h 2366"/>
              <a:gd name="T6" fmla="*/ 17776 w 18522"/>
              <a:gd name="T7" fmla="*/ 24 h 2366"/>
              <a:gd name="T8" fmla="*/ 17823 w 18522"/>
              <a:gd name="T9" fmla="*/ 42 h 2366"/>
              <a:gd name="T10" fmla="*/ 17867 w 18522"/>
              <a:gd name="T11" fmla="*/ 64 h 2366"/>
              <a:gd name="T12" fmla="*/ 17907 w 18522"/>
              <a:gd name="T13" fmla="*/ 90 h 2366"/>
              <a:gd name="T14" fmla="*/ 17944 w 18522"/>
              <a:gd name="T15" fmla="*/ 120 h 2366"/>
              <a:gd name="T16" fmla="*/ 17980 w 18522"/>
              <a:gd name="T17" fmla="*/ 154 h 2366"/>
              <a:gd name="T18" fmla="*/ 18013 w 18522"/>
              <a:gd name="T19" fmla="*/ 190 h 2366"/>
              <a:gd name="T20" fmla="*/ 18042 w 18522"/>
              <a:gd name="T21" fmla="*/ 230 h 2366"/>
              <a:gd name="T22" fmla="*/ 18069 w 18522"/>
              <a:gd name="T23" fmla="*/ 272 h 2366"/>
              <a:gd name="T24" fmla="*/ 18094 w 18522"/>
              <a:gd name="T25" fmla="*/ 317 h 2366"/>
              <a:gd name="T26" fmla="*/ 18116 w 18522"/>
              <a:gd name="T27" fmla="*/ 364 h 2366"/>
              <a:gd name="T28" fmla="*/ 18135 w 18522"/>
              <a:gd name="T29" fmla="*/ 412 h 2366"/>
              <a:gd name="T30" fmla="*/ 18153 w 18522"/>
              <a:gd name="T31" fmla="*/ 462 h 2366"/>
              <a:gd name="T32" fmla="*/ 18167 w 18522"/>
              <a:gd name="T33" fmla="*/ 513 h 2366"/>
              <a:gd name="T34" fmla="*/ 18517 w 18522"/>
              <a:gd name="T35" fmla="*/ 1878 h 2366"/>
              <a:gd name="T36" fmla="*/ 18522 w 18522"/>
              <a:gd name="T37" fmla="*/ 1929 h 2366"/>
              <a:gd name="T38" fmla="*/ 18519 w 18522"/>
              <a:gd name="T39" fmla="*/ 1978 h 2366"/>
              <a:gd name="T40" fmla="*/ 18507 w 18522"/>
              <a:gd name="T41" fmla="*/ 2026 h 2366"/>
              <a:gd name="T42" fmla="*/ 18488 w 18522"/>
              <a:gd name="T43" fmla="*/ 2072 h 2366"/>
              <a:gd name="T44" fmla="*/ 18464 w 18522"/>
              <a:gd name="T45" fmla="*/ 2115 h 2366"/>
              <a:gd name="T46" fmla="*/ 18434 w 18522"/>
              <a:gd name="T47" fmla="*/ 2156 h 2366"/>
              <a:gd name="T48" fmla="*/ 18398 w 18522"/>
              <a:gd name="T49" fmla="*/ 2195 h 2366"/>
              <a:gd name="T50" fmla="*/ 18358 w 18522"/>
              <a:gd name="T51" fmla="*/ 2229 h 2366"/>
              <a:gd name="T52" fmla="*/ 18312 w 18522"/>
              <a:gd name="T53" fmla="*/ 2262 h 2366"/>
              <a:gd name="T54" fmla="*/ 18265 w 18522"/>
              <a:gd name="T55" fmla="*/ 2290 h 2366"/>
              <a:gd name="T56" fmla="*/ 18214 w 18522"/>
              <a:gd name="T57" fmla="*/ 2314 h 2366"/>
              <a:gd name="T58" fmla="*/ 18161 w 18522"/>
              <a:gd name="T59" fmla="*/ 2334 h 2366"/>
              <a:gd name="T60" fmla="*/ 18106 w 18522"/>
              <a:gd name="T61" fmla="*/ 2350 h 2366"/>
              <a:gd name="T62" fmla="*/ 18051 w 18522"/>
              <a:gd name="T63" fmla="*/ 2360 h 2366"/>
              <a:gd name="T64" fmla="*/ 17994 w 18522"/>
              <a:gd name="T65" fmla="*/ 2365 h 2366"/>
              <a:gd name="T66" fmla="*/ 0 w 18522"/>
              <a:gd name="T67" fmla="*/ 2366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66">
                <a:moveTo>
                  <a:pt x="0" y="0"/>
                </a:moveTo>
                <a:lnTo>
                  <a:pt x="17621" y="0"/>
                </a:lnTo>
                <a:lnTo>
                  <a:pt x="17649" y="1"/>
                </a:lnTo>
                <a:lnTo>
                  <a:pt x="17676" y="2"/>
                </a:lnTo>
                <a:lnTo>
                  <a:pt x="17702" y="6"/>
                </a:lnTo>
                <a:lnTo>
                  <a:pt x="17728" y="10"/>
                </a:lnTo>
                <a:lnTo>
                  <a:pt x="17752" y="16"/>
                </a:lnTo>
                <a:lnTo>
                  <a:pt x="17776" y="24"/>
                </a:lnTo>
                <a:lnTo>
                  <a:pt x="17801" y="32"/>
                </a:lnTo>
                <a:lnTo>
                  <a:pt x="17823" y="42"/>
                </a:lnTo>
                <a:lnTo>
                  <a:pt x="17845" y="52"/>
                </a:lnTo>
                <a:lnTo>
                  <a:pt x="17867" y="64"/>
                </a:lnTo>
                <a:lnTo>
                  <a:pt x="17886" y="76"/>
                </a:lnTo>
                <a:lnTo>
                  <a:pt x="17907" y="90"/>
                </a:lnTo>
                <a:lnTo>
                  <a:pt x="17926" y="104"/>
                </a:lnTo>
                <a:lnTo>
                  <a:pt x="17944" y="120"/>
                </a:lnTo>
                <a:lnTo>
                  <a:pt x="17963" y="137"/>
                </a:lnTo>
                <a:lnTo>
                  <a:pt x="17980" y="154"/>
                </a:lnTo>
                <a:lnTo>
                  <a:pt x="17996" y="171"/>
                </a:lnTo>
                <a:lnTo>
                  <a:pt x="18013" y="190"/>
                </a:lnTo>
                <a:lnTo>
                  <a:pt x="18028" y="210"/>
                </a:lnTo>
                <a:lnTo>
                  <a:pt x="18042" y="230"/>
                </a:lnTo>
                <a:lnTo>
                  <a:pt x="18055" y="251"/>
                </a:lnTo>
                <a:lnTo>
                  <a:pt x="18069" y="272"/>
                </a:lnTo>
                <a:lnTo>
                  <a:pt x="18082" y="294"/>
                </a:lnTo>
                <a:lnTo>
                  <a:pt x="18094" y="317"/>
                </a:lnTo>
                <a:lnTo>
                  <a:pt x="18105" y="340"/>
                </a:lnTo>
                <a:lnTo>
                  <a:pt x="18116" y="364"/>
                </a:lnTo>
                <a:lnTo>
                  <a:pt x="18126" y="388"/>
                </a:lnTo>
                <a:lnTo>
                  <a:pt x="18135" y="412"/>
                </a:lnTo>
                <a:lnTo>
                  <a:pt x="18145" y="437"/>
                </a:lnTo>
                <a:lnTo>
                  <a:pt x="18153" y="462"/>
                </a:lnTo>
                <a:lnTo>
                  <a:pt x="18160" y="488"/>
                </a:lnTo>
                <a:lnTo>
                  <a:pt x="18167" y="513"/>
                </a:lnTo>
                <a:lnTo>
                  <a:pt x="18512" y="1853"/>
                </a:lnTo>
                <a:lnTo>
                  <a:pt x="18517" y="1878"/>
                </a:lnTo>
                <a:lnTo>
                  <a:pt x="18521" y="1904"/>
                </a:lnTo>
                <a:lnTo>
                  <a:pt x="18522" y="1929"/>
                </a:lnTo>
                <a:lnTo>
                  <a:pt x="18521" y="1954"/>
                </a:lnTo>
                <a:lnTo>
                  <a:pt x="18519" y="1978"/>
                </a:lnTo>
                <a:lnTo>
                  <a:pt x="18514" y="2002"/>
                </a:lnTo>
                <a:lnTo>
                  <a:pt x="18507" y="2026"/>
                </a:lnTo>
                <a:lnTo>
                  <a:pt x="18499" y="2049"/>
                </a:lnTo>
                <a:lnTo>
                  <a:pt x="18488" y="2072"/>
                </a:lnTo>
                <a:lnTo>
                  <a:pt x="18477" y="2094"/>
                </a:lnTo>
                <a:lnTo>
                  <a:pt x="18464" y="2115"/>
                </a:lnTo>
                <a:lnTo>
                  <a:pt x="18449" y="2136"/>
                </a:lnTo>
                <a:lnTo>
                  <a:pt x="18434" y="2156"/>
                </a:lnTo>
                <a:lnTo>
                  <a:pt x="18417" y="2176"/>
                </a:lnTo>
                <a:lnTo>
                  <a:pt x="18398" y="2195"/>
                </a:lnTo>
                <a:lnTo>
                  <a:pt x="18378" y="2212"/>
                </a:lnTo>
                <a:lnTo>
                  <a:pt x="18358" y="2229"/>
                </a:lnTo>
                <a:lnTo>
                  <a:pt x="18336" y="2246"/>
                </a:lnTo>
                <a:lnTo>
                  <a:pt x="18312" y="2262"/>
                </a:lnTo>
                <a:lnTo>
                  <a:pt x="18289" y="2276"/>
                </a:lnTo>
                <a:lnTo>
                  <a:pt x="18265" y="2290"/>
                </a:lnTo>
                <a:lnTo>
                  <a:pt x="18240" y="2302"/>
                </a:lnTo>
                <a:lnTo>
                  <a:pt x="18214" y="2314"/>
                </a:lnTo>
                <a:lnTo>
                  <a:pt x="18189" y="2324"/>
                </a:lnTo>
                <a:lnTo>
                  <a:pt x="18161" y="2334"/>
                </a:lnTo>
                <a:lnTo>
                  <a:pt x="18134" y="2342"/>
                </a:lnTo>
                <a:lnTo>
                  <a:pt x="18106" y="2350"/>
                </a:lnTo>
                <a:lnTo>
                  <a:pt x="18079" y="2356"/>
                </a:lnTo>
                <a:lnTo>
                  <a:pt x="18051" y="2360"/>
                </a:lnTo>
                <a:lnTo>
                  <a:pt x="18023" y="2364"/>
                </a:lnTo>
                <a:lnTo>
                  <a:pt x="17994" y="2365"/>
                </a:lnTo>
                <a:lnTo>
                  <a:pt x="17966" y="2366"/>
                </a:lnTo>
                <a:lnTo>
                  <a:pt x="0" y="2366"/>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 </a:t>
            </a:r>
            <a:r>
              <a:rPr kumimoji="0" 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全党</a:t>
            </a:r>
            <a:r>
              <a:rPr kumimoji="0" lang="en-US" altLang="zh-CN"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个必须</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40"/>
          <p:cNvGrpSpPr/>
          <p:nvPr/>
        </p:nvGrpSpPr>
        <p:grpSpPr>
          <a:xfrm>
            <a:off x="3009419" y="2123443"/>
            <a:ext cx="516890" cy="516890"/>
            <a:chOff x="5159" y="671"/>
            <a:chExt cx="814" cy="814"/>
          </a:xfrm>
        </p:grpSpPr>
        <p:sp>
          <p:nvSpPr>
            <p:cNvPr id="42" name="椭圆 41"/>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44" name="图片 43" descr="d4f32bf640387b956660f1821edd6e79"/>
            <p:cNvPicPr>
              <a:picLocks noChangeAspect="1"/>
            </p:cNvPicPr>
            <p:nvPr/>
          </p:nvPicPr>
          <p:blipFill>
            <a:blip r:embed="rId3"/>
            <a:stretch>
              <a:fillRect/>
            </a:stretch>
          </p:blipFill>
          <p:spPr>
            <a:xfrm>
              <a:off x="5235" y="677"/>
              <a:ext cx="694" cy="723"/>
            </a:xfrm>
            <a:prstGeom prst="rect">
              <a:avLst/>
            </a:prstGeom>
          </p:spPr>
        </p:pic>
      </p:grpSp>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5836" y="3804259"/>
            <a:ext cx="1900602" cy="13193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18" grpId="0" bldLvl="0" animBg="1"/>
      <p:bldP spid="22" grpId="0" bldLvl="0" animBg="1"/>
      <p:bldP spid="34" grpId="0" bldLvl="0" animBg="1"/>
      <p:bldP spid="4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520844" y="1681569"/>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第一部分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413019" y="1769214"/>
            <a:ext cx="1174892" cy="338554"/>
          </a:xfrm>
          <a:prstGeom prst="rect">
            <a:avLst/>
          </a:prstGeom>
          <a:noFill/>
          <a:ln>
            <a:noFill/>
          </a:ln>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one</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431591" y="2226099"/>
            <a:ext cx="6333539" cy="1015663"/>
          </a:xfrm>
          <a:prstGeom prst="rect">
            <a:avLst/>
          </a:prstGeom>
        </p:spPr>
        <p:txBody>
          <a:bodyPr wrap="square">
            <a:spAutoFit/>
          </a:body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 审议通过2个文件 </a:t>
            </a:r>
            <a:endParaRPr kumimoji="0" lang="zh-CN" altLang="en-US" sz="60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901440" y="199346"/>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矩形 10"/>
          <p:cNvSpPr/>
          <p:nvPr/>
        </p:nvSpPr>
        <p:spPr>
          <a:xfrm>
            <a:off x="2503058" y="-722852"/>
            <a:ext cx="309880" cy="553085"/>
          </a:xfrm>
          <a:prstGeom prst="rect">
            <a:avLst/>
          </a:prstGeom>
        </p:spPr>
        <p:txBody>
          <a:bodyPr wrap="none">
            <a:spAutoFit/>
          </a:bodyPr>
          <a:lstStyle/>
          <a:p>
            <a:pPr defTabSz="914400"/>
            <a:endParaRPr lang="zh-CN" altLang="en-US" sz="3000" b="1" dirty="0">
              <a:solidFill>
                <a:srgbClr val="C000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flipH="1">
            <a:off x="904235" y="1330489"/>
            <a:ext cx="1755818" cy="2406974"/>
          </a:xfrm>
          <a:prstGeom prst="rect">
            <a:avLst/>
          </a:prstGeom>
          <a:ln>
            <a:solidFill>
              <a:srgbClr val="C00000"/>
            </a:solidFill>
          </a:ln>
        </p:spPr>
      </p:pic>
      <p:pic>
        <p:nvPicPr>
          <p:cNvPr id="18" name="图片 17"/>
          <p:cNvPicPr>
            <a:picLocks noChangeAspect="1"/>
          </p:cNvPicPr>
          <p:nvPr/>
        </p:nvPicPr>
        <p:blipFill>
          <a:blip r:embed="rId2"/>
          <a:stretch>
            <a:fillRect/>
          </a:stretch>
        </p:blipFill>
        <p:spPr>
          <a:xfrm rot="20241278" flipH="1">
            <a:off x="-15672" y="2321281"/>
            <a:ext cx="1683875" cy="1062990"/>
          </a:xfrm>
          <a:prstGeom prst="rect">
            <a:avLst/>
          </a:prstGeom>
        </p:spPr>
      </p:pic>
      <p:sp>
        <p:nvSpPr>
          <p:cNvPr id="19" name="矩形 18"/>
          <p:cNvSpPr/>
          <p:nvPr/>
        </p:nvSpPr>
        <p:spPr>
          <a:xfrm>
            <a:off x="1057469" y="1617046"/>
            <a:ext cx="1585063" cy="2755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中共中央关于</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TextBox 41"/>
          <p:cNvSpPr txBox="1"/>
          <p:nvPr/>
        </p:nvSpPr>
        <p:spPr>
          <a:xfrm>
            <a:off x="788559" y="2352899"/>
            <a:ext cx="64008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审议</a:t>
            </a:r>
            <a:endPar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文件</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23" name="组合 22"/>
          <p:cNvGrpSpPr/>
          <p:nvPr/>
        </p:nvGrpSpPr>
        <p:grpSpPr>
          <a:xfrm>
            <a:off x="2786897" y="2613500"/>
            <a:ext cx="5713858" cy="298022"/>
            <a:chOff x="2148543" y="1491630"/>
            <a:chExt cx="4890863" cy="255096"/>
          </a:xfrm>
        </p:grpSpPr>
        <p:grpSp>
          <p:nvGrpSpPr>
            <p:cNvPr id="24" name="组合 23"/>
            <p:cNvGrpSpPr/>
            <p:nvPr/>
          </p:nvGrpSpPr>
          <p:grpSpPr>
            <a:xfrm>
              <a:off x="4118171" y="1491630"/>
              <a:ext cx="887762" cy="255096"/>
              <a:chOff x="3965502" y="1879809"/>
              <a:chExt cx="1193100" cy="342834"/>
            </a:xfrm>
            <a:solidFill>
              <a:srgbClr val="E71E17"/>
            </a:solidFill>
          </p:grpSpPr>
          <p:sp>
            <p:nvSpPr>
              <p:cNvPr id="28"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0"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1"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2"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5" name="组合 24"/>
            <p:cNvGrpSpPr/>
            <p:nvPr/>
          </p:nvGrpSpPr>
          <p:grpSpPr>
            <a:xfrm>
              <a:off x="2148543" y="1619178"/>
              <a:ext cx="4890863" cy="0"/>
              <a:chOff x="2148543" y="2082167"/>
              <a:chExt cx="4890863" cy="0"/>
            </a:xfrm>
          </p:grpSpPr>
          <p:cxnSp>
            <p:nvCxnSpPr>
              <p:cNvPr id="26" name="直接连接符 25"/>
              <p:cNvCxnSpPr/>
              <p:nvPr/>
            </p:nvCxnSpPr>
            <p:spPr>
              <a:xfrm>
                <a:off x="5148064" y="2082167"/>
                <a:ext cx="1891342"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148543" y="2082167"/>
                <a:ext cx="1847393"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
        <p:nvSpPr>
          <p:cNvPr id="33" name="矩形 32"/>
          <p:cNvSpPr/>
          <p:nvPr/>
        </p:nvSpPr>
        <p:spPr>
          <a:xfrm>
            <a:off x="2870498" y="1858025"/>
            <a:ext cx="5680824" cy="7835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Gisha" panose="020B0502040204020203" pitchFamily="34" charset="-79"/>
              </a:rPr>
              <a:t>《中共中央关于党的百年奋斗重大成就和历史经验的决议》</a:t>
            </a:r>
            <a:endParaRPr kumimoji="0"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Gisha" panose="020B05020402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Gisha" panose="020B05020402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Gisha" panose="020B0502040204020203" pitchFamily="34" charset="-79"/>
              </a:rPr>
              <a:t>《关于召开党的第二十次全国代表大会的决议》</a:t>
            </a:r>
            <a:endParaRPr kumimoji="0"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Gisha" panose="020B0502040204020203" pitchFamily="34" charset="-79"/>
            </a:endParaRPr>
          </a:p>
        </p:txBody>
      </p:sp>
      <p:grpSp>
        <p:nvGrpSpPr>
          <p:cNvPr id="37" name="组合 36"/>
          <p:cNvGrpSpPr/>
          <p:nvPr/>
        </p:nvGrpSpPr>
        <p:grpSpPr>
          <a:xfrm>
            <a:off x="904235" y="813360"/>
            <a:ext cx="1559005" cy="391160"/>
            <a:chOff x="-3812643" y="1211788"/>
            <a:chExt cx="2552154" cy="585001"/>
          </a:xfrm>
        </p:grpSpPr>
        <p:sp>
          <p:nvSpPr>
            <p:cNvPr id="38" name="任意多边形 37"/>
            <p:cNvSpPr/>
            <p:nvPr/>
          </p:nvSpPr>
          <p:spPr bwMode="auto">
            <a:xfrm>
              <a:off x="-1616355" y="1301220"/>
              <a:ext cx="355599"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rgbClr val="C00000"/>
            </a:solidFill>
            <a:ln w="12700" cap="flat">
              <a:noFill/>
              <a:prstDash val="solid"/>
              <a:miter lim="800000"/>
            </a:ln>
            <a:effectLst/>
          </p:spPr>
          <p:txBody>
            <a:bodyPr vert="horz" wrap="square" lIns="68580" tIns="34290" rIns="68580" bIns="34290" numCol="1" anchor="t" anchorCtr="0" compatLnSpc="1">
              <a:noAutofit/>
            </a:bodyPr>
            <a:lstStyle/>
            <a:p>
              <a:endParaRPr lang="zh-CN" altLang="en-US" sz="1015">
                <a:latin typeface="+mn-ea"/>
                <a:cs typeface="+mn-ea"/>
                <a:sym typeface="+mn-lt"/>
              </a:endParaRPr>
            </a:p>
          </p:txBody>
        </p:sp>
        <p:grpSp>
          <p:nvGrpSpPr>
            <p:cNvPr id="39" name="组合 38"/>
            <p:cNvGrpSpPr/>
            <p:nvPr/>
          </p:nvGrpSpPr>
          <p:grpSpPr>
            <a:xfrm>
              <a:off x="-3812643" y="1211788"/>
              <a:ext cx="2552154" cy="585001"/>
              <a:chOff x="-3812643" y="1211788"/>
              <a:chExt cx="2552154" cy="585001"/>
            </a:xfrm>
          </p:grpSpPr>
          <p:sp>
            <p:nvSpPr>
              <p:cNvPr id="40" name="任意多边形 39"/>
              <p:cNvSpPr/>
              <p:nvPr/>
            </p:nvSpPr>
            <p:spPr bwMode="auto">
              <a:xfrm>
                <a:off x="-3812643" y="1301220"/>
                <a:ext cx="2196828"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rgbClr val="C00000"/>
              </a:solidFill>
              <a:ln w="12700" cap="flat">
                <a:noFill/>
                <a:prstDash val="solid"/>
                <a:miter lim="800000"/>
              </a:ln>
              <a:effectLst/>
            </p:spPr>
            <p:txBody>
              <a:bodyPr vert="horz" wrap="square" lIns="68580" tIns="34290" rIns="68580" bIns="34290" numCol="1" anchor="t" anchorCtr="0" compatLnSpc="1">
                <a:noAutofit/>
              </a:bodyPr>
              <a:lstStyle/>
              <a:p>
                <a:endParaRPr lang="zh-CN" altLang="en-US" sz="1015">
                  <a:solidFill>
                    <a:schemeClr val="bg1"/>
                  </a:solidFill>
                  <a:latin typeface="+mn-ea"/>
                  <a:cs typeface="+mn-ea"/>
                  <a:sym typeface="+mn-lt"/>
                </a:endParaRPr>
              </a:p>
            </p:txBody>
          </p:sp>
          <p:sp>
            <p:nvSpPr>
              <p:cNvPr id="41" name="文本框 40"/>
              <p:cNvSpPr txBox="1">
                <a:spLocks noChangeArrowheads="1"/>
              </p:cNvSpPr>
              <p:nvPr/>
            </p:nvSpPr>
            <p:spPr bwMode="auto">
              <a:xfrm>
                <a:off x="-3659833" y="1211788"/>
                <a:ext cx="2399344" cy="58500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914400"/>
                <a:r>
                  <a:rPr lang="zh-CN" altLang="en-US" sz="1500" b="1" dirty="0">
                    <a:solidFill>
                      <a:schemeClr val="bg1"/>
                    </a:solidFill>
                  </a:rPr>
                  <a:t>审议文件</a:t>
                </a:r>
                <a:endParaRPr lang="zh-CN" altLang="en-US" sz="1500" b="1" dirty="0">
                  <a:solidFill>
                    <a:schemeClr val="bg1"/>
                  </a:solidFill>
                </a:endParaRPr>
              </a:p>
            </p:txBody>
          </p:sp>
        </p:grpSp>
      </p:grpSp>
      <p:sp>
        <p:nvSpPr>
          <p:cNvPr id="3" name="文本框 6"/>
          <p:cNvSpPr>
            <a:spLocks noChangeArrowheads="1"/>
          </p:cNvSpPr>
          <p:nvPr userDrawn="1"/>
        </p:nvSpPr>
        <p:spPr bwMode="auto">
          <a:xfrm>
            <a:off x="728735" y="332079"/>
            <a:ext cx="2240803"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审议通过2个文件</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750"/>
                                        <p:tgtEl>
                                          <p:spTgt spid="3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gtEl>
                                        <p:attrNameLst>
                                          <p:attrName>ppt_y</p:attrName>
                                        </p:attrNameLst>
                                      </p:cBhvr>
                                      <p:tavLst>
                                        <p:tav tm="0">
                                          <p:val>
                                            <p:strVal val="#ppt_y"/>
                                          </p:val>
                                        </p:tav>
                                        <p:tav tm="100000">
                                          <p:val>
                                            <p:strVal val="#ppt_y"/>
                                          </p:val>
                                        </p:tav>
                                      </p:tavLst>
                                    </p:anim>
                                    <p:anim calcmode="lin" valueType="num">
                                      <p:cBhvr>
                                        <p:cTn id="1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53" presetClass="entr" presetSubtype="16" fill="hold" grpId="0" nodeType="withEffect">
                                  <p:stCondLst>
                                    <p:cond delay="12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16" presetClass="entr" presetSubtype="37"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outVertical)">
                                      <p:cBhvr>
                                        <p:cTn id="31" dur="1000"/>
                                        <p:tgtEl>
                                          <p:spTgt spid="23"/>
                                        </p:tgtEl>
                                      </p:cBhvr>
                                    </p:animEffect>
                                  </p:childTnLst>
                                </p:cTn>
                              </p:par>
                            </p:childTnLst>
                          </p:cTn>
                        </p:par>
                        <p:par>
                          <p:cTn id="32" fill="hold">
                            <p:stCondLst>
                              <p:cond delay="3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3"/>
                                        </p:tgtEl>
                                        <p:attrNameLst>
                                          <p:attrName>ppt_y</p:attrName>
                                        </p:attrNameLst>
                                      </p:cBhvr>
                                      <p:tavLst>
                                        <p:tav tm="0">
                                          <p:val>
                                            <p:strVal val="#ppt_y"/>
                                          </p:val>
                                        </p:tav>
                                        <p:tav tm="100000">
                                          <p:val>
                                            <p:strVal val="#ppt_y"/>
                                          </p:val>
                                        </p:tav>
                                      </p:tavLst>
                                    </p:anim>
                                    <p:anim calcmode="lin" valueType="num">
                                      <p:cBhvr>
                                        <p:cTn id="3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448584" y="1530610"/>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第二部分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494982" y="1591429"/>
            <a:ext cx="1174892" cy="337185"/>
          </a:xfrm>
          <a:prstGeom prst="rect">
            <a:avLst/>
          </a:prstGeom>
          <a:noFill/>
          <a:ln>
            <a:noFill/>
          </a:ln>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two</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038036" y="1989434"/>
            <a:ext cx="6765994" cy="1569660"/>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总结重大成就和历史经验的3个“需要” </a:t>
            </a:r>
            <a:endPar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724112" y="70644"/>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1387475" y="914400"/>
            <a:ext cx="5444490" cy="450850"/>
          </a:xfrm>
          <a:custGeom>
            <a:avLst/>
            <a:gdLst>
              <a:gd name="T0" fmla="*/ 17621 w 18522"/>
              <a:gd name="T1" fmla="*/ 0 h 2373"/>
              <a:gd name="T2" fmla="*/ 17676 w 18522"/>
              <a:gd name="T3" fmla="*/ 2 h 2373"/>
              <a:gd name="T4" fmla="*/ 17728 w 18522"/>
              <a:gd name="T5" fmla="*/ 10 h 2373"/>
              <a:gd name="T6" fmla="*/ 17776 w 18522"/>
              <a:gd name="T7" fmla="*/ 24 h 2373"/>
              <a:gd name="T8" fmla="*/ 17823 w 18522"/>
              <a:gd name="T9" fmla="*/ 42 h 2373"/>
              <a:gd name="T10" fmla="*/ 17867 w 18522"/>
              <a:gd name="T11" fmla="*/ 64 h 2373"/>
              <a:gd name="T12" fmla="*/ 17907 w 18522"/>
              <a:gd name="T13" fmla="*/ 91 h 2373"/>
              <a:gd name="T14" fmla="*/ 17944 w 18522"/>
              <a:gd name="T15" fmla="*/ 121 h 2373"/>
              <a:gd name="T16" fmla="*/ 17980 w 18522"/>
              <a:gd name="T17" fmla="*/ 154 h 2373"/>
              <a:gd name="T18" fmla="*/ 18013 w 18522"/>
              <a:gd name="T19" fmla="*/ 190 h 2373"/>
              <a:gd name="T20" fmla="*/ 18042 w 18522"/>
              <a:gd name="T21" fmla="*/ 231 h 2373"/>
              <a:gd name="T22" fmla="*/ 18069 w 18522"/>
              <a:gd name="T23" fmla="*/ 273 h 2373"/>
              <a:gd name="T24" fmla="*/ 18094 w 18522"/>
              <a:gd name="T25" fmla="*/ 318 h 2373"/>
              <a:gd name="T26" fmla="*/ 18116 w 18522"/>
              <a:gd name="T27" fmla="*/ 365 h 2373"/>
              <a:gd name="T28" fmla="*/ 18135 w 18522"/>
              <a:gd name="T29" fmla="*/ 414 h 2373"/>
              <a:gd name="T30" fmla="*/ 18153 w 18522"/>
              <a:gd name="T31" fmla="*/ 463 h 2373"/>
              <a:gd name="T32" fmla="*/ 18167 w 18522"/>
              <a:gd name="T33" fmla="*/ 515 h 2373"/>
              <a:gd name="T34" fmla="*/ 18517 w 18522"/>
              <a:gd name="T35" fmla="*/ 1884 h 2373"/>
              <a:gd name="T36" fmla="*/ 18522 w 18522"/>
              <a:gd name="T37" fmla="*/ 1935 h 2373"/>
              <a:gd name="T38" fmla="*/ 18519 w 18522"/>
              <a:gd name="T39" fmla="*/ 1984 h 2373"/>
              <a:gd name="T40" fmla="*/ 18507 w 18522"/>
              <a:gd name="T41" fmla="*/ 2032 h 2373"/>
              <a:gd name="T42" fmla="*/ 18488 w 18522"/>
              <a:gd name="T43" fmla="*/ 2078 h 2373"/>
              <a:gd name="T44" fmla="*/ 18464 w 18522"/>
              <a:gd name="T45" fmla="*/ 2121 h 2373"/>
              <a:gd name="T46" fmla="*/ 18434 w 18522"/>
              <a:gd name="T47" fmla="*/ 2163 h 2373"/>
              <a:gd name="T48" fmla="*/ 18398 w 18522"/>
              <a:gd name="T49" fmla="*/ 2201 h 2373"/>
              <a:gd name="T50" fmla="*/ 18358 w 18522"/>
              <a:gd name="T51" fmla="*/ 2236 h 2373"/>
              <a:gd name="T52" fmla="*/ 18312 w 18522"/>
              <a:gd name="T53" fmla="*/ 2268 h 2373"/>
              <a:gd name="T54" fmla="*/ 18265 w 18522"/>
              <a:gd name="T55" fmla="*/ 2296 h 2373"/>
              <a:gd name="T56" fmla="*/ 18214 w 18522"/>
              <a:gd name="T57" fmla="*/ 2321 h 2373"/>
              <a:gd name="T58" fmla="*/ 18161 w 18522"/>
              <a:gd name="T59" fmla="*/ 2340 h 2373"/>
              <a:gd name="T60" fmla="*/ 18106 w 18522"/>
              <a:gd name="T61" fmla="*/ 2357 h 2373"/>
              <a:gd name="T62" fmla="*/ 18051 w 18522"/>
              <a:gd name="T63" fmla="*/ 2367 h 2373"/>
              <a:gd name="T64" fmla="*/ 17994 w 18522"/>
              <a:gd name="T65" fmla="*/ 2372 h 2373"/>
              <a:gd name="T66" fmla="*/ 0 w 18522"/>
              <a:gd name="T67" fmla="*/ 2373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22" h="2373">
                <a:moveTo>
                  <a:pt x="0" y="0"/>
                </a:moveTo>
                <a:lnTo>
                  <a:pt x="17621" y="0"/>
                </a:lnTo>
                <a:lnTo>
                  <a:pt x="17649" y="1"/>
                </a:lnTo>
                <a:lnTo>
                  <a:pt x="17676" y="2"/>
                </a:lnTo>
                <a:lnTo>
                  <a:pt x="17702" y="6"/>
                </a:lnTo>
                <a:lnTo>
                  <a:pt x="17728" y="10"/>
                </a:lnTo>
                <a:lnTo>
                  <a:pt x="17752" y="16"/>
                </a:lnTo>
                <a:lnTo>
                  <a:pt x="17776" y="24"/>
                </a:lnTo>
                <a:lnTo>
                  <a:pt x="17801" y="33"/>
                </a:lnTo>
                <a:lnTo>
                  <a:pt x="17823" y="42"/>
                </a:lnTo>
                <a:lnTo>
                  <a:pt x="17845" y="52"/>
                </a:lnTo>
                <a:lnTo>
                  <a:pt x="17867" y="64"/>
                </a:lnTo>
                <a:lnTo>
                  <a:pt x="17886" y="77"/>
                </a:lnTo>
                <a:lnTo>
                  <a:pt x="17907" y="91"/>
                </a:lnTo>
                <a:lnTo>
                  <a:pt x="17926" y="105"/>
                </a:lnTo>
                <a:lnTo>
                  <a:pt x="17944" y="121"/>
                </a:lnTo>
                <a:lnTo>
                  <a:pt x="17963" y="137"/>
                </a:lnTo>
                <a:lnTo>
                  <a:pt x="17980" y="154"/>
                </a:lnTo>
                <a:lnTo>
                  <a:pt x="17996" y="172"/>
                </a:lnTo>
                <a:lnTo>
                  <a:pt x="18013" y="190"/>
                </a:lnTo>
                <a:lnTo>
                  <a:pt x="18028" y="210"/>
                </a:lnTo>
                <a:lnTo>
                  <a:pt x="18042" y="231"/>
                </a:lnTo>
                <a:lnTo>
                  <a:pt x="18055" y="252"/>
                </a:lnTo>
                <a:lnTo>
                  <a:pt x="18069" y="273"/>
                </a:lnTo>
                <a:lnTo>
                  <a:pt x="18082" y="295"/>
                </a:lnTo>
                <a:lnTo>
                  <a:pt x="18094" y="318"/>
                </a:lnTo>
                <a:lnTo>
                  <a:pt x="18105" y="341"/>
                </a:lnTo>
                <a:lnTo>
                  <a:pt x="18116" y="365"/>
                </a:lnTo>
                <a:lnTo>
                  <a:pt x="18126" y="389"/>
                </a:lnTo>
                <a:lnTo>
                  <a:pt x="18135" y="414"/>
                </a:lnTo>
                <a:lnTo>
                  <a:pt x="18145" y="438"/>
                </a:lnTo>
                <a:lnTo>
                  <a:pt x="18153" y="463"/>
                </a:lnTo>
                <a:lnTo>
                  <a:pt x="18160" y="489"/>
                </a:lnTo>
                <a:lnTo>
                  <a:pt x="18167" y="515"/>
                </a:lnTo>
                <a:lnTo>
                  <a:pt x="18512" y="1858"/>
                </a:lnTo>
                <a:lnTo>
                  <a:pt x="18517" y="1884"/>
                </a:lnTo>
                <a:lnTo>
                  <a:pt x="18521" y="1910"/>
                </a:lnTo>
                <a:lnTo>
                  <a:pt x="18522" y="1935"/>
                </a:lnTo>
                <a:lnTo>
                  <a:pt x="18521" y="1959"/>
                </a:lnTo>
                <a:lnTo>
                  <a:pt x="18519" y="1984"/>
                </a:lnTo>
                <a:lnTo>
                  <a:pt x="18514" y="2008"/>
                </a:lnTo>
                <a:lnTo>
                  <a:pt x="18507" y="2032"/>
                </a:lnTo>
                <a:lnTo>
                  <a:pt x="18499" y="2055"/>
                </a:lnTo>
                <a:lnTo>
                  <a:pt x="18488" y="2078"/>
                </a:lnTo>
                <a:lnTo>
                  <a:pt x="18477" y="2100"/>
                </a:lnTo>
                <a:lnTo>
                  <a:pt x="18464" y="2121"/>
                </a:lnTo>
                <a:lnTo>
                  <a:pt x="18449" y="2142"/>
                </a:lnTo>
                <a:lnTo>
                  <a:pt x="18434" y="2163"/>
                </a:lnTo>
                <a:lnTo>
                  <a:pt x="18417" y="2183"/>
                </a:lnTo>
                <a:lnTo>
                  <a:pt x="18398" y="2201"/>
                </a:lnTo>
                <a:lnTo>
                  <a:pt x="18378" y="2219"/>
                </a:lnTo>
                <a:lnTo>
                  <a:pt x="18358" y="2236"/>
                </a:lnTo>
                <a:lnTo>
                  <a:pt x="18336" y="2252"/>
                </a:lnTo>
                <a:lnTo>
                  <a:pt x="18312" y="2268"/>
                </a:lnTo>
                <a:lnTo>
                  <a:pt x="18289" y="2282"/>
                </a:lnTo>
                <a:lnTo>
                  <a:pt x="18265" y="2296"/>
                </a:lnTo>
                <a:lnTo>
                  <a:pt x="18240" y="2309"/>
                </a:lnTo>
                <a:lnTo>
                  <a:pt x="18214" y="2321"/>
                </a:lnTo>
                <a:lnTo>
                  <a:pt x="18189" y="2331"/>
                </a:lnTo>
                <a:lnTo>
                  <a:pt x="18161" y="2340"/>
                </a:lnTo>
                <a:lnTo>
                  <a:pt x="18134" y="2349"/>
                </a:lnTo>
                <a:lnTo>
                  <a:pt x="18106" y="2357"/>
                </a:lnTo>
                <a:lnTo>
                  <a:pt x="18079" y="2363"/>
                </a:lnTo>
                <a:lnTo>
                  <a:pt x="18051" y="2367"/>
                </a:lnTo>
                <a:lnTo>
                  <a:pt x="18023" y="2371"/>
                </a:lnTo>
                <a:lnTo>
                  <a:pt x="17994" y="2372"/>
                </a:lnTo>
                <a:lnTo>
                  <a:pt x="17966" y="2373"/>
                </a:lnTo>
                <a:lnTo>
                  <a:pt x="0" y="2373"/>
                </a:lnTo>
                <a:lnTo>
                  <a:pt x="0" y="0"/>
                </a:lnTo>
                <a:close/>
              </a:path>
            </a:pathLst>
          </a:custGeom>
          <a:solidFill>
            <a:srgbClr val="DC0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457200" algn="l" defTabSz="91313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rPr>
              <a:t>总结党的百年奋斗重大成就和历史经验</a:t>
            </a:r>
            <a:endParaRPr kumimoji="0" lang="zh-CN" altLang="en-US" sz="2000" b="1" i="0" u="none" strike="noStrike" kern="1200" cap="none" spc="0" normalizeH="0" baseline="0" noProof="0" dirty="0">
              <a:ln>
                <a:noFill/>
              </a:ln>
              <a:solidFill>
                <a:srgbClr val="FFC000">
                  <a:lumMod val="20000"/>
                  <a:lumOff val="80000"/>
                </a:srgbClr>
              </a:solidFill>
              <a:effectLst/>
              <a:uLnTx/>
              <a:uFillTx/>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p:nvPicPr>
        <p:blipFill>
          <a:blip r:embed="rId1" cstate="screen">
            <a:extLst>
              <a:ext uri="{BEBA8EAE-BF5A-486C-A8C5-ECC9F3942E4B}">
                <a14:imgProps xmlns:a14="http://schemas.microsoft.com/office/drawing/2010/main">
                  <a14:imgLayer r:embed="rId2">
                    <a14:imgEffect>
                      <a14:brightnessContrast bright="20000" contrast="20000"/>
                    </a14:imgEffect>
                  </a14:imgLayer>
                </a14:imgProps>
              </a:ext>
            </a:extLst>
          </a:blip>
          <a:stretch>
            <a:fillRect/>
          </a:stretch>
        </p:blipFill>
        <p:spPr>
          <a:xfrm>
            <a:off x="0" y="3914140"/>
            <a:ext cx="2575560" cy="1229360"/>
          </a:xfrm>
          <a:prstGeom prst="rect">
            <a:avLst/>
          </a:prstGeom>
          <a:effectLst>
            <a:outerShdw blurRad="190500" dist="228600" dir="2700000" algn="tl" rotWithShape="0">
              <a:prstClr val="black">
                <a:alpha val="19000"/>
              </a:prstClr>
            </a:outerShdw>
          </a:effectLst>
        </p:spPr>
      </p:pic>
      <p:sp>
        <p:nvSpPr>
          <p:cNvPr id="35" name="菱形 3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1071880" y="862330"/>
            <a:ext cx="514985" cy="514985"/>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3"/>
            <a:stretch>
              <a:fillRect/>
            </a:stretch>
          </p:blipFill>
          <p:spPr>
            <a:xfrm>
              <a:off x="5235" y="677"/>
              <a:ext cx="694" cy="723"/>
            </a:xfrm>
            <a:prstGeom prst="rect">
              <a:avLst/>
            </a:prstGeom>
          </p:spPr>
        </p:pic>
      </p:grpSp>
      <p:grpSp>
        <p:nvGrpSpPr>
          <p:cNvPr id="18" name="组合 17"/>
          <p:cNvGrpSpPr/>
          <p:nvPr/>
        </p:nvGrpSpPr>
        <p:grpSpPr>
          <a:xfrm>
            <a:off x="3344545" y="1797050"/>
            <a:ext cx="5705475" cy="871855"/>
            <a:chOff x="874713" y="1817707"/>
            <a:chExt cx="10442575" cy="1596053"/>
          </a:xfrm>
        </p:grpSpPr>
        <p:sp>
          <p:nvSpPr>
            <p:cNvPr id="5" name="圆角矩形 4"/>
            <p:cNvSpPr/>
            <p:nvPr/>
          </p:nvSpPr>
          <p:spPr>
            <a:xfrm>
              <a:off x="874713" y="2199191"/>
              <a:ext cx="10442575" cy="1214569"/>
            </a:xfrm>
            <a:prstGeom prst="roundRect">
              <a:avLst>
                <a:gd name="adj" fmla="val 9250"/>
              </a:avLst>
            </a:prstGeom>
            <a:noFill/>
            <a:ln w="19050">
              <a:solidFill>
                <a:srgbClr val="A93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16631" r="-44747" b="-45876"/>
            <a:stretch>
              <a:fillRect/>
            </a:stretch>
          </p:blipFill>
          <p:spPr>
            <a:xfrm>
              <a:off x="9141248" y="1817707"/>
              <a:ext cx="2176040" cy="1159706"/>
            </a:xfrm>
            <a:custGeom>
              <a:avLst/>
              <a:gdLst>
                <a:gd name="connsiteX0" fmla="*/ 0 w 3032567"/>
                <a:gd name="connsiteY0" fmla="*/ 530806 h 1616187"/>
                <a:gd name="connsiteX1" fmla="*/ 312517 w 3032567"/>
                <a:gd name="connsiteY1" fmla="*/ 530806 h 1616187"/>
                <a:gd name="connsiteX2" fmla="*/ 312517 w 3032567"/>
                <a:gd name="connsiteY2" fmla="*/ 1107917 h 1616187"/>
                <a:gd name="connsiteX3" fmla="*/ 2191692 w 3032567"/>
                <a:gd name="connsiteY3" fmla="*/ 1107917 h 1616187"/>
                <a:gd name="connsiteX4" fmla="*/ 2191692 w 3032567"/>
                <a:gd name="connsiteY4" fmla="*/ 530806 h 1616187"/>
                <a:gd name="connsiteX5" fmla="*/ 3032567 w 3032567"/>
                <a:gd name="connsiteY5" fmla="*/ 530806 h 1616187"/>
                <a:gd name="connsiteX6" fmla="*/ 3032567 w 3032567"/>
                <a:gd name="connsiteY6" fmla="*/ 1616187 h 1616187"/>
                <a:gd name="connsiteX7" fmla="*/ 0 w 3032567"/>
                <a:gd name="connsiteY7" fmla="*/ 1616187 h 1616187"/>
                <a:gd name="connsiteX8" fmla="*/ 312517 w 3032567"/>
                <a:gd name="connsiteY8" fmla="*/ 0 h 1616187"/>
                <a:gd name="connsiteX9" fmla="*/ 2191692 w 3032567"/>
                <a:gd name="connsiteY9" fmla="*/ 0 h 1616187"/>
                <a:gd name="connsiteX10" fmla="*/ 2191692 w 3032567"/>
                <a:gd name="connsiteY10" fmla="*/ 530806 h 1616187"/>
                <a:gd name="connsiteX11" fmla="*/ 312517 w 3032567"/>
                <a:gd name="connsiteY11" fmla="*/ 530806 h 16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2567" h="1616187">
                  <a:moveTo>
                    <a:pt x="0" y="530806"/>
                  </a:moveTo>
                  <a:lnTo>
                    <a:pt x="312517" y="530806"/>
                  </a:lnTo>
                  <a:lnTo>
                    <a:pt x="312517" y="1107917"/>
                  </a:lnTo>
                  <a:lnTo>
                    <a:pt x="2191692" y="1107917"/>
                  </a:lnTo>
                  <a:lnTo>
                    <a:pt x="2191692" y="530806"/>
                  </a:lnTo>
                  <a:lnTo>
                    <a:pt x="3032567" y="530806"/>
                  </a:lnTo>
                  <a:lnTo>
                    <a:pt x="3032567" y="1616187"/>
                  </a:lnTo>
                  <a:lnTo>
                    <a:pt x="0" y="1616187"/>
                  </a:lnTo>
                  <a:close/>
                  <a:moveTo>
                    <a:pt x="312517" y="0"/>
                  </a:moveTo>
                  <a:lnTo>
                    <a:pt x="2191692" y="0"/>
                  </a:lnTo>
                  <a:lnTo>
                    <a:pt x="2191692" y="530806"/>
                  </a:lnTo>
                  <a:lnTo>
                    <a:pt x="312517" y="530806"/>
                  </a:lnTo>
                  <a:close/>
                </a:path>
              </a:pathLst>
            </a:custGeom>
          </p:spPr>
        </p:pic>
      </p:grpSp>
      <p:grpSp>
        <p:nvGrpSpPr>
          <p:cNvPr id="12" name="组合 11"/>
          <p:cNvGrpSpPr/>
          <p:nvPr/>
        </p:nvGrpSpPr>
        <p:grpSpPr>
          <a:xfrm>
            <a:off x="3344545" y="2826385"/>
            <a:ext cx="5705475" cy="871855"/>
            <a:chOff x="874713" y="1817707"/>
            <a:chExt cx="10442575" cy="1596053"/>
          </a:xfrm>
        </p:grpSpPr>
        <p:sp>
          <p:nvSpPr>
            <p:cNvPr id="13" name="圆角矩形 12"/>
            <p:cNvSpPr/>
            <p:nvPr/>
          </p:nvSpPr>
          <p:spPr>
            <a:xfrm>
              <a:off x="874713" y="2199191"/>
              <a:ext cx="10442575" cy="1214569"/>
            </a:xfrm>
            <a:prstGeom prst="roundRect">
              <a:avLst>
                <a:gd name="adj" fmla="val 9250"/>
              </a:avLst>
            </a:prstGeom>
            <a:noFill/>
            <a:ln w="19050">
              <a:solidFill>
                <a:srgbClr val="A93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rcRect l="-16631" r="-44747" b="-45876"/>
            <a:stretch>
              <a:fillRect/>
            </a:stretch>
          </p:blipFill>
          <p:spPr>
            <a:xfrm>
              <a:off x="9141248" y="1817707"/>
              <a:ext cx="2176040" cy="1159706"/>
            </a:xfrm>
            <a:custGeom>
              <a:avLst/>
              <a:gdLst>
                <a:gd name="connsiteX0" fmla="*/ 0 w 3032567"/>
                <a:gd name="connsiteY0" fmla="*/ 530806 h 1616187"/>
                <a:gd name="connsiteX1" fmla="*/ 312517 w 3032567"/>
                <a:gd name="connsiteY1" fmla="*/ 530806 h 1616187"/>
                <a:gd name="connsiteX2" fmla="*/ 312517 w 3032567"/>
                <a:gd name="connsiteY2" fmla="*/ 1107917 h 1616187"/>
                <a:gd name="connsiteX3" fmla="*/ 2191692 w 3032567"/>
                <a:gd name="connsiteY3" fmla="*/ 1107917 h 1616187"/>
                <a:gd name="connsiteX4" fmla="*/ 2191692 w 3032567"/>
                <a:gd name="connsiteY4" fmla="*/ 530806 h 1616187"/>
                <a:gd name="connsiteX5" fmla="*/ 3032567 w 3032567"/>
                <a:gd name="connsiteY5" fmla="*/ 530806 h 1616187"/>
                <a:gd name="connsiteX6" fmla="*/ 3032567 w 3032567"/>
                <a:gd name="connsiteY6" fmla="*/ 1616187 h 1616187"/>
                <a:gd name="connsiteX7" fmla="*/ 0 w 3032567"/>
                <a:gd name="connsiteY7" fmla="*/ 1616187 h 1616187"/>
                <a:gd name="connsiteX8" fmla="*/ 312517 w 3032567"/>
                <a:gd name="connsiteY8" fmla="*/ 0 h 1616187"/>
                <a:gd name="connsiteX9" fmla="*/ 2191692 w 3032567"/>
                <a:gd name="connsiteY9" fmla="*/ 0 h 1616187"/>
                <a:gd name="connsiteX10" fmla="*/ 2191692 w 3032567"/>
                <a:gd name="connsiteY10" fmla="*/ 530806 h 1616187"/>
                <a:gd name="connsiteX11" fmla="*/ 312517 w 3032567"/>
                <a:gd name="connsiteY11" fmla="*/ 530806 h 16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2567" h="1616187">
                  <a:moveTo>
                    <a:pt x="0" y="530806"/>
                  </a:moveTo>
                  <a:lnTo>
                    <a:pt x="312517" y="530806"/>
                  </a:lnTo>
                  <a:lnTo>
                    <a:pt x="312517" y="1107917"/>
                  </a:lnTo>
                  <a:lnTo>
                    <a:pt x="2191692" y="1107917"/>
                  </a:lnTo>
                  <a:lnTo>
                    <a:pt x="2191692" y="530806"/>
                  </a:lnTo>
                  <a:lnTo>
                    <a:pt x="3032567" y="530806"/>
                  </a:lnTo>
                  <a:lnTo>
                    <a:pt x="3032567" y="1616187"/>
                  </a:lnTo>
                  <a:lnTo>
                    <a:pt x="0" y="1616187"/>
                  </a:lnTo>
                  <a:close/>
                  <a:moveTo>
                    <a:pt x="312517" y="0"/>
                  </a:moveTo>
                  <a:lnTo>
                    <a:pt x="2191692" y="0"/>
                  </a:lnTo>
                  <a:lnTo>
                    <a:pt x="2191692" y="530806"/>
                  </a:lnTo>
                  <a:lnTo>
                    <a:pt x="312517" y="530806"/>
                  </a:lnTo>
                  <a:close/>
                </a:path>
              </a:pathLst>
            </a:custGeom>
          </p:spPr>
        </p:pic>
      </p:grpSp>
      <p:grpSp>
        <p:nvGrpSpPr>
          <p:cNvPr id="16" name="组合 15"/>
          <p:cNvGrpSpPr/>
          <p:nvPr/>
        </p:nvGrpSpPr>
        <p:grpSpPr>
          <a:xfrm>
            <a:off x="2966693" y="2008322"/>
            <a:ext cx="657499" cy="657499"/>
            <a:chOff x="1417067" y="4277724"/>
            <a:chExt cx="657499" cy="657499"/>
          </a:xfrm>
        </p:grpSpPr>
        <p:grpSp>
          <p:nvGrpSpPr>
            <p:cNvPr id="19" name="组合 18"/>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0" name="椭圆 19"/>
              <p:cNvSpPr/>
              <p:nvPr/>
            </p:nvSpPr>
            <p:spPr>
              <a:xfrm>
                <a:off x="3724323" y="1908536"/>
                <a:ext cx="1329153" cy="1329153"/>
              </a:xfrm>
              <a:prstGeom prst="ellipse">
                <a:avLst/>
              </a:prstGeom>
              <a:solidFill>
                <a:srgbClr val="C00000"/>
              </a:solidFill>
              <a:ln w="28575" cap="flat" cmpd="sng" algn="ctr">
                <a:solidFill>
                  <a:srgbClr val="FFC000"/>
                </a:solid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5EB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椭圆 20"/>
              <p:cNvSpPr/>
              <p:nvPr/>
            </p:nvSpPr>
            <p:spPr>
              <a:xfrm>
                <a:off x="3839838" y="2024052"/>
                <a:ext cx="1098122" cy="1098122"/>
              </a:xfrm>
              <a:prstGeom prst="ellipse">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F5EB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22" name="TextBox 7"/>
            <p:cNvSpPr>
              <a:spLocks noChangeArrowheads="1"/>
            </p:cNvSpPr>
            <p:nvPr/>
          </p:nvSpPr>
          <p:spPr bwMode="auto">
            <a:xfrm>
              <a:off x="1517646" y="4452585"/>
              <a:ext cx="456340"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a:t>
              </a:r>
              <a:endParaRPr kumimoji="0" lang="en-US" altLang="zh-CN" sz="2000" b="1"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23" name="TextBox 7"/>
          <p:cNvSpPr>
            <a:spLocks noChangeArrowheads="1"/>
          </p:cNvSpPr>
          <p:nvPr/>
        </p:nvSpPr>
        <p:spPr bwMode="auto">
          <a:xfrm>
            <a:off x="3676650" y="2121535"/>
            <a:ext cx="5323205"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defRPr/>
            </a:pPr>
            <a:r>
              <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rPr>
              <a:t>是在建党百年历史条件下开启全面建设社会主义现代化国家新征程、在新时代坚持和发展中国特色社会主义的需要；</a:t>
            </a:r>
            <a:endPar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4" name="TextBox 7"/>
          <p:cNvSpPr>
            <a:spLocks noChangeArrowheads="1"/>
          </p:cNvSpPr>
          <p:nvPr/>
        </p:nvSpPr>
        <p:spPr bwMode="auto">
          <a:xfrm>
            <a:off x="3676650" y="3108960"/>
            <a:ext cx="5323205"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defRPr/>
            </a:pPr>
            <a:r>
              <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rPr>
              <a:t>是增强政治意识、大局意识、核心意识、看齐意识，坚定道路自信、理论自信、制度自信、文化自信，做到坚决维护习近平同志党中央的核心、全党的核心地位，坚决维护党中央权威和集中统一领导，确保全党步调一致向前进的需要；</a:t>
            </a:r>
            <a:endPar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25" name="组合 24"/>
          <p:cNvGrpSpPr/>
          <p:nvPr/>
        </p:nvGrpSpPr>
        <p:grpSpPr>
          <a:xfrm>
            <a:off x="2959708" y="3034482"/>
            <a:ext cx="657499" cy="657499"/>
            <a:chOff x="1417067" y="4277724"/>
            <a:chExt cx="657499" cy="657499"/>
          </a:xfrm>
        </p:grpSpPr>
        <p:grpSp>
          <p:nvGrpSpPr>
            <p:cNvPr id="26" name="组合 25"/>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7" name="椭圆 26"/>
              <p:cNvSpPr/>
              <p:nvPr/>
            </p:nvSpPr>
            <p:spPr>
              <a:xfrm>
                <a:off x="3724323" y="1908536"/>
                <a:ext cx="1329153" cy="1329153"/>
              </a:xfrm>
              <a:prstGeom prst="ellipse">
                <a:avLst/>
              </a:prstGeom>
              <a:solidFill>
                <a:srgbClr val="C00000"/>
              </a:solidFill>
              <a:ln w="28575" cap="flat" cmpd="sng" algn="ctr">
                <a:solidFill>
                  <a:srgbClr val="FFC000"/>
                </a:solid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5EB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2" name="椭圆 31"/>
              <p:cNvSpPr/>
              <p:nvPr/>
            </p:nvSpPr>
            <p:spPr>
              <a:xfrm>
                <a:off x="3839838" y="2024052"/>
                <a:ext cx="1098122" cy="1098122"/>
              </a:xfrm>
              <a:prstGeom prst="ellipse">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F5EB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3" name="TextBox 7"/>
            <p:cNvSpPr>
              <a:spLocks noChangeArrowheads="1"/>
            </p:cNvSpPr>
            <p:nvPr/>
          </p:nvSpPr>
          <p:spPr bwMode="auto">
            <a:xfrm>
              <a:off x="1517646" y="4452585"/>
              <a:ext cx="456340"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2</a:t>
              </a:r>
              <a:endParaRPr kumimoji="0" lang="en-US" altLang="zh-CN" sz="2000" b="1"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4" name="组合 33"/>
          <p:cNvGrpSpPr/>
          <p:nvPr/>
        </p:nvGrpSpPr>
        <p:grpSpPr>
          <a:xfrm>
            <a:off x="3352800" y="3819525"/>
            <a:ext cx="5705475" cy="871855"/>
            <a:chOff x="874713" y="1817707"/>
            <a:chExt cx="10442575" cy="1596053"/>
          </a:xfrm>
        </p:grpSpPr>
        <p:sp>
          <p:nvSpPr>
            <p:cNvPr id="36" name="圆角矩形 35"/>
            <p:cNvSpPr/>
            <p:nvPr/>
          </p:nvSpPr>
          <p:spPr>
            <a:xfrm>
              <a:off x="874713" y="2199191"/>
              <a:ext cx="10442575" cy="1214569"/>
            </a:xfrm>
            <a:prstGeom prst="roundRect">
              <a:avLst>
                <a:gd name="adj" fmla="val 9250"/>
              </a:avLst>
            </a:prstGeom>
            <a:noFill/>
            <a:ln w="19050">
              <a:solidFill>
                <a:srgbClr val="A93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rcRect l="-16631" r="-44747" b="-45876"/>
            <a:stretch>
              <a:fillRect/>
            </a:stretch>
          </p:blipFill>
          <p:spPr>
            <a:xfrm>
              <a:off x="9141248" y="1817707"/>
              <a:ext cx="2176040" cy="1159706"/>
            </a:xfrm>
            <a:custGeom>
              <a:avLst/>
              <a:gdLst>
                <a:gd name="connsiteX0" fmla="*/ 0 w 3032567"/>
                <a:gd name="connsiteY0" fmla="*/ 530806 h 1616187"/>
                <a:gd name="connsiteX1" fmla="*/ 312517 w 3032567"/>
                <a:gd name="connsiteY1" fmla="*/ 530806 h 1616187"/>
                <a:gd name="connsiteX2" fmla="*/ 312517 w 3032567"/>
                <a:gd name="connsiteY2" fmla="*/ 1107917 h 1616187"/>
                <a:gd name="connsiteX3" fmla="*/ 2191692 w 3032567"/>
                <a:gd name="connsiteY3" fmla="*/ 1107917 h 1616187"/>
                <a:gd name="connsiteX4" fmla="*/ 2191692 w 3032567"/>
                <a:gd name="connsiteY4" fmla="*/ 530806 h 1616187"/>
                <a:gd name="connsiteX5" fmla="*/ 3032567 w 3032567"/>
                <a:gd name="connsiteY5" fmla="*/ 530806 h 1616187"/>
                <a:gd name="connsiteX6" fmla="*/ 3032567 w 3032567"/>
                <a:gd name="connsiteY6" fmla="*/ 1616187 h 1616187"/>
                <a:gd name="connsiteX7" fmla="*/ 0 w 3032567"/>
                <a:gd name="connsiteY7" fmla="*/ 1616187 h 1616187"/>
                <a:gd name="connsiteX8" fmla="*/ 312517 w 3032567"/>
                <a:gd name="connsiteY8" fmla="*/ 0 h 1616187"/>
                <a:gd name="connsiteX9" fmla="*/ 2191692 w 3032567"/>
                <a:gd name="connsiteY9" fmla="*/ 0 h 1616187"/>
                <a:gd name="connsiteX10" fmla="*/ 2191692 w 3032567"/>
                <a:gd name="connsiteY10" fmla="*/ 530806 h 1616187"/>
                <a:gd name="connsiteX11" fmla="*/ 312517 w 3032567"/>
                <a:gd name="connsiteY11" fmla="*/ 530806 h 16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2567" h="1616187">
                  <a:moveTo>
                    <a:pt x="0" y="530806"/>
                  </a:moveTo>
                  <a:lnTo>
                    <a:pt x="312517" y="530806"/>
                  </a:lnTo>
                  <a:lnTo>
                    <a:pt x="312517" y="1107917"/>
                  </a:lnTo>
                  <a:lnTo>
                    <a:pt x="2191692" y="1107917"/>
                  </a:lnTo>
                  <a:lnTo>
                    <a:pt x="2191692" y="530806"/>
                  </a:lnTo>
                  <a:lnTo>
                    <a:pt x="3032567" y="530806"/>
                  </a:lnTo>
                  <a:lnTo>
                    <a:pt x="3032567" y="1616187"/>
                  </a:lnTo>
                  <a:lnTo>
                    <a:pt x="0" y="1616187"/>
                  </a:lnTo>
                  <a:close/>
                  <a:moveTo>
                    <a:pt x="312517" y="0"/>
                  </a:moveTo>
                  <a:lnTo>
                    <a:pt x="2191692" y="0"/>
                  </a:lnTo>
                  <a:lnTo>
                    <a:pt x="2191692" y="530806"/>
                  </a:lnTo>
                  <a:lnTo>
                    <a:pt x="312517" y="530806"/>
                  </a:lnTo>
                  <a:close/>
                </a:path>
              </a:pathLst>
            </a:custGeom>
          </p:spPr>
        </p:pic>
      </p:grpSp>
      <p:grpSp>
        <p:nvGrpSpPr>
          <p:cNvPr id="38" name="组合 37"/>
          <p:cNvGrpSpPr/>
          <p:nvPr/>
        </p:nvGrpSpPr>
        <p:grpSpPr>
          <a:xfrm>
            <a:off x="2967963" y="4027622"/>
            <a:ext cx="657499" cy="657499"/>
            <a:chOff x="1417067" y="4277724"/>
            <a:chExt cx="657499" cy="657499"/>
          </a:xfrm>
        </p:grpSpPr>
        <p:grpSp>
          <p:nvGrpSpPr>
            <p:cNvPr id="39" name="组合 38"/>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0" name="椭圆 39"/>
              <p:cNvSpPr/>
              <p:nvPr/>
            </p:nvSpPr>
            <p:spPr>
              <a:xfrm>
                <a:off x="3724323" y="1908536"/>
                <a:ext cx="1329153" cy="1329153"/>
              </a:xfrm>
              <a:prstGeom prst="ellipse">
                <a:avLst/>
              </a:prstGeom>
              <a:solidFill>
                <a:srgbClr val="C00000"/>
              </a:solidFill>
              <a:ln w="28575" cap="flat" cmpd="sng" algn="ctr">
                <a:solidFill>
                  <a:srgbClr val="FFC000"/>
                </a:solid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5EB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1" name="椭圆 40"/>
              <p:cNvSpPr/>
              <p:nvPr/>
            </p:nvSpPr>
            <p:spPr>
              <a:xfrm>
                <a:off x="3839838" y="2024052"/>
                <a:ext cx="1098122" cy="1098122"/>
              </a:xfrm>
              <a:prstGeom prst="ellipse">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F5EB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42" name="TextBox 7"/>
            <p:cNvSpPr>
              <a:spLocks noChangeArrowheads="1"/>
            </p:cNvSpPr>
            <p:nvPr/>
          </p:nvSpPr>
          <p:spPr bwMode="auto">
            <a:xfrm>
              <a:off x="1517646" y="4452585"/>
              <a:ext cx="456340"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3</a:t>
              </a:r>
              <a:endParaRPr kumimoji="0" lang="en-US" altLang="zh-CN" sz="2000" b="1"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44" name="TextBox 7"/>
          <p:cNvSpPr>
            <a:spLocks noChangeArrowheads="1"/>
          </p:cNvSpPr>
          <p:nvPr/>
        </p:nvSpPr>
        <p:spPr bwMode="auto">
          <a:xfrm>
            <a:off x="3676650" y="4080510"/>
            <a:ext cx="6536690"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defRPr/>
            </a:pPr>
            <a:r>
              <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rPr>
              <a:t>是推进党的自我革命、提高全党斗争本领和应对风险挑战能力、永葆党的生机</a:t>
            </a:r>
            <a:endPar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endParaRPr>
          </a:p>
          <a:p>
            <a:pPr algn="just" fontAlgn="base">
              <a:spcBef>
                <a:spcPct val="0"/>
              </a:spcBef>
              <a:spcAft>
                <a:spcPct val="0"/>
              </a:spcAft>
              <a:defRPr/>
            </a:pPr>
            <a:r>
              <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rPr>
              <a:t>活力、团结带领全国各族人民为实现中华民族伟大复兴的中国梦而继续奋斗的</a:t>
            </a:r>
            <a:endPar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endParaRPr>
          </a:p>
          <a:p>
            <a:pPr algn="just" fontAlgn="base">
              <a:spcBef>
                <a:spcPct val="0"/>
              </a:spcBef>
              <a:spcAft>
                <a:spcPct val="0"/>
              </a:spcAft>
              <a:defRPr/>
            </a:pPr>
            <a:r>
              <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rPr>
              <a:t>需要。</a:t>
            </a:r>
            <a:endParaRPr lang="zh-CN" altLang="en-US" sz="1200"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6" name="KSO_Shape"/>
          <p:cNvSpPr/>
          <p:nvPr/>
        </p:nvSpPr>
        <p:spPr bwMode="auto">
          <a:xfrm>
            <a:off x="521970" y="2121535"/>
            <a:ext cx="1531620" cy="1859915"/>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sz="1800">
              <a:solidFill>
                <a:srgbClr val="A1175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文本框 6"/>
          <p:cNvSpPr>
            <a:spLocks noChangeArrowheads="1"/>
          </p:cNvSpPr>
          <p:nvPr userDrawn="1"/>
        </p:nvSpPr>
        <p:spPr bwMode="auto">
          <a:xfrm>
            <a:off x="708660" y="314960"/>
            <a:ext cx="4333240" cy="340360"/>
          </a:xfrm>
          <a:prstGeom prst="rect">
            <a:avLst/>
          </a:prstGeom>
          <a:noFill/>
          <a:ln>
            <a:noFill/>
          </a:ln>
        </p:spPr>
        <p:txBody>
          <a:bodyPr wrap="square" lIns="64495" tIns="32247" rIns="64495" bIns="32247">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总结重大成就和历史经验的3个“需要”</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Effect transition="in" filter="fade">
                                      <p:cBhvr>
                                        <p:cTn id="5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5" grpId="0" bldLvl="0" animBg="1"/>
      <p:bldP spid="23" grpId="0" bldLvl="0" animBg="1"/>
      <p:bldP spid="24" grpId="0" bldLvl="0" animBg="1"/>
      <p:bldP spid="4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474945" y="1530610"/>
            <a:ext cx="1892175" cy="458824"/>
          </a:xfrm>
          <a:prstGeom prst="rect">
            <a:avLst/>
          </a:prstGeom>
          <a:solidFill>
            <a:srgbClr val="FF0000"/>
          </a:solidFill>
          <a:ln w="25400" cap="flat" cmpd="sng">
            <a:noFill/>
            <a:miter lim="800000"/>
          </a:ln>
        </p:spPr>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rPr>
              <a:t>第三部分</a:t>
            </a:r>
            <a:endParaRPr kumimoji="0" lang="zh-CN" altLang="en-US" sz="2400" b="0" i="0" u="none" strike="noStrike" kern="1200" cap="none" spc="0" normalizeH="0" baseline="0" noProof="0" dirty="0">
              <a:ln>
                <a:noFill/>
              </a:ln>
              <a:solidFill>
                <a:srgbClr val="ECECEC"/>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8" name="矩形 20"/>
          <p:cNvSpPr>
            <a:spLocks noChangeArrowheads="1"/>
          </p:cNvSpPr>
          <p:nvPr/>
        </p:nvSpPr>
        <p:spPr bwMode="auto">
          <a:xfrm>
            <a:off x="5221408" y="1652623"/>
            <a:ext cx="1472565" cy="337185"/>
          </a:xfrm>
          <a:prstGeom prst="rect">
            <a:avLst/>
          </a:prstGeom>
          <a:noFill/>
          <a:ln>
            <a:noFill/>
          </a:ln>
        </p:spPr>
        <p:txBody>
          <a:bodyPr wrap="square">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Part  three</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10"/>
          <p:cNvSpPr/>
          <p:nvPr/>
        </p:nvSpPr>
        <p:spPr>
          <a:xfrm>
            <a:off x="1443957" y="2111447"/>
            <a:ext cx="6256085" cy="1569660"/>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马克思主义中国化的</a:t>
            </a:r>
            <a:endPar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rPr>
              <a:t>3次飞跃 </a:t>
            </a:r>
            <a:endParaRPr kumimoji="0" lang="zh-CN" altLang="en-US" sz="4800" b="1" i="0" u="none" strike="noStrike" kern="1200" cap="none" spc="0" normalizeH="0" baseline="0" noProof="0" dirty="0">
              <a:ln>
                <a:noFill/>
              </a:ln>
              <a:gradFill>
                <a:gsLst>
                  <a:gs pos="0">
                    <a:srgbClr val="FF0000"/>
                  </a:gs>
                  <a:gs pos="100000">
                    <a:srgbClr val="C00000"/>
                  </a:gs>
                </a:gsLst>
                <a:path path="circle">
                  <a:fillToRect l="50000" t="50000" r="50000" b="50000"/>
                </a:path>
              </a:gradFill>
              <a:effectLst>
                <a:glow rad="114300">
                  <a:prstClr val="white"/>
                </a:glow>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4394672" y="5793556"/>
            <a:ext cx="354656" cy="3546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724112" y="113506"/>
            <a:ext cx="1341120" cy="1341120"/>
            <a:chOff x="5159" y="671"/>
            <a:chExt cx="814" cy="814"/>
          </a:xfrm>
        </p:grpSpPr>
        <p:sp>
          <p:nvSpPr>
            <p:cNvPr id="43" name="椭圆 42"/>
            <p:cNvSpPr/>
            <p:nvPr/>
          </p:nvSpPr>
          <p:spPr>
            <a:xfrm>
              <a:off x="5159" y="671"/>
              <a:ext cx="815" cy="815"/>
            </a:xfrm>
            <a:prstGeom prst="ellipse">
              <a:avLst/>
            </a:prstGeom>
            <a:solidFill>
              <a:schemeClr val="bg2"/>
            </a:solidFill>
            <a:ln w="2540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7" name="图片 6" descr="d4f32bf640387b956660f1821edd6e79"/>
            <p:cNvPicPr>
              <a:picLocks noChangeAspect="1"/>
            </p:cNvPicPr>
            <p:nvPr/>
          </p:nvPicPr>
          <p:blipFill>
            <a:blip r:embed="rId1"/>
            <a:stretch>
              <a:fillRect/>
            </a:stretch>
          </p:blipFill>
          <p:spPr>
            <a:xfrm>
              <a:off x="5235" y="677"/>
              <a:ext cx="694" cy="723"/>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489"/>
            <a:ext cx="9144000" cy="105727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9490"/>
            <a:ext cx="3267074" cy="1724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4*#ppt_w"/>
                                          </p:val>
                                        </p:tav>
                                        <p:tav tm="100000">
                                          <p:val>
                                            <p:strVal val="#ppt_w"/>
                                          </p:val>
                                        </p:tav>
                                      </p:tavLst>
                                    </p:anim>
                                    <p:anim calcmode="lin" valueType="num">
                                      <p:cBhvr>
                                        <p:cTn id="19"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8" grpId="0" bldLvl="0" autoUpdateAnimBg="0"/>
      <p:bldP spid="11" grpId="0"/>
      <p:bldP spid="15" grpId="0" bldLvl="0" animBg="1"/>
    </p:bldLst>
  </p:timing>
</p:sld>
</file>

<file path=ppt/tags/tag1.xml><?xml version="1.0" encoding="utf-8"?>
<p:tagLst xmlns:p="http://schemas.openxmlformats.org/presentationml/2006/main">
  <p:tag name="TIMING" val="|4"/>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5541</Words>
  <Application>WPS 演示</Application>
  <PresentationFormat>全屏显示(16:9)</PresentationFormat>
  <Paragraphs>309</Paragraphs>
  <Slides>30</Slides>
  <Notes>30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30</vt:i4>
      </vt:variant>
    </vt:vector>
  </HeadingPairs>
  <TitlesOfParts>
    <vt:vector size="55" baseType="lpstr">
      <vt:lpstr>Arial</vt:lpstr>
      <vt:lpstr>宋体</vt:lpstr>
      <vt:lpstr>Wingdings</vt:lpstr>
      <vt:lpstr>微软雅黑</vt:lpstr>
      <vt:lpstr>Arial</vt:lpstr>
      <vt:lpstr>字魂35号-经典雅黑</vt:lpstr>
      <vt:lpstr>阿里巴巴普惠体</vt:lpstr>
      <vt:lpstr>字魂100号-方方先锋体</vt:lpstr>
      <vt:lpstr>Calibri</vt:lpstr>
      <vt:lpstr>禹卫书法行书简体</vt:lpstr>
      <vt:lpstr>Calibri</vt:lpstr>
      <vt:lpstr>方正字迹-潇洒隶书繁体</vt:lpstr>
      <vt:lpstr>Akzidenz-Grotesk BQ Condensed</vt:lpstr>
      <vt:lpstr>Angsana New</vt:lpstr>
      <vt:lpstr>Gisha</vt:lpstr>
      <vt:lpstr>思源黑体 CN Normal</vt:lpstr>
      <vt:lpstr>黑体</vt:lpstr>
      <vt:lpstr>等线</vt:lpstr>
      <vt:lpstr>隶书</vt:lpstr>
      <vt:lpstr>Segoe Print</vt:lpstr>
      <vt:lpstr>Arial Unicode MS</vt:lpstr>
      <vt:lpstr>黑白配拼音体</vt:lpstr>
      <vt:lpstr>思源黑体 CN Regular</vt:lpstr>
      <vt:lpstr>汉仪元隆黑 45W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LLB</cp:lastModifiedBy>
  <cp:revision>12</cp:revision>
  <dcterms:created xsi:type="dcterms:W3CDTF">2017-06-13T15:40:00Z</dcterms:created>
  <dcterms:modified xsi:type="dcterms:W3CDTF">2021-11-22T02:13:12Z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2B639213B012441DB9E5298FFB562033</vt:lpwstr>
  </property>
</Properties>
</file>