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7" r:id="rId4"/>
    <p:sldMasterId id="2147483696" r:id="rId5"/>
  </p:sldMasterIdLst>
  <p:notesMasterIdLst>
    <p:notesMasterId r:id="rId7"/>
  </p:notesMasterIdLst>
  <p:handoutMasterIdLst>
    <p:handoutMasterId r:id="rId45"/>
  </p:handoutMasterIdLst>
  <p:sldIdLst>
    <p:sldId id="256" r:id="rId6"/>
    <p:sldId id="263" r:id="rId8"/>
    <p:sldId id="267" r:id="rId9"/>
    <p:sldId id="266" r:id="rId10"/>
    <p:sldId id="295" r:id="rId11"/>
    <p:sldId id="469" r:id="rId12"/>
    <p:sldId id="475" r:id="rId13"/>
    <p:sldId id="476" r:id="rId14"/>
    <p:sldId id="477" r:id="rId15"/>
    <p:sldId id="478" r:id="rId16"/>
    <p:sldId id="479" r:id="rId17"/>
    <p:sldId id="480" r:id="rId18"/>
    <p:sldId id="500" r:id="rId19"/>
    <p:sldId id="470" r:id="rId20"/>
    <p:sldId id="471" r:id="rId21"/>
    <p:sldId id="472" r:id="rId22"/>
    <p:sldId id="473" r:id="rId23"/>
    <p:sldId id="481" r:id="rId24"/>
    <p:sldId id="482" r:id="rId25"/>
    <p:sldId id="330" r:id="rId26"/>
    <p:sldId id="269" r:id="rId27"/>
    <p:sldId id="293" r:id="rId28"/>
    <p:sldId id="501" r:id="rId29"/>
    <p:sldId id="483" r:id="rId30"/>
    <p:sldId id="484" r:id="rId31"/>
    <p:sldId id="489" r:id="rId32"/>
    <p:sldId id="490" r:id="rId33"/>
    <p:sldId id="491" r:id="rId34"/>
    <p:sldId id="492" r:id="rId35"/>
    <p:sldId id="493" r:id="rId36"/>
    <p:sldId id="494" r:id="rId37"/>
    <p:sldId id="495" r:id="rId38"/>
    <p:sldId id="496" r:id="rId39"/>
    <p:sldId id="497" r:id="rId40"/>
    <p:sldId id="498" r:id="rId41"/>
    <p:sldId id="499" r:id="rId42"/>
    <p:sldId id="769" r:id="rId43"/>
    <p:sldId id="770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852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CF656-1BB2-4BEE-9D04-99FBEA65C6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6E8C1-CDA6-41FE-8DBC-67D5A4BB915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A6C77-C062-421F-8B21-6E7BDE0053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79851-91B5-48A9-90A0-77F033B814C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79851-91B5-48A9-90A0-77F033B814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E2EF1F-5AB9-4920-AF5B-E1DBE17087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79851-91B5-48A9-90A0-77F033B814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38E234-A622-401D-9240-058C397D9D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79851-91B5-48A9-90A0-77F033B814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79851-91B5-48A9-90A0-77F033B814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B7A40F-340E-4AB4-98FC-8D67D2D9FA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79851-91B5-48A9-90A0-77F033B814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E2EF1F-5AB9-4920-AF5B-E1DBE17087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C3C38-B72D-48E0-8CA5-9EAB86180C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C840B-DD0D-49E6-B9AB-EAB274E25A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79851-91B5-48A9-90A0-77F033B814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7C6797-E941-4FDC-BD25-3360740C66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79851-91B5-48A9-90A0-77F033B814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031889-F1B0-4AA1-A582-9A23D2E773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image" Target="../media/image9.png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image" Target="../media/image9.png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9.png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image" Target="../media/image9.png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9.png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9.png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image" Target="../media/image9.png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image" Target="../media/image9.png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image" Target="../media/image9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image" Target="../media/image9.png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image" Target="../media/image9.png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image" Target="../media/image9.png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963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7306B-5267-4194-BB1D-A021AF36FA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67B24-E6B0-4346-9820-56D9D8BA4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7306B-5267-4194-BB1D-A021AF36FA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67B24-E6B0-4346-9820-56D9D8BA4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453154" y="825971"/>
            <a:ext cx="10738846" cy="21828"/>
          </a:xfrm>
          <a:prstGeom prst="line">
            <a:avLst/>
          </a:prstGeom>
          <a:ln>
            <a:solidFill>
              <a:srgbClr val="B82E2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29"/>
          <p:cNvSpPr/>
          <p:nvPr userDrawn="1"/>
        </p:nvSpPr>
        <p:spPr bwMode="auto">
          <a:xfrm>
            <a:off x="555110" y="229490"/>
            <a:ext cx="944344" cy="843863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22" name="Freeform 7"/>
          <p:cNvSpPr/>
          <p:nvPr userDrawn="1"/>
        </p:nvSpPr>
        <p:spPr bwMode="auto">
          <a:xfrm>
            <a:off x="11632075" y="6300638"/>
            <a:ext cx="525462" cy="525463"/>
          </a:xfrm>
          <a:custGeom>
            <a:avLst/>
            <a:gdLst>
              <a:gd name="T0" fmla="*/ 2147483647 w 1007"/>
              <a:gd name="T1" fmla="*/ 0 h 1007"/>
              <a:gd name="T2" fmla="*/ 2147483647 w 1007"/>
              <a:gd name="T3" fmla="*/ 2147483647 h 1007"/>
              <a:gd name="T4" fmla="*/ 2147483647 w 1007"/>
              <a:gd name="T5" fmla="*/ 2147483647 h 1007"/>
              <a:gd name="T6" fmla="*/ 0 w 1007"/>
              <a:gd name="T7" fmla="*/ 2147483647 h 1007"/>
              <a:gd name="T8" fmla="*/ 2147483647 w 1007"/>
              <a:gd name="T9" fmla="*/ 0 h 10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7" h="1007">
                <a:moveTo>
                  <a:pt x="1007" y="0"/>
                </a:moveTo>
                <a:lnTo>
                  <a:pt x="1007" y="881"/>
                </a:lnTo>
                <a:cubicBezTo>
                  <a:pt x="1007" y="950"/>
                  <a:pt x="951" y="1007"/>
                  <a:pt x="882" y="1007"/>
                </a:cubicBezTo>
                <a:lnTo>
                  <a:pt x="0" y="1007"/>
                </a:lnTo>
                <a:lnTo>
                  <a:pt x="100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TextBox 4"/>
          <p:cNvSpPr txBox="1">
            <a:spLocks noChangeArrowheads="1"/>
          </p:cNvSpPr>
          <p:nvPr userDrawn="1"/>
        </p:nvSpPr>
        <p:spPr bwMode="auto">
          <a:xfrm>
            <a:off x="11801937" y="6505426"/>
            <a:ext cx="401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336505E-F310-43CE-A46C-5BBD1F6A4383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9251104" y="893061"/>
            <a:ext cx="3477525" cy="261562"/>
          </a:xfrm>
          <a:prstGeom prst="rect">
            <a:avLst/>
          </a:prstGeom>
          <a:noFill/>
        </p:spPr>
        <p:txBody>
          <a:bodyPr wrap="square" lIns="121873" tIns="60936" rIns="121873" bIns="6093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BU WANG CHU XIN LAO JI SHI MING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3"/>
          <p:cNvSpPr>
            <a:spLocks noChangeArrowheads="1"/>
          </p:cNvSpPr>
          <p:nvPr userDrawn="1"/>
        </p:nvSpPr>
        <p:spPr bwMode="auto">
          <a:xfrm>
            <a:off x="9943702" y="310984"/>
            <a:ext cx="277637" cy="52686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不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4" name="文本框 3"/>
          <p:cNvSpPr>
            <a:spLocks noChangeArrowheads="1"/>
          </p:cNvSpPr>
          <p:nvPr userDrawn="1"/>
        </p:nvSpPr>
        <p:spPr bwMode="auto">
          <a:xfrm>
            <a:off x="10238407" y="403314"/>
            <a:ext cx="277637" cy="342197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7" name="文本框 3"/>
          <p:cNvSpPr>
            <a:spLocks noChangeArrowheads="1"/>
          </p:cNvSpPr>
          <p:nvPr userDrawn="1"/>
        </p:nvSpPr>
        <p:spPr bwMode="auto">
          <a:xfrm>
            <a:off x="10467974" y="372535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初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8" name="文本框 3"/>
          <p:cNvSpPr>
            <a:spLocks noChangeArrowheads="1"/>
          </p:cNvSpPr>
          <p:nvPr userDrawn="1"/>
        </p:nvSpPr>
        <p:spPr bwMode="auto">
          <a:xfrm>
            <a:off x="10742706" y="403315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心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9" name="文本框 3"/>
          <p:cNvSpPr>
            <a:spLocks noChangeArrowheads="1"/>
          </p:cNvSpPr>
          <p:nvPr userDrawn="1"/>
        </p:nvSpPr>
        <p:spPr bwMode="auto">
          <a:xfrm>
            <a:off x="11037411" y="280206"/>
            <a:ext cx="277637" cy="52686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牢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0" name="文本框 3"/>
          <p:cNvSpPr>
            <a:spLocks noChangeArrowheads="1"/>
          </p:cNvSpPr>
          <p:nvPr userDrawn="1"/>
        </p:nvSpPr>
        <p:spPr bwMode="auto">
          <a:xfrm>
            <a:off x="11284046" y="464872"/>
            <a:ext cx="277637" cy="342197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记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1" name="文本框 3"/>
          <p:cNvSpPr>
            <a:spLocks noChangeArrowheads="1"/>
          </p:cNvSpPr>
          <p:nvPr userDrawn="1"/>
        </p:nvSpPr>
        <p:spPr bwMode="auto">
          <a:xfrm>
            <a:off x="11541710" y="403315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使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4" name="文本框 3"/>
          <p:cNvSpPr>
            <a:spLocks noChangeArrowheads="1"/>
          </p:cNvSpPr>
          <p:nvPr userDrawn="1"/>
        </p:nvSpPr>
        <p:spPr bwMode="auto">
          <a:xfrm>
            <a:off x="11782507" y="372537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命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61" y="334963"/>
            <a:ext cx="72913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1453154" y="825971"/>
            <a:ext cx="10738846" cy="21828"/>
          </a:xfrm>
          <a:prstGeom prst="line">
            <a:avLst/>
          </a:prstGeom>
          <a:ln>
            <a:solidFill>
              <a:srgbClr val="B82E2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29"/>
          <p:cNvSpPr/>
          <p:nvPr userDrawn="1"/>
        </p:nvSpPr>
        <p:spPr bwMode="auto">
          <a:xfrm>
            <a:off x="555110" y="229490"/>
            <a:ext cx="944344" cy="843863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5" name="Freeform 7"/>
          <p:cNvSpPr/>
          <p:nvPr userDrawn="1"/>
        </p:nvSpPr>
        <p:spPr bwMode="auto">
          <a:xfrm>
            <a:off x="11632075" y="6300638"/>
            <a:ext cx="525462" cy="525463"/>
          </a:xfrm>
          <a:custGeom>
            <a:avLst/>
            <a:gdLst>
              <a:gd name="T0" fmla="*/ 2147483647 w 1007"/>
              <a:gd name="T1" fmla="*/ 0 h 1007"/>
              <a:gd name="T2" fmla="*/ 2147483647 w 1007"/>
              <a:gd name="T3" fmla="*/ 2147483647 h 1007"/>
              <a:gd name="T4" fmla="*/ 2147483647 w 1007"/>
              <a:gd name="T5" fmla="*/ 2147483647 h 1007"/>
              <a:gd name="T6" fmla="*/ 0 w 1007"/>
              <a:gd name="T7" fmla="*/ 2147483647 h 1007"/>
              <a:gd name="T8" fmla="*/ 2147483647 w 1007"/>
              <a:gd name="T9" fmla="*/ 0 h 10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7" h="1007">
                <a:moveTo>
                  <a:pt x="1007" y="0"/>
                </a:moveTo>
                <a:lnTo>
                  <a:pt x="1007" y="881"/>
                </a:lnTo>
                <a:cubicBezTo>
                  <a:pt x="1007" y="950"/>
                  <a:pt x="951" y="1007"/>
                  <a:pt x="882" y="1007"/>
                </a:cubicBezTo>
                <a:lnTo>
                  <a:pt x="0" y="1007"/>
                </a:lnTo>
                <a:lnTo>
                  <a:pt x="100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 userDrawn="1"/>
        </p:nvSpPr>
        <p:spPr bwMode="auto">
          <a:xfrm>
            <a:off x="11801937" y="6505426"/>
            <a:ext cx="401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336505E-F310-43CE-A46C-5BBD1F6A4383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11"/>
          <p:cNvSpPr txBox="1"/>
          <p:nvPr userDrawn="1"/>
        </p:nvSpPr>
        <p:spPr>
          <a:xfrm>
            <a:off x="9251104" y="893061"/>
            <a:ext cx="3477525" cy="261562"/>
          </a:xfrm>
          <a:prstGeom prst="rect">
            <a:avLst/>
          </a:prstGeom>
          <a:noFill/>
        </p:spPr>
        <p:txBody>
          <a:bodyPr wrap="square" lIns="121873" tIns="60936" rIns="121873" bIns="6093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BU WANG CHU XIN LAO JI SHI MING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3"/>
          <p:cNvSpPr>
            <a:spLocks noChangeArrowheads="1"/>
          </p:cNvSpPr>
          <p:nvPr userDrawn="1"/>
        </p:nvSpPr>
        <p:spPr bwMode="auto">
          <a:xfrm>
            <a:off x="9943702" y="310984"/>
            <a:ext cx="277637" cy="52686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不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9" name="文本框 3"/>
          <p:cNvSpPr>
            <a:spLocks noChangeArrowheads="1"/>
          </p:cNvSpPr>
          <p:nvPr userDrawn="1"/>
        </p:nvSpPr>
        <p:spPr bwMode="auto">
          <a:xfrm>
            <a:off x="10238407" y="403314"/>
            <a:ext cx="277637" cy="342197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" name="文本框 3"/>
          <p:cNvSpPr>
            <a:spLocks noChangeArrowheads="1"/>
          </p:cNvSpPr>
          <p:nvPr userDrawn="1"/>
        </p:nvSpPr>
        <p:spPr bwMode="auto">
          <a:xfrm>
            <a:off x="10467974" y="372535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初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1" name="文本框 3"/>
          <p:cNvSpPr>
            <a:spLocks noChangeArrowheads="1"/>
          </p:cNvSpPr>
          <p:nvPr userDrawn="1"/>
        </p:nvSpPr>
        <p:spPr bwMode="auto">
          <a:xfrm>
            <a:off x="10742706" y="403315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心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2" name="文本框 3"/>
          <p:cNvSpPr>
            <a:spLocks noChangeArrowheads="1"/>
          </p:cNvSpPr>
          <p:nvPr userDrawn="1"/>
        </p:nvSpPr>
        <p:spPr bwMode="auto">
          <a:xfrm>
            <a:off x="11037411" y="280206"/>
            <a:ext cx="277637" cy="52686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牢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3" name="文本框 3"/>
          <p:cNvSpPr>
            <a:spLocks noChangeArrowheads="1"/>
          </p:cNvSpPr>
          <p:nvPr userDrawn="1"/>
        </p:nvSpPr>
        <p:spPr bwMode="auto">
          <a:xfrm>
            <a:off x="11284046" y="464872"/>
            <a:ext cx="277637" cy="342197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记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4" name="文本框 3"/>
          <p:cNvSpPr>
            <a:spLocks noChangeArrowheads="1"/>
          </p:cNvSpPr>
          <p:nvPr userDrawn="1"/>
        </p:nvSpPr>
        <p:spPr bwMode="auto">
          <a:xfrm>
            <a:off x="11541710" y="403315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使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5" name="文本框 3"/>
          <p:cNvSpPr>
            <a:spLocks noChangeArrowheads="1"/>
          </p:cNvSpPr>
          <p:nvPr userDrawn="1"/>
        </p:nvSpPr>
        <p:spPr bwMode="auto">
          <a:xfrm>
            <a:off x="11782507" y="372537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命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84" y="341313"/>
            <a:ext cx="72850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1453154" y="825971"/>
            <a:ext cx="10738846" cy="21828"/>
          </a:xfrm>
          <a:prstGeom prst="line">
            <a:avLst/>
          </a:prstGeom>
          <a:ln>
            <a:solidFill>
              <a:srgbClr val="B82E2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29"/>
          <p:cNvSpPr/>
          <p:nvPr userDrawn="1"/>
        </p:nvSpPr>
        <p:spPr bwMode="auto">
          <a:xfrm>
            <a:off x="555110" y="229490"/>
            <a:ext cx="944344" cy="843863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5" name="Freeform 7"/>
          <p:cNvSpPr/>
          <p:nvPr userDrawn="1"/>
        </p:nvSpPr>
        <p:spPr bwMode="auto">
          <a:xfrm>
            <a:off x="11632075" y="6300638"/>
            <a:ext cx="525462" cy="525463"/>
          </a:xfrm>
          <a:custGeom>
            <a:avLst/>
            <a:gdLst>
              <a:gd name="T0" fmla="*/ 2147483647 w 1007"/>
              <a:gd name="T1" fmla="*/ 0 h 1007"/>
              <a:gd name="T2" fmla="*/ 2147483647 w 1007"/>
              <a:gd name="T3" fmla="*/ 2147483647 h 1007"/>
              <a:gd name="T4" fmla="*/ 2147483647 w 1007"/>
              <a:gd name="T5" fmla="*/ 2147483647 h 1007"/>
              <a:gd name="T6" fmla="*/ 0 w 1007"/>
              <a:gd name="T7" fmla="*/ 2147483647 h 1007"/>
              <a:gd name="T8" fmla="*/ 2147483647 w 1007"/>
              <a:gd name="T9" fmla="*/ 0 h 10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7" h="1007">
                <a:moveTo>
                  <a:pt x="1007" y="0"/>
                </a:moveTo>
                <a:lnTo>
                  <a:pt x="1007" y="881"/>
                </a:lnTo>
                <a:cubicBezTo>
                  <a:pt x="1007" y="950"/>
                  <a:pt x="951" y="1007"/>
                  <a:pt x="882" y="1007"/>
                </a:cubicBezTo>
                <a:lnTo>
                  <a:pt x="0" y="1007"/>
                </a:lnTo>
                <a:lnTo>
                  <a:pt x="100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 userDrawn="1"/>
        </p:nvSpPr>
        <p:spPr bwMode="auto">
          <a:xfrm>
            <a:off x="11801937" y="6505426"/>
            <a:ext cx="401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336505E-F310-43CE-A46C-5BBD1F6A4383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11"/>
          <p:cNvSpPr txBox="1"/>
          <p:nvPr userDrawn="1"/>
        </p:nvSpPr>
        <p:spPr>
          <a:xfrm>
            <a:off x="9251104" y="893061"/>
            <a:ext cx="3477525" cy="261562"/>
          </a:xfrm>
          <a:prstGeom prst="rect">
            <a:avLst/>
          </a:prstGeom>
          <a:noFill/>
        </p:spPr>
        <p:txBody>
          <a:bodyPr wrap="square" lIns="121873" tIns="60936" rIns="121873" bIns="6093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BU WANG CHU XIN LAO JI SHI MING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3"/>
          <p:cNvSpPr>
            <a:spLocks noChangeArrowheads="1"/>
          </p:cNvSpPr>
          <p:nvPr userDrawn="1"/>
        </p:nvSpPr>
        <p:spPr bwMode="auto">
          <a:xfrm>
            <a:off x="9943702" y="310984"/>
            <a:ext cx="277637" cy="52686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不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9" name="文本框 3"/>
          <p:cNvSpPr>
            <a:spLocks noChangeArrowheads="1"/>
          </p:cNvSpPr>
          <p:nvPr userDrawn="1"/>
        </p:nvSpPr>
        <p:spPr bwMode="auto">
          <a:xfrm>
            <a:off x="10238407" y="403314"/>
            <a:ext cx="277637" cy="342197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" name="文本框 3"/>
          <p:cNvSpPr>
            <a:spLocks noChangeArrowheads="1"/>
          </p:cNvSpPr>
          <p:nvPr userDrawn="1"/>
        </p:nvSpPr>
        <p:spPr bwMode="auto">
          <a:xfrm>
            <a:off x="10467974" y="372535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初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1" name="文本框 3"/>
          <p:cNvSpPr>
            <a:spLocks noChangeArrowheads="1"/>
          </p:cNvSpPr>
          <p:nvPr userDrawn="1"/>
        </p:nvSpPr>
        <p:spPr bwMode="auto">
          <a:xfrm>
            <a:off x="10742706" y="403315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心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2" name="文本框 3"/>
          <p:cNvSpPr>
            <a:spLocks noChangeArrowheads="1"/>
          </p:cNvSpPr>
          <p:nvPr userDrawn="1"/>
        </p:nvSpPr>
        <p:spPr bwMode="auto">
          <a:xfrm>
            <a:off x="11037411" y="280206"/>
            <a:ext cx="277637" cy="52686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牢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3" name="文本框 3"/>
          <p:cNvSpPr>
            <a:spLocks noChangeArrowheads="1"/>
          </p:cNvSpPr>
          <p:nvPr userDrawn="1"/>
        </p:nvSpPr>
        <p:spPr bwMode="auto">
          <a:xfrm>
            <a:off x="11284046" y="464872"/>
            <a:ext cx="277637" cy="342197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记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4" name="文本框 3"/>
          <p:cNvSpPr>
            <a:spLocks noChangeArrowheads="1"/>
          </p:cNvSpPr>
          <p:nvPr userDrawn="1"/>
        </p:nvSpPr>
        <p:spPr bwMode="auto">
          <a:xfrm>
            <a:off x="11541710" y="403315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使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5" name="文本框 3"/>
          <p:cNvSpPr>
            <a:spLocks noChangeArrowheads="1"/>
          </p:cNvSpPr>
          <p:nvPr userDrawn="1"/>
        </p:nvSpPr>
        <p:spPr bwMode="auto">
          <a:xfrm>
            <a:off x="11782507" y="372537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命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81" y="341313"/>
            <a:ext cx="72850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1453154" y="825971"/>
            <a:ext cx="10738846" cy="21828"/>
          </a:xfrm>
          <a:prstGeom prst="line">
            <a:avLst/>
          </a:prstGeom>
          <a:ln>
            <a:solidFill>
              <a:srgbClr val="B82E24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29"/>
          <p:cNvSpPr/>
          <p:nvPr userDrawn="1"/>
        </p:nvSpPr>
        <p:spPr bwMode="auto">
          <a:xfrm>
            <a:off x="555110" y="229490"/>
            <a:ext cx="944344" cy="843863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5" name="Freeform 7"/>
          <p:cNvSpPr/>
          <p:nvPr userDrawn="1"/>
        </p:nvSpPr>
        <p:spPr bwMode="auto">
          <a:xfrm>
            <a:off x="11632075" y="6300638"/>
            <a:ext cx="525462" cy="525463"/>
          </a:xfrm>
          <a:custGeom>
            <a:avLst/>
            <a:gdLst>
              <a:gd name="T0" fmla="*/ 2147483647 w 1007"/>
              <a:gd name="T1" fmla="*/ 0 h 1007"/>
              <a:gd name="T2" fmla="*/ 2147483647 w 1007"/>
              <a:gd name="T3" fmla="*/ 2147483647 h 1007"/>
              <a:gd name="T4" fmla="*/ 2147483647 w 1007"/>
              <a:gd name="T5" fmla="*/ 2147483647 h 1007"/>
              <a:gd name="T6" fmla="*/ 0 w 1007"/>
              <a:gd name="T7" fmla="*/ 2147483647 h 1007"/>
              <a:gd name="T8" fmla="*/ 2147483647 w 1007"/>
              <a:gd name="T9" fmla="*/ 0 h 10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7" h="1007">
                <a:moveTo>
                  <a:pt x="1007" y="0"/>
                </a:moveTo>
                <a:lnTo>
                  <a:pt x="1007" y="881"/>
                </a:lnTo>
                <a:cubicBezTo>
                  <a:pt x="1007" y="950"/>
                  <a:pt x="951" y="1007"/>
                  <a:pt x="882" y="1007"/>
                </a:cubicBezTo>
                <a:lnTo>
                  <a:pt x="0" y="1007"/>
                </a:lnTo>
                <a:lnTo>
                  <a:pt x="100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 userDrawn="1"/>
        </p:nvSpPr>
        <p:spPr bwMode="auto">
          <a:xfrm>
            <a:off x="11801937" y="6505426"/>
            <a:ext cx="401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8336505E-F310-43CE-A46C-5BBD1F6A4383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11"/>
          <p:cNvSpPr txBox="1"/>
          <p:nvPr userDrawn="1"/>
        </p:nvSpPr>
        <p:spPr>
          <a:xfrm>
            <a:off x="9251104" y="893061"/>
            <a:ext cx="3477525" cy="261562"/>
          </a:xfrm>
          <a:prstGeom prst="rect">
            <a:avLst/>
          </a:prstGeom>
          <a:noFill/>
        </p:spPr>
        <p:txBody>
          <a:bodyPr wrap="square" lIns="121873" tIns="60936" rIns="121873" bIns="6093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BU WANG CHU XIN LAO JI SHI MING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3"/>
          <p:cNvSpPr>
            <a:spLocks noChangeArrowheads="1"/>
          </p:cNvSpPr>
          <p:nvPr userDrawn="1"/>
        </p:nvSpPr>
        <p:spPr bwMode="auto">
          <a:xfrm>
            <a:off x="9943702" y="310984"/>
            <a:ext cx="277637" cy="52686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不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9" name="文本框 3"/>
          <p:cNvSpPr>
            <a:spLocks noChangeArrowheads="1"/>
          </p:cNvSpPr>
          <p:nvPr userDrawn="1"/>
        </p:nvSpPr>
        <p:spPr bwMode="auto">
          <a:xfrm>
            <a:off x="10238407" y="403314"/>
            <a:ext cx="277637" cy="342197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" name="文本框 3"/>
          <p:cNvSpPr>
            <a:spLocks noChangeArrowheads="1"/>
          </p:cNvSpPr>
          <p:nvPr userDrawn="1"/>
        </p:nvSpPr>
        <p:spPr bwMode="auto">
          <a:xfrm>
            <a:off x="10467974" y="372535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初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1" name="文本框 3"/>
          <p:cNvSpPr>
            <a:spLocks noChangeArrowheads="1"/>
          </p:cNvSpPr>
          <p:nvPr userDrawn="1"/>
        </p:nvSpPr>
        <p:spPr bwMode="auto">
          <a:xfrm>
            <a:off x="10742706" y="403315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心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2" name="文本框 3"/>
          <p:cNvSpPr>
            <a:spLocks noChangeArrowheads="1"/>
          </p:cNvSpPr>
          <p:nvPr userDrawn="1"/>
        </p:nvSpPr>
        <p:spPr bwMode="auto">
          <a:xfrm>
            <a:off x="11037411" y="280206"/>
            <a:ext cx="277637" cy="52686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牢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3" name="文本框 3"/>
          <p:cNvSpPr>
            <a:spLocks noChangeArrowheads="1"/>
          </p:cNvSpPr>
          <p:nvPr userDrawn="1"/>
        </p:nvSpPr>
        <p:spPr bwMode="auto">
          <a:xfrm>
            <a:off x="11284046" y="464872"/>
            <a:ext cx="277637" cy="342197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记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4" name="文本框 3"/>
          <p:cNvSpPr>
            <a:spLocks noChangeArrowheads="1"/>
          </p:cNvSpPr>
          <p:nvPr userDrawn="1"/>
        </p:nvSpPr>
        <p:spPr bwMode="auto">
          <a:xfrm>
            <a:off x="11541710" y="403315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使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5" name="文本框 3"/>
          <p:cNvSpPr>
            <a:spLocks noChangeArrowheads="1"/>
          </p:cNvSpPr>
          <p:nvPr userDrawn="1"/>
        </p:nvSpPr>
        <p:spPr bwMode="auto">
          <a:xfrm>
            <a:off x="11782507" y="372537"/>
            <a:ext cx="277637" cy="403753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0000"/>
                    </a:gs>
                    <a:gs pos="48000">
                      <a:srgbClr val="C00000"/>
                    </a:gs>
                    <a:gs pos="100000">
                      <a:srgbClr val="ED7D31">
                        <a:lumMod val="7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字魂110号-武林江湖体" panose="00000500000000000000" pitchFamily="2" charset="-122"/>
                <a:ea typeface="字魂110号-武林江湖体" panose="00000500000000000000" pitchFamily="2" charset="-122"/>
                <a:cs typeface="+mn-cs"/>
                <a:sym typeface="微软雅黑" panose="020B0503020204020204" pitchFamily="34" charset="-122"/>
              </a:rPr>
              <a:t>命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/>
                  </a:gs>
                  <a:gs pos="48000">
                    <a:srgbClr val="C00000"/>
                  </a:gs>
                  <a:gs pos="100000">
                    <a:srgbClr val="ED7D31">
                      <a:lumMod val="7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/>
              <a:uLnTx/>
              <a:uFillTx/>
              <a:latin typeface="字魂110号-武林江湖体" panose="00000500000000000000" pitchFamily="2" charset="-122"/>
              <a:ea typeface="字魂110号-武林江湖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61" y="334963"/>
            <a:ext cx="7291387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241300"/>
            <a:ext cx="12192000" cy="6616700"/>
            <a:chOff x="0" y="380"/>
            <a:chExt cx="19200" cy="10420"/>
          </a:xfrm>
        </p:grpSpPr>
        <p:grpSp>
          <p:nvGrpSpPr>
            <p:cNvPr id="2" name="组合 1"/>
            <p:cNvGrpSpPr/>
            <p:nvPr userDrawn="1"/>
          </p:nvGrpSpPr>
          <p:grpSpPr>
            <a:xfrm>
              <a:off x="0" y="380"/>
              <a:ext cx="19200" cy="10420"/>
              <a:chOff x="0" y="241300"/>
              <a:chExt cx="12192000" cy="6616700"/>
            </a:xfrm>
          </p:grpSpPr>
          <p:sp>
            <p:nvSpPr>
              <p:cNvPr id="81" name="等腰三角形 80"/>
              <p:cNvSpPr/>
              <p:nvPr>
                <p:custDataLst>
                  <p:tags r:id="rId3"/>
                </p:custDataLst>
              </p:nvPr>
            </p:nvSpPr>
            <p:spPr>
              <a:xfrm rot="16200000">
                <a:off x="5346700" y="12700"/>
                <a:ext cx="1498600" cy="12192000"/>
              </a:xfrm>
              <a:prstGeom prst="triangle">
                <a:avLst>
                  <a:gd name="adj" fmla="val 60714"/>
                </a:avLst>
              </a:prstGeom>
              <a:solidFill>
                <a:schemeClr val="accent1">
                  <a:lumMod val="75000"/>
                  <a:alpha val="2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 dirty="0">
                  <a:latin typeface="隶书" panose="02010509060101010101" pitchFamily="49" charset="-122"/>
                </a:endParaRPr>
              </a:p>
            </p:txBody>
          </p:sp>
          <p:sp>
            <p:nvSpPr>
              <p:cNvPr id="82" name="等腰三角形 81"/>
              <p:cNvSpPr/>
              <p:nvPr>
                <p:custDataLst>
                  <p:tags r:id="rId4"/>
                </p:custDataLst>
              </p:nvPr>
            </p:nvSpPr>
            <p:spPr>
              <a:xfrm rot="5400000">
                <a:off x="5346700" y="-1092200"/>
                <a:ext cx="1498600" cy="12192000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lumMod val="75000"/>
                  <a:alpha val="2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 dirty="0">
                  <a:latin typeface="隶书" panose="02010509060101010101" pitchFamily="49" charset="-122"/>
                </a:endParaRPr>
              </a:p>
            </p:txBody>
          </p:sp>
          <p:sp>
            <p:nvSpPr>
              <p:cNvPr id="84" name="等腰三角形 83"/>
              <p:cNvSpPr/>
              <p:nvPr>
                <p:custDataLst>
                  <p:tags r:id="rId5"/>
                </p:custDataLst>
              </p:nvPr>
            </p:nvSpPr>
            <p:spPr>
              <a:xfrm rot="5400000">
                <a:off x="5346700" y="-5105400"/>
                <a:ext cx="1498600" cy="12192000"/>
              </a:xfrm>
              <a:prstGeom prst="triangle">
                <a:avLst>
                  <a:gd name="adj" fmla="val 60714"/>
                </a:avLst>
              </a:prstGeom>
              <a:solidFill>
                <a:schemeClr val="accent1">
                  <a:lumMod val="75000"/>
                  <a:alpha val="2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 dirty="0">
                  <a:latin typeface="隶书" panose="02010509060101010101" pitchFamily="49" charset="-122"/>
                </a:endParaRPr>
              </a:p>
            </p:txBody>
          </p:sp>
          <p:sp>
            <p:nvSpPr>
              <p:cNvPr id="85" name="等腰三角形 84"/>
              <p:cNvSpPr/>
              <p:nvPr>
                <p:custDataLst>
                  <p:tags r:id="rId6"/>
                </p:custDataLst>
              </p:nvPr>
            </p:nvSpPr>
            <p:spPr>
              <a:xfrm rot="16200000">
                <a:off x="5346700" y="-4737100"/>
                <a:ext cx="1498600" cy="12192000"/>
              </a:xfrm>
              <a:prstGeom prst="triangle">
                <a:avLst>
                  <a:gd name="adj" fmla="val 53390"/>
                </a:avLst>
              </a:prstGeom>
              <a:solidFill>
                <a:schemeClr val="accent1">
                  <a:lumMod val="75000"/>
                  <a:alpha val="2980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 dirty="0">
                  <a:latin typeface="隶书" panose="02010509060101010101" pitchFamily="49" charset="-122"/>
                </a:endParaRPr>
              </a:p>
            </p:txBody>
          </p:sp>
        </p:grpSp>
        <p:sp>
          <p:nvSpPr>
            <p:cNvPr id="86" name="Freeform 10"/>
            <p:cNvSpPr/>
            <p:nvPr>
              <p:custDataLst>
                <p:tags r:id="rId7"/>
              </p:custDataLst>
            </p:nvPr>
          </p:nvSpPr>
          <p:spPr bwMode="auto">
            <a:xfrm>
              <a:off x="1313" y="2561"/>
              <a:ext cx="4976" cy="4502"/>
            </a:xfrm>
            <a:custGeom>
              <a:avLst/>
              <a:gdLst>
                <a:gd name="T0" fmla="*/ 111 w 257"/>
                <a:gd name="T1" fmla="*/ 3 h 233"/>
                <a:gd name="T2" fmla="*/ 173 w 257"/>
                <a:gd name="T3" fmla="*/ 146 h 233"/>
                <a:gd name="T4" fmla="*/ 99 w 257"/>
                <a:gd name="T5" fmla="*/ 75 h 233"/>
                <a:gd name="T6" fmla="*/ 129 w 257"/>
                <a:gd name="T7" fmla="*/ 48 h 233"/>
                <a:gd name="T8" fmla="*/ 111 w 257"/>
                <a:gd name="T9" fmla="*/ 30 h 233"/>
                <a:gd name="T10" fmla="*/ 75 w 257"/>
                <a:gd name="T11" fmla="*/ 36 h 233"/>
                <a:gd name="T12" fmla="*/ 21 w 257"/>
                <a:gd name="T13" fmla="*/ 93 h 233"/>
                <a:gd name="T14" fmla="*/ 54 w 257"/>
                <a:gd name="T15" fmla="*/ 123 h 233"/>
                <a:gd name="T16" fmla="*/ 72 w 257"/>
                <a:gd name="T17" fmla="*/ 102 h 233"/>
                <a:gd name="T18" fmla="*/ 143 w 257"/>
                <a:gd name="T19" fmla="*/ 176 h 233"/>
                <a:gd name="T20" fmla="*/ 24 w 257"/>
                <a:gd name="T21" fmla="*/ 152 h 233"/>
                <a:gd name="T22" fmla="*/ 9 w 257"/>
                <a:gd name="T23" fmla="*/ 170 h 233"/>
                <a:gd name="T24" fmla="*/ 21 w 257"/>
                <a:gd name="T25" fmla="*/ 188 h 233"/>
                <a:gd name="T26" fmla="*/ 21 w 257"/>
                <a:gd name="T27" fmla="*/ 191 h 233"/>
                <a:gd name="T28" fmla="*/ 18 w 257"/>
                <a:gd name="T29" fmla="*/ 191 h 233"/>
                <a:gd name="T30" fmla="*/ 0 w 257"/>
                <a:gd name="T31" fmla="*/ 206 h 233"/>
                <a:gd name="T32" fmla="*/ 18 w 257"/>
                <a:gd name="T33" fmla="*/ 224 h 233"/>
                <a:gd name="T34" fmla="*/ 36 w 257"/>
                <a:gd name="T35" fmla="*/ 206 h 233"/>
                <a:gd name="T36" fmla="*/ 33 w 257"/>
                <a:gd name="T37" fmla="*/ 203 h 233"/>
                <a:gd name="T38" fmla="*/ 36 w 257"/>
                <a:gd name="T39" fmla="*/ 200 h 233"/>
                <a:gd name="T40" fmla="*/ 173 w 257"/>
                <a:gd name="T41" fmla="*/ 203 h 233"/>
                <a:gd name="T42" fmla="*/ 191 w 257"/>
                <a:gd name="T43" fmla="*/ 224 h 233"/>
                <a:gd name="T44" fmla="*/ 221 w 257"/>
                <a:gd name="T45" fmla="*/ 197 h 233"/>
                <a:gd name="T46" fmla="*/ 200 w 257"/>
                <a:gd name="T47" fmla="*/ 176 h 233"/>
                <a:gd name="T48" fmla="*/ 111 w 257"/>
                <a:gd name="T49" fmla="*/ 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7" h="233">
                  <a:moveTo>
                    <a:pt x="111" y="3"/>
                  </a:moveTo>
                  <a:cubicBezTo>
                    <a:pt x="167" y="24"/>
                    <a:pt x="203" y="93"/>
                    <a:pt x="173" y="146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129" y="48"/>
                    <a:pt x="129" y="48"/>
                    <a:pt x="129" y="48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02" y="39"/>
                    <a:pt x="87" y="42"/>
                    <a:pt x="75" y="36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54" y="123"/>
                    <a:pt x="54" y="123"/>
                    <a:pt x="54" y="123"/>
                  </a:cubicBezTo>
                  <a:cubicBezTo>
                    <a:pt x="72" y="102"/>
                    <a:pt x="72" y="102"/>
                    <a:pt x="72" y="102"/>
                  </a:cubicBezTo>
                  <a:cubicBezTo>
                    <a:pt x="143" y="176"/>
                    <a:pt x="143" y="176"/>
                    <a:pt x="143" y="176"/>
                  </a:cubicBezTo>
                  <a:cubicBezTo>
                    <a:pt x="111" y="194"/>
                    <a:pt x="60" y="188"/>
                    <a:pt x="24" y="152"/>
                  </a:cubicBezTo>
                  <a:cubicBezTo>
                    <a:pt x="9" y="170"/>
                    <a:pt x="9" y="170"/>
                    <a:pt x="9" y="170"/>
                  </a:cubicBezTo>
                  <a:cubicBezTo>
                    <a:pt x="12" y="176"/>
                    <a:pt x="18" y="182"/>
                    <a:pt x="21" y="188"/>
                  </a:cubicBezTo>
                  <a:cubicBezTo>
                    <a:pt x="21" y="191"/>
                    <a:pt x="21" y="191"/>
                    <a:pt x="2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9" y="191"/>
                    <a:pt x="0" y="197"/>
                    <a:pt x="0" y="206"/>
                  </a:cubicBezTo>
                  <a:cubicBezTo>
                    <a:pt x="0" y="218"/>
                    <a:pt x="9" y="224"/>
                    <a:pt x="18" y="224"/>
                  </a:cubicBezTo>
                  <a:cubicBezTo>
                    <a:pt x="27" y="224"/>
                    <a:pt x="36" y="218"/>
                    <a:pt x="36" y="206"/>
                  </a:cubicBezTo>
                  <a:cubicBezTo>
                    <a:pt x="36" y="206"/>
                    <a:pt x="33" y="206"/>
                    <a:pt x="33" y="203"/>
                  </a:cubicBezTo>
                  <a:cubicBezTo>
                    <a:pt x="36" y="200"/>
                    <a:pt x="36" y="200"/>
                    <a:pt x="36" y="200"/>
                  </a:cubicBezTo>
                  <a:cubicBezTo>
                    <a:pt x="78" y="230"/>
                    <a:pt x="123" y="233"/>
                    <a:pt x="173" y="203"/>
                  </a:cubicBezTo>
                  <a:cubicBezTo>
                    <a:pt x="191" y="224"/>
                    <a:pt x="191" y="224"/>
                    <a:pt x="191" y="224"/>
                  </a:cubicBezTo>
                  <a:cubicBezTo>
                    <a:pt x="221" y="197"/>
                    <a:pt x="221" y="197"/>
                    <a:pt x="221" y="197"/>
                  </a:cubicBezTo>
                  <a:cubicBezTo>
                    <a:pt x="200" y="176"/>
                    <a:pt x="200" y="176"/>
                    <a:pt x="200" y="176"/>
                  </a:cubicBezTo>
                  <a:cubicBezTo>
                    <a:pt x="257" y="87"/>
                    <a:pt x="179" y="0"/>
                    <a:pt x="111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隶书" panose="02010509060101010101" pitchFamily="49" charset="-122"/>
              </a:endParaRPr>
            </a:p>
          </p:txBody>
        </p:sp>
      </p:grpSp>
      <p:sp>
        <p:nvSpPr>
          <p:cNvPr id="9801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4116000" y="3730103"/>
            <a:ext cx="7242416" cy="520516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r">
              <a:lnSpc>
                <a:spcPct val="90000"/>
              </a:lnSpc>
              <a:buNone/>
              <a:defRPr sz="2400" b="0" u="none" strike="noStrike" kern="1200" cap="none" spc="-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4116000" y="1682382"/>
            <a:ext cx="7242416" cy="1981104"/>
          </a:xfrm>
        </p:spPr>
        <p:txBody>
          <a:bodyPr lIns="90000" tIns="46800" rIns="0" bIns="46800" anchor="b">
            <a:noAutofit/>
          </a:bodyPr>
          <a:lstStyle>
            <a:lvl1pPr algn="r">
              <a:lnSpc>
                <a:spcPct val="90000"/>
              </a:lnSpc>
              <a:defRPr lang="zh-CN" altLang="en-US" sz="9600" b="1" u="none" strike="noStrike" kern="1200" cap="none" spc="-200" normalizeH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9693429" y="4298476"/>
            <a:ext cx="1664987" cy="4191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r">
              <a:buNone/>
              <a:defRPr sz="1600" u="none" strike="noStrike" kern="1200" cap="none" spc="-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  <p:custDataLst>
              <p:tags r:id="rId11"/>
            </p:custDataLst>
          </p:nvPr>
        </p:nvSpPr>
        <p:spPr>
          <a:xfrm>
            <a:off x="9693429" y="4808980"/>
            <a:ext cx="1664987" cy="390038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r">
              <a:buFontTx/>
              <a:buNone/>
              <a:defRPr sz="1600" u="none" strike="noStrike" kern="1200" cap="none" spc="-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>
            <a:off x="0" y="6273800"/>
            <a:ext cx="12192000" cy="584200"/>
            <a:chOff x="0" y="5168900"/>
            <a:chExt cx="12192000" cy="584200"/>
          </a:xfrm>
        </p:grpSpPr>
        <p:sp>
          <p:nvSpPr>
            <p:cNvPr id="17" name="等腰三角形 16"/>
            <p:cNvSpPr/>
            <p:nvPr userDrawn="1">
              <p:custDataLst>
                <p:tags r:id="rId4"/>
              </p:custDataLst>
            </p:nvPr>
          </p:nvSpPr>
          <p:spPr>
            <a:xfrm rot="16200000">
              <a:off x="5867400" y="-571500"/>
              <a:ext cx="457200" cy="12192000"/>
            </a:xfrm>
            <a:prstGeom prst="triangle">
              <a:avLst>
                <a:gd name="adj" fmla="val 6071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18" name="等腰三角形 17"/>
            <p:cNvSpPr/>
            <p:nvPr userDrawn="1">
              <p:custDataLst>
                <p:tags r:id="rId5"/>
              </p:custDataLst>
            </p:nvPr>
          </p:nvSpPr>
          <p:spPr>
            <a:xfrm rot="5400000">
              <a:off x="5803900" y="-635000"/>
              <a:ext cx="584200" cy="12192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8149" y="2722114"/>
            <a:ext cx="4984877" cy="786287"/>
          </a:xfrm>
        </p:spPr>
        <p:txBody>
          <a:bodyPr lIns="0" tIns="46800" rIns="90000" bIns="46800" anchor="t">
            <a:normAutofit/>
          </a:bodyPr>
          <a:lstStyle>
            <a:lvl1pPr algn="l">
              <a:defRPr sz="4400" b="1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38149" y="3599666"/>
            <a:ext cx="4984877" cy="859124"/>
          </a:xfrm>
        </p:spPr>
        <p:txBody>
          <a:bodyPr lIns="90000" tIns="46800" rIns="90000" bIns="46800" anchor="t">
            <a:normAutofit/>
          </a:bodyPr>
          <a:lstStyle>
            <a:lvl1pPr marL="0" indent="0" algn="l">
              <a:buNone/>
              <a:defRPr sz="18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04" name="矩形 1303"/>
          <p:cNvSpPr/>
          <p:nvPr>
            <p:custDataLst>
              <p:tags r:id="rId5"/>
            </p:custDataLst>
          </p:nvPr>
        </p:nvSpPr>
        <p:spPr>
          <a:xfrm>
            <a:off x="5911912" y="2851609"/>
            <a:ext cx="6280087" cy="6165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 dirty="0">
              <a:latin typeface="隶书" panose="02010509060101010101" pitchFamily="49" charset="-122"/>
            </a:endParaRPr>
          </a:p>
        </p:txBody>
      </p:sp>
      <p:sp>
        <p:nvSpPr>
          <p:cNvPr id="1305" name="等腰三角形 1304"/>
          <p:cNvSpPr/>
          <p:nvPr>
            <p:custDataLst>
              <p:tags r:id="rId6"/>
            </p:custDataLst>
          </p:nvPr>
        </p:nvSpPr>
        <p:spPr>
          <a:xfrm rot="5400000">
            <a:off x="8822339" y="19835"/>
            <a:ext cx="459232" cy="6280087"/>
          </a:xfrm>
          <a:prstGeom prst="triangle">
            <a:avLst>
              <a:gd name="adj" fmla="val 60714"/>
            </a:avLst>
          </a:prstGeom>
          <a:solidFill>
            <a:schemeClr val="accent1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 dirty="0">
              <a:latin typeface="隶书" panose="02010509060101010101" pitchFamily="49" charset="-122"/>
            </a:endParaRPr>
          </a:p>
        </p:txBody>
      </p:sp>
      <p:sp>
        <p:nvSpPr>
          <p:cNvPr id="1306" name="等腰三角形 1305"/>
          <p:cNvSpPr/>
          <p:nvPr>
            <p:custDataLst>
              <p:tags r:id="rId7"/>
            </p:custDataLst>
          </p:nvPr>
        </p:nvSpPr>
        <p:spPr>
          <a:xfrm rot="16200000">
            <a:off x="8782834" y="19835"/>
            <a:ext cx="538242" cy="6280087"/>
          </a:xfrm>
          <a:prstGeom prst="triangle">
            <a:avLst>
              <a:gd name="adj" fmla="val 53390"/>
            </a:avLst>
          </a:prstGeom>
          <a:solidFill>
            <a:schemeClr val="accent1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 dirty="0">
              <a:latin typeface="隶书" panose="02010509060101010101" pitchFamily="49" charset="-122"/>
            </a:endParaRPr>
          </a:p>
        </p:txBody>
      </p:sp>
      <p:sp>
        <p:nvSpPr>
          <p:cNvPr id="1308" name="矩形 1307"/>
          <p:cNvSpPr/>
          <p:nvPr>
            <p:custDataLst>
              <p:tags r:id="rId8"/>
            </p:custDataLst>
          </p:nvPr>
        </p:nvSpPr>
        <p:spPr>
          <a:xfrm>
            <a:off x="5530911" y="2851609"/>
            <a:ext cx="254000" cy="6165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 dirty="0">
              <a:latin typeface="隶书" panose="02010509060101010101" pitchFamily="49" charset="-122"/>
            </a:endParaRPr>
          </a:p>
        </p:txBody>
      </p:sp>
      <p:sp>
        <p:nvSpPr>
          <p:cNvPr id="1309" name="等腰三角形 1308"/>
          <p:cNvSpPr/>
          <p:nvPr>
            <p:custDataLst>
              <p:tags r:id="rId9"/>
            </p:custDataLst>
          </p:nvPr>
        </p:nvSpPr>
        <p:spPr>
          <a:xfrm rot="5400000">
            <a:off x="5428295" y="3032878"/>
            <a:ext cx="459232" cy="254000"/>
          </a:xfrm>
          <a:prstGeom prst="triangle">
            <a:avLst>
              <a:gd name="adj" fmla="val 60714"/>
            </a:avLst>
          </a:prstGeom>
          <a:solidFill>
            <a:schemeClr val="accent1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 dirty="0">
              <a:latin typeface="隶书" panose="02010509060101010101" pitchFamily="49" charset="-122"/>
            </a:endParaRPr>
          </a:p>
        </p:txBody>
      </p:sp>
      <p:sp>
        <p:nvSpPr>
          <p:cNvPr id="1310" name="等腰三角形 1309"/>
          <p:cNvSpPr/>
          <p:nvPr>
            <p:custDataLst>
              <p:tags r:id="rId10"/>
            </p:custDataLst>
          </p:nvPr>
        </p:nvSpPr>
        <p:spPr>
          <a:xfrm rot="16200000">
            <a:off x="5388790" y="3032878"/>
            <a:ext cx="538242" cy="254000"/>
          </a:xfrm>
          <a:prstGeom prst="triangle">
            <a:avLst>
              <a:gd name="adj" fmla="val 53390"/>
            </a:avLst>
          </a:prstGeom>
          <a:solidFill>
            <a:schemeClr val="accent1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 dirty="0">
              <a:latin typeface="隶书" panose="02010509060101010101" pitchFamily="49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0" y="6273800"/>
            <a:ext cx="12192000" cy="584200"/>
            <a:chOff x="0" y="5168900"/>
            <a:chExt cx="12192000" cy="584200"/>
          </a:xfrm>
        </p:grpSpPr>
        <p:sp>
          <p:nvSpPr>
            <p:cNvPr id="18" name="等腰三角形 17"/>
            <p:cNvSpPr/>
            <p:nvPr userDrawn="1">
              <p:custDataLst>
                <p:tags r:id="rId4"/>
              </p:custDataLst>
            </p:nvPr>
          </p:nvSpPr>
          <p:spPr>
            <a:xfrm rot="16200000">
              <a:off x="5867400" y="-571500"/>
              <a:ext cx="457200" cy="12192000"/>
            </a:xfrm>
            <a:prstGeom prst="triangle">
              <a:avLst>
                <a:gd name="adj" fmla="val 6071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19" name="等腰三角形 18"/>
            <p:cNvSpPr/>
            <p:nvPr userDrawn="1">
              <p:custDataLst>
                <p:tags r:id="rId5"/>
              </p:custDataLst>
            </p:nvPr>
          </p:nvSpPr>
          <p:spPr>
            <a:xfrm rot="5400000">
              <a:off x="5803900" y="-635000"/>
              <a:ext cx="584200" cy="12192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0" y="6273800"/>
            <a:ext cx="12192000" cy="584200"/>
            <a:chOff x="0" y="5168900"/>
            <a:chExt cx="12192000" cy="584200"/>
          </a:xfrm>
        </p:grpSpPr>
        <p:sp>
          <p:nvSpPr>
            <p:cNvPr id="16" name="等腰三角形 15"/>
            <p:cNvSpPr/>
            <p:nvPr userDrawn="1">
              <p:custDataLst>
                <p:tags r:id="rId4"/>
              </p:custDataLst>
            </p:nvPr>
          </p:nvSpPr>
          <p:spPr>
            <a:xfrm rot="16200000">
              <a:off x="5867400" y="-571500"/>
              <a:ext cx="457200" cy="12192000"/>
            </a:xfrm>
            <a:prstGeom prst="triangle">
              <a:avLst>
                <a:gd name="adj" fmla="val 6071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17" name="等腰三角形 16"/>
            <p:cNvSpPr/>
            <p:nvPr userDrawn="1">
              <p:custDataLst>
                <p:tags r:id="rId5"/>
              </p:custDataLst>
            </p:nvPr>
          </p:nvSpPr>
          <p:spPr>
            <a:xfrm rot="5400000">
              <a:off x="5803900" y="-635000"/>
              <a:ext cx="584200" cy="12192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9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0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0" y="6273800"/>
            <a:ext cx="12192000" cy="584200"/>
            <a:chOff x="0" y="5168900"/>
            <a:chExt cx="12192000" cy="584200"/>
          </a:xfrm>
        </p:grpSpPr>
        <p:sp>
          <p:nvSpPr>
            <p:cNvPr id="8" name="等腰三角形 7"/>
            <p:cNvSpPr/>
            <p:nvPr userDrawn="1">
              <p:custDataLst>
                <p:tags r:id="rId4"/>
              </p:custDataLst>
            </p:nvPr>
          </p:nvSpPr>
          <p:spPr>
            <a:xfrm rot="16200000">
              <a:off x="5867400" y="-571500"/>
              <a:ext cx="457200" cy="12192000"/>
            </a:xfrm>
            <a:prstGeom prst="triangle">
              <a:avLst>
                <a:gd name="adj" fmla="val 6071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</a:endParaRPr>
            </a:p>
          </p:txBody>
        </p:sp>
        <p:sp>
          <p:nvSpPr>
            <p:cNvPr id="9" name="等腰三角形 8"/>
            <p:cNvSpPr/>
            <p:nvPr userDrawn="1">
              <p:custDataLst>
                <p:tags r:id="rId5"/>
              </p:custDataLst>
            </p:nvPr>
          </p:nvSpPr>
          <p:spPr>
            <a:xfrm rot="5400000">
              <a:off x="5803900" y="-635000"/>
              <a:ext cx="584200" cy="12192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0" y="6273800"/>
            <a:ext cx="12192000" cy="584200"/>
            <a:chOff x="0" y="5168900"/>
            <a:chExt cx="12192000" cy="584200"/>
          </a:xfrm>
        </p:grpSpPr>
        <p:sp>
          <p:nvSpPr>
            <p:cNvPr id="19" name="等腰三角形 18"/>
            <p:cNvSpPr/>
            <p:nvPr userDrawn="1">
              <p:custDataLst>
                <p:tags r:id="rId4"/>
              </p:custDataLst>
            </p:nvPr>
          </p:nvSpPr>
          <p:spPr>
            <a:xfrm rot="16200000">
              <a:off x="5867400" y="-571500"/>
              <a:ext cx="457200" cy="12192000"/>
            </a:xfrm>
            <a:prstGeom prst="triangle">
              <a:avLst>
                <a:gd name="adj" fmla="val 6071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20" name="等腰三角形 19"/>
            <p:cNvSpPr/>
            <p:nvPr userDrawn="1">
              <p:custDataLst>
                <p:tags r:id="rId5"/>
              </p:custDataLst>
            </p:nvPr>
          </p:nvSpPr>
          <p:spPr>
            <a:xfrm rot="5400000">
              <a:off x="5803900" y="-635000"/>
              <a:ext cx="584200" cy="12192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8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0" y="304200"/>
            <a:ext cx="12192000" cy="6553800"/>
            <a:chOff x="0" y="304200"/>
            <a:chExt cx="12192000" cy="6553800"/>
          </a:xfrm>
        </p:grpSpPr>
        <p:sp>
          <p:nvSpPr>
            <p:cNvPr id="11" name="矩形 10"/>
            <p:cNvSpPr/>
            <p:nvPr userDrawn="1">
              <p:custDataLst>
                <p:tags r:id="rId4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 w="2540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grpSp>
          <p:nvGrpSpPr>
            <p:cNvPr id="12" name="组合 11"/>
            <p:cNvGrpSpPr/>
            <p:nvPr userDrawn="1"/>
          </p:nvGrpSpPr>
          <p:grpSpPr>
            <a:xfrm>
              <a:off x="0" y="6273800"/>
              <a:ext cx="12192000" cy="584200"/>
              <a:chOff x="0" y="5168900"/>
              <a:chExt cx="12192000" cy="584200"/>
            </a:xfrm>
          </p:grpSpPr>
          <p:sp>
            <p:nvSpPr>
              <p:cNvPr id="13" name="等腰三角形 12"/>
              <p:cNvSpPr/>
              <p:nvPr userDrawn="1">
                <p:custDataLst>
                  <p:tags r:id="rId5"/>
                </p:custDataLst>
              </p:nvPr>
            </p:nvSpPr>
            <p:spPr>
              <a:xfrm rot="16200000">
                <a:off x="5867400" y="-571500"/>
                <a:ext cx="457200" cy="12192000"/>
              </a:xfrm>
              <a:prstGeom prst="triangle">
                <a:avLst>
                  <a:gd name="adj" fmla="val 60714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 dirty="0">
                  <a:latin typeface="隶书" panose="02010509060101010101" pitchFamily="49" charset="-122"/>
                </a:endParaRPr>
              </a:p>
            </p:txBody>
          </p:sp>
          <p:sp>
            <p:nvSpPr>
              <p:cNvPr id="16" name="等腰三角形 15"/>
              <p:cNvSpPr/>
              <p:nvPr userDrawn="1">
                <p:custDataLst>
                  <p:tags r:id="rId6"/>
                </p:custDataLst>
              </p:nvPr>
            </p:nvSpPr>
            <p:spPr>
              <a:xfrm rot="5400000">
                <a:off x="5803900" y="-635000"/>
                <a:ext cx="584200" cy="12192000"/>
              </a:xfrm>
              <a:prstGeom prst="triangle">
                <a:avLst>
                  <a:gd name="adj" fmla="val 10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 dirty="0">
                  <a:latin typeface="隶书" panose="02010509060101010101" pitchFamily="49" charset="-122"/>
                </a:endParaRPr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7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8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0" y="304200"/>
            <a:ext cx="12192000" cy="6553800"/>
            <a:chOff x="0" y="304200"/>
            <a:chExt cx="12192000" cy="6553800"/>
          </a:xfrm>
        </p:grpSpPr>
        <p:sp>
          <p:nvSpPr>
            <p:cNvPr id="16" name="矩形 15"/>
            <p:cNvSpPr/>
            <p:nvPr userDrawn="1">
              <p:custDataLst>
                <p:tags r:id="rId4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 w="2540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>
              <a:off x="0" y="6273800"/>
              <a:ext cx="12192000" cy="584200"/>
              <a:chOff x="0" y="5168900"/>
              <a:chExt cx="12192000" cy="584200"/>
            </a:xfrm>
          </p:grpSpPr>
          <p:sp>
            <p:nvSpPr>
              <p:cNvPr id="18" name="等腰三角形 17"/>
              <p:cNvSpPr/>
              <p:nvPr userDrawn="1">
                <p:custDataLst>
                  <p:tags r:id="rId5"/>
                </p:custDataLst>
              </p:nvPr>
            </p:nvSpPr>
            <p:spPr>
              <a:xfrm rot="16200000">
                <a:off x="5867400" y="-571500"/>
                <a:ext cx="457200" cy="12192000"/>
              </a:xfrm>
              <a:prstGeom prst="triangle">
                <a:avLst>
                  <a:gd name="adj" fmla="val 60714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 dirty="0">
                  <a:latin typeface="隶书" panose="02010509060101010101" pitchFamily="49" charset="-122"/>
                </a:endParaRPr>
              </a:p>
            </p:txBody>
          </p:sp>
          <p:sp>
            <p:nvSpPr>
              <p:cNvPr id="19" name="等腰三角形 18"/>
              <p:cNvSpPr/>
              <p:nvPr userDrawn="1">
                <p:custDataLst>
                  <p:tags r:id="rId6"/>
                </p:custDataLst>
              </p:nvPr>
            </p:nvSpPr>
            <p:spPr>
              <a:xfrm rot="5400000">
                <a:off x="5803900" y="-635000"/>
                <a:ext cx="584200" cy="12192000"/>
              </a:xfrm>
              <a:prstGeom prst="triangle">
                <a:avLst>
                  <a:gd name="adj" fmla="val 10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 dirty="0">
                  <a:latin typeface="隶书" panose="02010509060101010101" pitchFamily="49" charset="-122"/>
                </a:endParaRPr>
              </a:p>
            </p:txBody>
          </p: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241300"/>
            <a:ext cx="12192000" cy="6616700"/>
            <a:chOff x="0" y="241300"/>
            <a:chExt cx="12192000" cy="6616700"/>
          </a:xfrm>
        </p:grpSpPr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 rot="16200000">
              <a:off x="5346700" y="12700"/>
              <a:ext cx="1498600" cy="12192000"/>
            </a:xfrm>
            <a:prstGeom prst="triangle">
              <a:avLst>
                <a:gd name="adj" fmla="val 60714"/>
              </a:avLst>
            </a:prstGeom>
            <a:solidFill>
              <a:schemeClr val="accent1">
                <a:lumMod val="75000"/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11" name="等腰三角形 10"/>
            <p:cNvSpPr/>
            <p:nvPr>
              <p:custDataLst>
                <p:tags r:id="rId4"/>
              </p:custDataLst>
            </p:nvPr>
          </p:nvSpPr>
          <p:spPr>
            <a:xfrm rot="5400000">
              <a:off x="5346700" y="-1092200"/>
              <a:ext cx="1498600" cy="12192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12" name="等腰三角形 11"/>
            <p:cNvSpPr/>
            <p:nvPr>
              <p:custDataLst>
                <p:tags r:id="rId5"/>
              </p:custDataLst>
            </p:nvPr>
          </p:nvSpPr>
          <p:spPr>
            <a:xfrm rot="5400000">
              <a:off x="5346700" y="-5105400"/>
              <a:ext cx="1498600" cy="12192000"/>
            </a:xfrm>
            <a:prstGeom prst="triangle">
              <a:avLst>
                <a:gd name="adj" fmla="val 60714"/>
              </a:avLst>
            </a:prstGeom>
            <a:solidFill>
              <a:schemeClr val="accent1">
                <a:lumMod val="75000"/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14" name="等腰三角形 13"/>
            <p:cNvSpPr/>
            <p:nvPr>
              <p:custDataLst>
                <p:tags r:id="rId6"/>
              </p:custDataLst>
            </p:nvPr>
          </p:nvSpPr>
          <p:spPr>
            <a:xfrm rot="16200000">
              <a:off x="5346700" y="-4737100"/>
              <a:ext cx="1498600" cy="12192000"/>
            </a:xfrm>
            <a:prstGeom prst="triangle">
              <a:avLst>
                <a:gd name="adj" fmla="val 53390"/>
              </a:avLst>
            </a:prstGeom>
            <a:solidFill>
              <a:schemeClr val="accent1">
                <a:lumMod val="75000"/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</p:grpSp>
      <p:sp>
        <p:nvSpPr>
          <p:cNvPr id="83" name="Freeform 10"/>
          <p:cNvSpPr/>
          <p:nvPr>
            <p:custDataLst>
              <p:tags r:id="rId7"/>
            </p:custDataLst>
          </p:nvPr>
        </p:nvSpPr>
        <p:spPr bwMode="auto">
          <a:xfrm>
            <a:off x="1896542" y="1905994"/>
            <a:ext cx="3366400" cy="3046011"/>
          </a:xfrm>
          <a:custGeom>
            <a:avLst/>
            <a:gdLst>
              <a:gd name="T0" fmla="*/ 111 w 257"/>
              <a:gd name="T1" fmla="*/ 3 h 233"/>
              <a:gd name="T2" fmla="*/ 173 w 257"/>
              <a:gd name="T3" fmla="*/ 146 h 233"/>
              <a:gd name="T4" fmla="*/ 99 w 257"/>
              <a:gd name="T5" fmla="*/ 75 h 233"/>
              <a:gd name="T6" fmla="*/ 129 w 257"/>
              <a:gd name="T7" fmla="*/ 48 h 233"/>
              <a:gd name="T8" fmla="*/ 111 w 257"/>
              <a:gd name="T9" fmla="*/ 30 h 233"/>
              <a:gd name="T10" fmla="*/ 75 w 257"/>
              <a:gd name="T11" fmla="*/ 36 h 233"/>
              <a:gd name="T12" fmla="*/ 21 w 257"/>
              <a:gd name="T13" fmla="*/ 93 h 233"/>
              <a:gd name="T14" fmla="*/ 54 w 257"/>
              <a:gd name="T15" fmla="*/ 123 h 233"/>
              <a:gd name="T16" fmla="*/ 72 w 257"/>
              <a:gd name="T17" fmla="*/ 102 h 233"/>
              <a:gd name="T18" fmla="*/ 143 w 257"/>
              <a:gd name="T19" fmla="*/ 176 h 233"/>
              <a:gd name="T20" fmla="*/ 24 w 257"/>
              <a:gd name="T21" fmla="*/ 152 h 233"/>
              <a:gd name="T22" fmla="*/ 9 w 257"/>
              <a:gd name="T23" fmla="*/ 170 h 233"/>
              <a:gd name="T24" fmla="*/ 21 w 257"/>
              <a:gd name="T25" fmla="*/ 188 h 233"/>
              <a:gd name="T26" fmla="*/ 21 w 257"/>
              <a:gd name="T27" fmla="*/ 191 h 233"/>
              <a:gd name="T28" fmla="*/ 18 w 257"/>
              <a:gd name="T29" fmla="*/ 191 h 233"/>
              <a:gd name="T30" fmla="*/ 0 w 257"/>
              <a:gd name="T31" fmla="*/ 206 h 233"/>
              <a:gd name="T32" fmla="*/ 18 w 257"/>
              <a:gd name="T33" fmla="*/ 224 h 233"/>
              <a:gd name="T34" fmla="*/ 36 w 257"/>
              <a:gd name="T35" fmla="*/ 206 h 233"/>
              <a:gd name="T36" fmla="*/ 33 w 257"/>
              <a:gd name="T37" fmla="*/ 203 h 233"/>
              <a:gd name="T38" fmla="*/ 36 w 257"/>
              <a:gd name="T39" fmla="*/ 200 h 233"/>
              <a:gd name="T40" fmla="*/ 173 w 257"/>
              <a:gd name="T41" fmla="*/ 203 h 233"/>
              <a:gd name="T42" fmla="*/ 191 w 257"/>
              <a:gd name="T43" fmla="*/ 224 h 233"/>
              <a:gd name="T44" fmla="*/ 221 w 257"/>
              <a:gd name="T45" fmla="*/ 197 h 233"/>
              <a:gd name="T46" fmla="*/ 200 w 257"/>
              <a:gd name="T47" fmla="*/ 176 h 233"/>
              <a:gd name="T48" fmla="*/ 111 w 257"/>
              <a:gd name="T49" fmla="*/ 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7" h="233">
                <a:moveTo>
                  <a:pt x="111" y="3"/>
                </a:moveTo>
                <a:cubicBezTo>
                  <a:pt x="167" y="24"/>
                  <a:pt x="203" y="93"/>
                  <a:pt x="173" y="146"/>
                </a:cubicBezTo>
                <a:cubicBezTo>
                  <a:pt x="99" y="75"/>
                  <a:pt x="99" y="75"/>
                  <a:pt x="99" y="75"/>
                </a:cubicBezTo>
                <a:cubicBezTo>
                  <a:pt x="129" y="48"/>
                  <a:pt x="129" y="48"/>
                  <a:pt x="129" y="48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02" y="39"/>
                  <a:pt x="87" y="42"/>
                  <a:pt x="75" y="36"/>
                </a:cubicBezTo>
                <a:cubicBezTo>
                  <a:pt x="21" y="93"/>
                  <a:pt x="21" y="93"/>
                  <a:pt x="21" y="93"/>
                </a:cubicBezTo>
                <a:cubicBezTo>
                  <a:pt x="54" y="123"/>
                  <a:pt x="54" y="123"/>
                  <a:pt x="54" y="123"/>
                </a:cubicBezTo>
                <a:cubicBezTo>
                  <a:pt x="72" y="102"/>
                  <a:pt x="72" y="102"/>
                  <a:pt x="72" y="102"/>
                </a:cubicBezTo>
                <a:cubicBezTo>
                  <a:pt x="143" y="176"/>
                  <a:pt x="143" y="176"/>
                  <a:pt x="143" y="176"/>
                </a:cubicBezTo>
                <a:cubicBezTo>
                  <a:pt x="111" y="194"/>
                  <a:pt x="60" y="188"/>
                  <a:pt x="24" y="152"/>
                </a:cubicBezTo>
                <a:cubicBezTo>
                  <a:pt x="9" y="170"/>
                  <a:pt x="9" y="170"/>
                  <a:pt x="9" y="170"/>
                </a:cubicBezTo>
                <a:cubicBezTo>
                  <a:pt x="12" y="176"/>
                  <a:pt x="18" y="182"/>
                  <a:pt x="21" y="188"/>
                </a:cubicBezTo>
                <a:cubicBezTo>
                  <a:pt x="21" y="191"/>
                  <a:pt x="21" y="191"/>
                  <a:pt x="21" y="191"/>
                </a:cubicBezTo>
                <a:cubicBezTo>
                  <a:pt x="18" y="191"/>
                  <a:pt x="18" y="191"/>
                  <a:pt x="18" y="191"/>
                </a:cubicBezTo>
                <a:cubicBezTo>
                  <a:pt x="9" y="191"/>
                  <a:pt x="0" y="197"/>
                  <a:pt x="0" y="206"/>
                </a:cubicBezTo>
                <a:cubicBezTo>
                  <a:pt x="0" y="218"/>
                  <a:pt x="9" y="224"/>
                  <a:pt x="18" y="224"/>
                </a:cubicBezTo>
                <a:cubicBezTo>
                  <a:pt x="27" y="224"/>
                  <a:pt x="36" y="218"/>
                  <a:pt x="36" y="206"/>
                </a:cubicBezTo>
                <a:cubicBezTo>
                  <a:pt x="36" y="206"/>
                  <a:pt x="33" y="206"/>
                  <a:pt x="33" y="203"/>
                </a:cubicBezTo>
                <a:cubicBezTo>
                  <a:pt x="36" y="200"/>
                  <a:pt x="36" y="200"/>
                  <a:pt x="36" y="200"/>
                </a:cubicBezTo>
                <a:cubicBezTo>
                  <a:pt x="78" y="230"/>
                  <a:pt x="123" y="233"/>
                  <a:pt x="173" y="203"/>
                </a:cubicBezTo>
                <a:cubicBezTo>
                  <a:pt x="191" y="224"/>
                  <a:pt x="191" y="224"/>
                  <a:pt x="191" y="224"/>
                </a:cubicBezTo>
                <a:cubicBezTo>
                  <a:pt x="221" y="197"/>
                  <a:pt x="221" y="197"/>
                  <a:pt x="221" y="197"/>
                </a:cubicBezTo>
                <a:cubicBezTo>
                  <a:pt x="200" y="176"/>
                  <a:pt x="200" y="176"/>
                  <a:pt x="200" y="176"/>
                </a:cubicBezTo>
                <a:cubicBezTo>
                  <a:pt x="257" y="87"/>
                  <a:pt x="179" y="0"/>
                  <a:pt x="111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5613400" y="3055620"/>
            <a:ext cx="5871210" cy="1269365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7200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9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20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21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 orient="vert" dir="in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0" y="6273800"/>
            <a:ext cx="12192000" cy="584200"/>
            <a:chOff x="0" y="5168900"/>
            <a:chExt cx="12192000" cy="584200"/>
          </a:xfrm>
        </p:grpSpPr>
        <p:sp>
          <p:nvSpPr>
            <p:cNvPr id="9" name="等腰三角形 8"/>
            <p:cNvSpPr/>
            <p:nvPr userDrawn="1">
              <p:custDataLst>
                <p:tags r:id="rId4"/>
              </p:custDataLst>
            </p:nvPr>
          </p:nvSpPr>
          <p:spPr>
            <a:xfrm rot="16200000">
              <a:off x="5867400" y="-571500"/>
              <a:ext cx="457200" cy="12192000"/>
            </a:xfrm>
            <a:prstGeom prst="triangle">
              <a:avLst>
                <a:gd name="adj" fmla="val 6071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10" name="等腰三角形 9"/>
            <p:cNvSpPr/>
            <p:nvPr userDrawn="1">
              <p:custDataLst>
                <p:tags r:id="rId5"/>
              </p:custDataLst>
            </p:nvPr>
          </p:nvSpPr>
          <p:spPr>
            <a:xfrm rot="5400000">
              <a:off x="5803900" y="-635000"/>
              <a:ext cx="584200" cy="12192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304200"/>
            <a:ext cx="12192000" cy="6553800"/>
            <a:chOff x="0" y="304200"/>
            <a:chExt cx="12192000" cy="6553800"/>
          </a:xfrm>
        </p:grpSpPr>
        <p:sp>
          <p:nvSpPr>
            <p:cNvPr id="8" name="矩形 7"/>
            <p:cNvSpPr/>
            <p:nvPr userDrawn="1">
              <p:custDataLst>
                <p:tags r:id="rId4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 w="2540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grpSp>
          <p:nvGrpSpPr>
            <p:cNvPr id="9" name="组合 8"/>
            <p:cNvGrpSpPr/>
            <p:nvPr userDrawn="1"/>
          </p:nvGrpSpPr>
          <p:grpSpPr>
            <a:xfrm>
              <a:off x="0" y="6273800"/>
              <a:ext cx="12192000" cy="584200"/>
              <a:chOff x="0" y="5168900"/>
              <a:chExt cx="12192000" cy="584200"/>
            </a:xfrm>
          </p:grpSpPr>
          <p:sp>
            <p:nvSpPr>
              <p:cNvPr id="11" name="等腰三角形 10"/>
              <p:cNvSpPr/>
              <p:nvPr userDrawn="1">
                <p:custDataLst>
                  <p:tags r:id="rId5"/>
                </p:custDataLst>
              </p:nvPr>
            </p:nvSpPr>
            <p:spPr>
              <a:xfrm rot="16200000">
                <a:off x="5867400" y="-571500"/>
                <a:ext cx="457200" cy="12192000"/>
              </a:xfrm>
              <a:prstGeom prst="triangle">
                <a:avLst>
                  <a:gd name="adj" fmla="val 60714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 dirty="0">
                  <a:latin typeface="隶书" panose="02010509060101010101" pitchFamily="49" charset="-122"/>
                </a:endParaRPr>
              </a:p>
            </p:txBody>
          </p:sp>
          <p:sp>
            <p:nvSpPr>
              <p:cNvPr id="12" name="等腰三角形 11"/>
              <p:cNvSpPr/>
              <p:nvPr userDrawn="1">
                <p:custDataLst>
                  <p:tags r:id="rId6"/>
                </p:custDataLst>
              </p:nvPr>
            </p:nvSpPr>
            <p:spPr>
              <a:xfrm rot="5400000">
                <a:off x="5803900" y="-635000"/>
                <a:ext cx="584200" cy="12192000"/>
              </a:xfrm>
              <a:prstGeom prst="triangle">
                <a:avLst>
                  <a:gd name="adj" fmla="val 10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0" dirty="0">
                  <a:latin typeface="隶书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0" y="1"/>
            <a:ext cx="482346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grpSp>
        <p:nvGrpSpPr>
          <p:cNvPr id="6" name="组合 5"/>
          <p:cNvGrpSpPr/>
          <p:nvPr>
            <p:custDataLst>
              <p:tags r:id="rId4"/>
            </p:custDataLst>
          </p:nvPr>
        </p:nvGrpSpPr>
        <p:grpSpPr>
          <a:xfrm>
            <a:off x="0" y="6273800"/>
            <a:ext cx="12192000" cy="584200"/>
            <a:chOff x="0" y="5168900"/>
            <a:chExt cx="12192000" cy="584200"/>
          </a:xfrm>
        </p:grpSpPr>
        <p:sp>
          <p:nvSpPr>
            <p:cNvPr id="10" name="等腰三角形 9"/>
            <p:cNvSpPr/>
            <p:nvPr userDrawn="1">
              <p:custDataLst>
                <p:tags r:id="rId5"/>
              </p:custDataLst>
            </p:nvPr>
          </p:nvSpPr>
          <p:spPr>
            <a:xfrm rot="16200000">
              <a:off x="5867400" y="-571500"/>
              <a:ext cx="457200" cy="12192000"/>
            </a:xfrm>
            <a:prstGeom prst="triangle">
              <a:avLst>
                <a:gd name="adj" fmla="val 6071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12" name="等腰三角形 11"/>
            <p:cNvSpPr/>
            <p:nvPr userDrawn="1">
              <p:custDataLst>
                <p:tags r:id="rId6"/>
              </p:custDataLst>
            </p:nvPr>
          </p:nvSpPr>
          <p:spPr>
            <a:xfrm rot="5400000">
              <a:off x="5803900" y="-635000"/>
              <a:ext cx="584200" cy="12192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0" y="6273800"/>
            <a:ext cx="12192000" cy="584200"/>
            <a:chOff x="0" y="5168900"/>
            <a:chExt cx="12192000" cy="584200"/>
          </a:xfrm>
        </p:grpSpPr>
        <p:sp>
          <p:nvSpPr>
            <p:cNvPr id="13" name="等腰三角形 12"/>
            <p:cNvSpPr/>
            <p:nvPr userDrawn="1">
              <p:custDataLst>
                <p:tags r:id="rId4"/>
              </p:custDataLst>
            </p:nvPr>
          </p:nvSpPr>
          <p:spPr>
            <a:xfrm rot="16200000">
              <a:off x="5867400" y="-571500"/>
              <a:ext cx="457200" cy="12192000"/>
            </a:xfrm>
            <a:prstGeom prst="triangle">
              <a:avLst>
                <a:gd name="adj" fmla="val 6071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14" name="等腰三角形 13"/>
            <p:cNvSpPr/>
            <p:nvPr userDrawn="1">
              <p:custDataLst>
                <p:tags r:id="rId5"/>
              </p:custDataLst>
            </p:nvPr>
          </p:nvSpPr>
          <p:spPr>
            <a:xfrm rot="5400000">
              <a:off x="5803900" y="-635000"/>
              <a:ext cx="584200" cy="12192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</p:grp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 rot="10800000">
            <a:off x="0" y="0"/>
            <a:ext cx="12192000" cy="584200"/>
            <a:chOff x="0" y="5168900"/>
            <a:chExt cx="12192000" cy="584200"/>
          </a:xfrm>
        </p:grpSpPr>
        <p:sp>
          <p:nvSpPr>
            <p:cNvPr id="12" name="等腰三角形 11"/>
            <p:cNvSpPr/>
            <p:nvPr userDrawn="1">
              <p:custDataLst>
                <p:tags r:id="rId4"/>
              </p:custDataLst>
            </p:nvPr>
          </p:nvSpPr>
          <p:spPr>
            <a:xfrm rot="16200000">
              <a:off x="5867400" y="-571500"/>
              <a:ext cx="457200" cy="12192000"/>
            </a:xfrm>
            <a:prstGeom prst="triangle">
              <a:avLst>
                <a:gd name="adj" fmla="val 6071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13" name="等腰三角形 12"/>
            <p:cNvSpPr/>
            <p:nvPr userDrawn="1">
              <p:custDataLst>
                <p:tags r:id="rId5"/>
              </p:custDataLst>
            </p:nvPr>
          </p:nvSpPr>
          <p:spPr>
            <a:xfrm rot="5400000">
              <a:off x="5803900" y="-635000"/>
              <a:ext cx="584200" cy="1219200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</p:grp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u="none" strike="noStrike" kern="1200" cap="none" spc="-200" normalizeH="0" baseline="0">
                <a:solidFill>
                  <a:schemeClr val="bg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241300"/>
            <a:ext cx="12192000" cy="6616700"/>
            <a:chOff x="0" y="241300"/>
            <a:chExt cx="12192000" cy="6616700"/>
          </a:xfrm>
        </p:grpSpPr>
        <p:sp>
          <p:nvSpPr>
            <p:cNvPr id="11" name="等腰三角形 10"/>
            <p:cNvSpPr/>
            <p:nvPr>
              <p:custDataLst>
                <p:tags r:id="rId3"/>
              </p:custDataLst>
            </p:nvPr>
          </p:nvSpPr>
          <p:spPr>
            <a:xfrm rot="16200000">
              <a:off x="5346700" y="12700"/>
              <a:ext cx="1498600" cy="12192000"/>
            </a:xfrm>
            <a:prstGeom prst="triangle">
              <a:avLst>
                <a:gd name="adj" fmla="val 60714"/>
              </a:avLst>
            </a:prstGeom>
            <a:solidFill>
              <a:schemeClr val="accent1">
                <a:lumMod val="75000"/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12" name="等腰三角形 11"/>
            <p:cNvSpPr/>
            <p:nvPr>
              <p:custDataLst>
                <p:tags r:id="rId4"/>
              </p:custDataLst>
            </p:nvPr>
          </p:nvSpPr>
          <p:spPr>
            <a:xfrm rot="5400000">
              <a:off x="5346700" y="-1092200"/>
              <a:ext cx="1498600" cy="12192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13" name="等腰三角形 12"/>
            <p:cNvSpPr/>
            <p:nvPr>
              <p:custDataLst>
                <p:tags r:id="rId5"/>
              </p:custDataLst>
            </p:nvPr>
          </p:nvSpPr>
          <p:spPr>
            <a:xfrm rot="5400000">
              <a:off x="5346700" y="-5105400"/>
              <a:ext cx="1498600" cy="12192000"/>
            </a:xfrm>
            <a:prstGeom prst="triangle">
              <a:avLst>
                <a:gd name="adj" fmla="val 60714"/>
              </a:avLst>
            </a:prstGeom>
            <a:solidFill>
              <a:schemeClr val="accent1">
                <a:lumMod val="75000"/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  <p:sp>
          <p:nvSpPr>
            <p:cNvPr id="14" name="等腰三角形 13"/>
            <p:cNvSpPr/>
            <p:nvPr>
              <p:custDataLst>
                <p:tags r:id="rId6"/>
              </p:custDataLst>
            </p:nvPr>
          </p:nvSpPr>
          <p:spPr>
            <a:xfrm rot="16200000">
              <a:off x="5346700" y="-4737100"/>
              <a:ext cx="1498600" cy="12192000"/>
            </a:xfrm>
            <a:prstGeom prst="triangle">
              <a:avLst>
                <a:gd name="adj" fmla="val 53390"/>
              </a:avLst>
            </a:prstGeom>
            <a:solidFill>
              <a:schemeClr val="accent1">
                <a:lumMod val="75000"/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 dirty="0">
                <a:latin typeface="隶书" panose="02010509060101010101" pitchFamily="49" charset="-122"/>
              </a:endParaRPr>
            </a:p>
          </p:txBody>
        </p:sp>
      </p:grp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transition>
    <p:split orient="vert" dir="in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2" y="26825"/>
            <a:ext cx="1408861" cy="918643"/>
          </a:xfrm>
          <a:prstGeom prst="rect">
            <a:avLst/>
          </a:prstGeom>
        </p:spPr>
      </p:pic>
      <p:sp>
        <p:nvSpPr>
          <p:cNvPr id="3" name="TextBox 20"/>
          <p:cNvSpPr txBox="1"/>
          <p:nvPr userDrawn="1"/>
        </p:nvSpPr>
        <p:spPr>
          <a:xfrm>
            <a:off x="766754" y="238761"/>
            <a:ext cx="313969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创建全国文明城市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TextBox 19"/>
          <p:cNvSpPr txBox="1"/>
          <p:nvPr userDrawn="1"/>
        </p:nvSpPr>
        <p:spPr>
          <a:xfrm>
            <a:off x="1149221" y="512364"/>
            <a:ext cx="259340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Creating a National Civilized City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3742623" y="725863"/>
            <a:ext cx="844937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 userDrawn="1"/>
        </p:nvGrpSpPr>
        <p:grpSpPr>
          <a:xfrm>
            <a:off x="3232541" y="199582"/>
            <a:ext cx="1084593" cy="1179561"/>
            <a:chOff x="3043164" y="319245"/>
            <a:chExt cx="1084593" cy="1179561"/>
          </a:xfrm>
        </p:grpSpPr>
        <p:sp>
          <p:nvSpPr>
            <p:cNvPr id="9" name="星形: 五角 23"/>
            <p:cNvSpPr/>
            <p:nvPr userDrawn="1"/>
          </p:nvSpPr>
          <p:spPr>
            <a:xfrm rot="1495425">
              <a:off x="3599229" y="319245"/>
              <a:ext cx="176733" cy="176733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弧形 9"/>
            <p:cNvSpPr/>
            <p:nvPr userDrawn="1"/>
          </p:nvSpPr>
          <p:spPr>
            <a:xfrm rot="18157996">
              <a:off x="3043164" y="414213"/>
              <a:ext cx="1084593" cy="1084593"/>
            </a:xfrm>
            <a:prstGeom prst="arc">
              <a:avLst>
                <a:gd name="adj1" fmla="val 16200000"/>
                <a:gd name="adj2" fmla="val 19673504"/>
              </a:avLst>
            </a:prstGeom>
            <a:ln>
              <a:solidFill>
                <a:srgbClr val="C00000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" name="星形: 五角 25"/>
            <p:cNvSpPr/>
            <p:nvPr userDrawn="1"/>
          </p:nvSpPr>
          <p:spPr>
            <a:xfrm rot="1495425">
              <a:off x="3406204" y="485764"/>
              <a:ext cx="73778" cy="73778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" name="星形: 五角 26"/>
            <p:cNvSpPr/>
            <p:nvPr userDrawn="1"/>
          </p:nvSpPr>
          <p:spPr>
            <a:xfrm rot="1495425">
              <a:off x="3308206" y="349423"/>
              <a:ext cx="73778" cy="73778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3" name="星形: 五角 27"/>
            <p:cNvSpPr/>
            <p:nvPr userDrawn="1"/>
          </p:nvSpPr>
          <p:spPr>
            <a:xfrm rot="1495425" flipH="1" flipV="1">
              <a:off x="3219316" y="511919"/>
              <a:ext cx="45719" cy="45719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星形: 五角 28"/>
            <p:cNvSpPr/>
            <p:nvPr userDrawn="1"/>
          </p:nvSpPr>
          <p:spPr>
            <a:xfrm rot="1495425" flipH="1" flipV="1">
              <a:off x="3469233" y="354388"/>
              <a:ext cx="45719" cy="45719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7306B-5267-4194-BB1D-A021AF36FA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67B24-E6B0-4346-9820-56D9D8BA4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7306B-5267-4194-BB1D-A021AF36FA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67B24-E6B0-4346-9820-56D9D8BA4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7306B-5267-4194-BB1D-A021AF36FA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67B24-E6B0-4346-9820-56D9D8BA4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7306B-5267-4194-BB1D-A021AF36FA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67B24-E6B0-4346-9820-56D9D8BA4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7306B-5267-4194-BB1D-A021AF36FA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67B24-E6B0-4346-9820-56D9D8BA47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16" Type="http://schemas.openxmlformats.org/officeDocument/2006/relationships/image" Target="../media/image8.jpeg"/><Relationship Id="rId15" Type="http://schemas.openxmlformats.org/officeDocument/2006/relationships/image" Target="../media/image7.jpeg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5" Type="http://schemas.openxmlformats.org/officeDocument/2006/relationships/theme" Target="../theme/theme3.xml"/><Relationship Id="rId24" Type="http://schemas.openxmlformats.org/officeDocument/2006/relationships/tags" Target="../tags/tag170.xml"/><Relationship Id="rId23" Type="http://schemas.openxmlformats.org/officeDocument/2006/relationships/tags" Target="../tags/tag169.xml"/><Relationship Id="rId22" Type="http://schemas.openxmlformats.org/officeDocument/2006/relationships/tags" Target="../tags/tag168.xml"/><Relationship Id="rId21" Type="http://schemas.openxmlformats.org/officeDocument/2006/relationships/tags" Target="../tags/tag167.xml"/><Relationship Id="rId20" Type="http://schemas.openxmlformats.org/officeDocument/2006/relationships/tags" Target="../tags/tag166.xml"/><Relationship Id="rId2" Type="http://schemas.openxmlformats.org/officeDocument/2006/relationships/slideLayout" Target="../slideLayouts/slideLayout29.xml"/><Relationship Id="rId19" Type="http://schemas.openxmlformats.org/officeDocument/2006/relationships/tags" Target="../tags/tag165.xml"/><Relationship Id="rId18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447418" y="6198459"/>
            <a:ext cx="441146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" dirty="0" smtClean="0">
                <a:solidFill>
                  <a:schemeClr val="bg1"/>
                </a:solidFill>
              </a:rPr>
              <a:t>远近若素紫郁联合制作远近若素紫郁联合制作</a:t>
            </a:r>
            <a:endParaRPr lang="zh-CN" altLang="en-US" sz="1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6579356" y="5428361"/>
            <a:ext cx="441146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" dirty="0" smtClean="0">
                <a:solidFill>
                  <a:schemeClr val="bg1"/>
                </a:solidFill>
              </a:rPr>
              <a:t>远近若素紫郁联合制作远近若素紫郁联合制作</a:t>
            </a:r>
            <a:endParaRPr lang="zh-CN" altLang="en-US" sz="1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5054405" y="3013156"/>
            <a:ext cx="2736304" cy="28797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915324" y="4835824"/>
            <a:ext cx="441146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" dirty="0" smtClean="0">
                <a:solidFill>
                  <a:schemeClr val="bg1"/>
                </a:solidFill>
              </a:rPr>
              <a:t>远近若素紫郁联合制作远近若素紫郁联合制作</a:t>
            </a:r>
            <a:endParaRPr lang="zh-CN" altLang="en-US" sz="1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047262" y="4065726"/>
            <a:ext cx="441146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" dirty="0" smtClean="0">
                <a:solidFill>
                  <a:schemeClr val="bg1"/>
                </a:solidFill>
              </a:rPr>
              <a:t>远近若素紫郁联合制作远近若素紫郁联合制作</a:t>
            </a:r>
            <a:endParaRPr lang="zh-CN" altLang="en-US" sz="1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</p:sldLayoutIdLst>
  <p:transition>
    <p:split orient="vert" dir="in"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jpeg"/><Relationship Id="rId2" Type="http://schemas.openxmlformats.org/officeDocument/2006/relationships/image" Target="../media/image23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8.xml"/><Relationship Id="rId3" Type="http://schemas.openxmlformats.org/officeDocument/2006/relationships/themeOverride" Target="../theme/themeOverride1.xml"/><Relationship Id="rId2" Type="http://schemas.openxmlformats.org/officeDocument/2006/relationships/tags" Target="../tags/tag172.xml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1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1.pn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9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8.xml"/><Relationship Id="rId3" Type="http://schemas.openxmlformats.org/officeDocument/2006/relationships/themeOverride" Target="../theme/themeOverride2.xml"/><Relationship Id="rId2" Type="http://schemas.openxmlformats.org/officeDocument/2006/relationships/tags" Target="../tags/tag173.xml"/><Relationship Id="rId1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3.png"/><Relationship Id="rId1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4.png"/><Relationship Id="rId1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5.png"/><Relationship Id="rId1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6.png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tags" Target="../tags/tag171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7.png"/><Relationship Id="rId1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8.png"/><Relationship Id="rId1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71.png"/><Relationship Id="rId1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72.png"/><Relationship Id="rId1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73.png"/><Relationship Id="rId1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microsoft.com/office/2007/relationships/hdphoto" Target="../media/image83.wdp"/><Relationship Id="rId7" Type="http://schemas.openxmlformats.org/officeDocument/2006/relationships/image" Target="../media/image82.png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image79.wdp"/><Relationship Id="rId3" Type="http://schemas.openxmlformats.org/officeDocument/2006/relationships/image" Target="../media/image78.png"/><Relationship Id="rId2" Type="http://schemas.microsoft.com/office/2007/relationships/hdphoto" Target="../media/image77.wdp"/><Relationship Id="rId12" Type="http://schemas.openxmlformats.org/officeDocument/2006/relationships/notesSlide" Target="../notesSlides/notesSlide37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85.png"/><Relationship Id="rId1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圆角矩形 8"/>
          <p:cNvSpPr/>
          <p:nvPr/>
        </p:nvSpPr>
        <p:spPr>
          <a:xfrm>
            <a:off x="3696239" y="4787297"/>
            <a:ext cx="2833061" cy="473255"/>
          </a:xfrm>
          <a:prstGeom prst="roundRect">
            <a:avLst>
              <a:gd name="adj" fmla="val 50000"/>
            </a:avLst>
          </a:prstGeom>
          <a:noFill/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教学服务党总支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3841679" y="4824570"/>
            <a:ext cx="358149" cy="358149"/>
            <a:chOff x="801291" y="3535885"/>
            <a:chExt cx="219347" cy="219347"/>
          </a:xfrm>
          <a:effectLst/>
        </p:grpSpPr>
        <p:sp>
          <p:nvSpPr>
            <p:cNvPr id="86" name="Oval 10"/>
            <p:cNvSpPr>
              <a:spLocks noChangeArrowheads="1"/>
            </p:cNvSpPr>
            <p:nvPr/>
          </p:nvSpPr>
          <p:spPr bwMode="auto">
            <a:xfrm>
              <a:off x="801291" y="3535885"/>
              <a:ext cx="219347" cy="2193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rgbClr val="CBAB89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860980" y="3583766"/>
              <a:ext cx="100336" cy="114060"/>
              <a:chOff x="860980" y="3583766"/>
              <a:chExt cx="100336" cy="114060"/>
            </a:xfrm>
          </p:grpSpPr>
          <p:sp>
            <p:nvSpPr>
              <p:cNvPr id="88" name="Freeform 12"/>
              <p:cNvSpPr>
                <a:spLocks noEditPoints="1"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89" name="Freeform 13"/>
              <p:cNvSpPr/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0" name="组合 89"/>
          <p:cNvGrpSpPr/>
          <p:nvPr/>
        </p:nvGrpSpPr>
        <p:grpSpPr>
          <a:xfrm>
            <a:off x="6121045" y="4828954"/>
            <a:ext cx="358149" cy="358149"/>
            <a:chOff x="10244494" y="3928282"/>
            <a:chExt cx="358149" cy="358149"/>
          </a:xfrm>
        </p:grpSpPr>
        <p:sp>
          <p:nvSpPr>
            <p:cNvPr id="91" name="Oval 10"/>
            <p:cNvSpPr>
              <a:spLocks noChangeArrowheads="1"/>
            </p:cNvSpPr>
            <p:nvPr/>
          </p:nvSpPr>
          <p:spPr bwMode="auto">
            <a:xfrm>
              <a:off x="10244494" y="3928282"/>
              <a:ext cx="358149" cy="35814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rgbClr val="CBAB89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endParaRPr>
            </a:p>
          </p:txBody>
        </p:sp>
        <p:grpSp>
          <p:nvGrpSpPr>
            <p:cNvPr id="92" name="Group 16"/>
            <p:cNvGrpSpPr/>
            <p:nvPr/>
          </p:nvGrpSpPr>
          <p:grpSpPr bwMode="auto">
            <a:xfrm>
              <a:off x="10365730" y="4000027"/>
              <a:ext cx="128337" cy="206279"/>
              <a:chOff x="4441" y="3144"/>
              <a:chExt cx="215" cy="345"/>
            </a:xfrm>
          </p:grpSpPr>
          <p:sp>
            <p:nvSpPr>
              <p:cNvPr id="93" name="Freeform 17"/>
              <p:cNvSpPr>
                <a:spLocks noEditPoints="1"/>
              </p:cNvSpPr>
              <p:nvPr/>
            </p:nvSpPr>
            <p:spPr bwMode="auto">
              <a:xfrm>
                <a:off x="4474" y="3144"/>
                <a:ext cx="149" cy="253"/>
              </a:xfrm>
              <a:custGeom>
                <a:avLst/>
                <a:gdLst>
                  <a:gd name="T0" fmla="*/ 31 w 63"/>
                  <a:gd name="T1" fmla="*/ 107 h 107"/>
                  <a:gd name="T2" fmla="*/ 63 w 63"/>
                  <a:gd name="T3" fmla="*/ 78 h 107"/>
                  <a:gd name="T4" fmla="*/ 63 w 63"/>
                  <a:gd name="T5" fmla="*/ 29 h 107"/>
                  <a:gd name="T6" fmla="*/ 31 w 63"/>
                  <a:gd name="T7" fmla="*/ 0 h 107"/>
                  <a:gd name="T8" fmla="*/ 0 w 63"/>
                  <a:gd name="T9" fmla="*/ 29 h 107"/>
                  <a:gd name="T10" fmla="*/ 0 w 63"/>
                  <a:gd name="T11" fmla="*/ 78 h 107"/>
                  <a:gd name="T12" fmla="*/ 31 w 63"/>
                  <a:gd name="T13" fmla="*/ 107 h 107"/>
                  <a:gd name="T14" fmla="*/ 10 w 63"/>
                  <a:gd name="T15" fmla="*/ 29 h 107"/>
                  <a:gd name="T16" fmla="*/ 31 w 63"/>
                  <a:gd name="T17" fmla="*/ 10 h 107"/>
                  <a:gd name="T18" fmla="*/ 53 w 63"/>
                  <a:gd name="T19" fmla="*/ 29 h 107"/>
                  <a:gd name="T20" fmla="*/ 53 w 63"/>
                  <a:gd name="T21" fmla="*/ 78 h 107"/>
                  <a:gd name="T22" fmla="*/ 31 w 63"/>
                  <a:gd name="T23" fmla="*/ 97 h 107"/>
                  <a:gd name="T24" fmla="*/ 10 w 63"/>
                  <a:gd name="T25" fmla="*/ 78 h 107"/>
                  <a:gd name="T26" fmla="*/ 10 w 63"/>
                  <a:gd name="T27" fmla="*/ 2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107">
                    <a:moveTo>
                      <a:pt x="31" y="107"/>
                    </a:moveTo>
                    <a:cubicBezTo>
                      <a:pt x="49" y="107"/>
                      <a:pt x="63" y="94"/>
                      <a:pt x="63" y="78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63" y="13"/>
                      <a:pt x="49" y="0"/>
                      <a:pt x="31" y="0"/>
                    </a:cubicBezTo>
                    <a:cubicBezTo>
                      <a:pt x="14" y="0"/>
                      <a:pt x="0" y="13"/>
                      <a:pt x="0" y="2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94"/>
                      <a:pt x="14" y="107"/>
                      <a:pt x="31" y="107"/>
                    </a:cubicBezTo>
                    <a:close/>
                    <a:moveTo>
                      <a:pt x="10" y="29"/>
                    </a:moveTo>
                    <a:cubicBezTo>
                      <a:pt x="10" y="18"/>
                      <a:pt x="19" y="10"/>
                      <a:pt x="31" y="10"/>
                    </a:cubicBezTo>
                    <a:cubicBezTo>
                      <a:pt x="43" y="10"/>
                      <a:pt x="53" y="18"/>
                      <a:pt x="53" y="29"/>
                    </a:cubicBezTo>
                    <a:cubicBezTo>
                      <a:pt x="53" y="78"/>
                      <a:pt x="53" y="78"/>
                      <a:pt x="53" y="78"/>
                    </a:cubicBezTo>
                    <a:cubicBezTo>
                      <a:pt x="53" y="88"/>
                      <a:pt x="43" y="97"/>
                      <a:pt x="31" y="97"/>
                    </a:cubicBezTo>
                    <a:cubicBezTo>
                      <a:pt x="19" y="97"/>
                      <a:pt x="10" y="88"/>
                      <a:pt x="10" y="78"/>
                    </a:cubicBezTo>
                    <a:lnTo>
                      <a:pt x="10" y="29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94" name="Freeform 18"/>
              <p:cNvSpPr/>
              <p:nvPr/>
            </p:nvSpPr>
            <p:spPr bwMode="auto">
              <a:xfrm>
                <a:off x="4441" y="3267"/>
                <a:ext cx="215" cy="222"/>
              </a:xfrm>
              <a:custGeom>
                <a:avLst/>
                <a:gdLst>
                  <a:gd name="T0" fmla="*/ 86 w 91"/>
                  <a:gd name="T1" fmla="*/ 0 h 94"/>
                  <a:gd name="T2" fmla="*/ 81 w 91"/>
                  <a:gd name="T3" fmla="*/ 5 h 94"/>
                  <a:gd name="T4" fmla="*/ 81 w 91"/>
                  <a:gd name="T5" fmla="*/ 28 h 94"/>
                  <a:gd name="T6" fmla="*/ 45 w 91"/>
                  <a:gd name="T7" fmla="*/ 59 h 94"/>
                  <a:gd name="T8" fmla="*/ 10 w 91"/>
                  <a:gd name="T9" fmla="*/ 28 h 94"/>
                  <a:gd name="T10" fmla="*/ 10 w 91"/>
                  <a:gd name="T11" fmla="*/ 5 h 94"/>
                  <a:gd name="T12" fmla="*/ 5 w 91"/>
                  <a:gd name="T13" fmla="*/ 0 h 94"/>
                  <a:gd name="T14" fmla="*/ 0 w 91"/>
                  <a:gd name="T15" fmla="*/ 5 h 94"/>
                  <a:gd name="T16" fmla="*/ 0 w 91"/>
                  <a:gd name="T17" fmla="*/ 28 h 94"/>
                  <a:gd name="T18" fmla="*/ 40 w 91"/>
                  <a:gd name="T19" fmla="*/ 69 h 94"/>
                  <a:gd name="T20" fmla="*/ 40 w 91"/>
                  <a:gd name="T21" fmla="*/ 84 h 94"/>
                  <a:gd name="T22" fmla="*/ 20 w 91"/>
                  <a:gd name="T23" fmla="*/ 84 h 94"/>
                  <a:gd name="T24" fmla="*/ 15 w 91"/>
                  <a:gd name="T25" fmla="*/ 89 h 94"/>
                  <a:gd name="T26" fmla="*/ 20 w 91"/>
                  <a:gd name="T27" fmla="*/ 94 h 94"/>
                  <a:gd name="T28" fmla="*/ 70 w 91"/>
                  <a:gd name="T29" fmla="*/ 94 h 94"/>
                  <a:gd name="T30" fmla="*/ 75 w 91"/>
                  <a:gd name="T31" fmla="*/ 89 h 94"/>
                  <a:gd name="T32" fmla="*/ 70 w 91"/>
                  <a:gd name="T33" fmla="*/ 84 h 94"/>
                  <a:gd name="T34" fmla="*/ 50 w 91"/>
                  <a:gd name="T35" fmla="*/ 84 h 94"/>
                  <a:gd name="T36" fmla="*/ 50 w 91"/>
                  <a:gd name="T37" fmla="*/ 69 h 94"/>
                  <a:gd name="T38" fmla="*/ 91 w 91"/>
                  <a:gd name="T39" fmla="*/ 28 h 94"/>
                  <a:gd name="T40" fmla="*/ 91 w 91"/>
                  <a:gd name="T41" fmla="*/ 5 h 94"/>
                  <a:gd name="T42" fmla="*/ 86 w 91"/>
                  <a:gd name="T4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" h="94">
                    <a:moveTo>
                      <a:pt x="86" y="0"/>
                    </a:moveTo>
                    <a:cubicBezTo>
                      <a:pt x="83" y="0"/>
                      <a:pt x="81" y="3"/>
                      <a:pt x="81" y="5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81" y="45"/>
                      <a:pt x="65" y="59"/>
                      <a:pt x="45" y="59"/>
                    </a:cubicBezTo>
                    <a:cubicBezTo>
                      <a:pt x="26" y="59"/>
                      <a:pt x="10" y="45"/>
                      <a:pt x="10" y="2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49"/>
                      <a:pt x="18" y="67"/>
                      <a:pt x="40" y="69"/>
                    </a:cubicBezTo>
                    <a:cubicBezTo>
                      <a:pt x="40" y="84"/>
                      <a:pt x="40" y="84"/>
                      <a:pt x="40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18" y="84"/>
                      <a:pt x="15" y="86"/>
                      <a:pt x="15" y="89"/>
                    </a:cubicBezTo>
                    <a:cubicBezTo>
                      <a:pt x="15" y="92"/>
                      <a:pt x="18" y="94"/>
                      <a:pt x="20" y="94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73" y="94"/>
                      <a:pt x="75" y="92"/>
                      <a:pt x="75" y="89"/>
                    </a:cubicBezTo>
                    <a:cubicBezTo>
                      <a:pt x="75" y="86"/>
                      <a:pt x="73" y="84"/>
                      <a:pt x="70" y="84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73" y="67"/>
                      <a:pt x="91" y="49"/>
                      <a:pt x="91" y="28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3"/>
                      <a:pt x="88" y="0"/>
                      <a:pt x="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95" name="圆角矩形 19"/>
          <p:cNvSpPr/>
          <p:nvPr/>
        </p:nvSpPr>
        <p:spPr>
          <a:xfrm>
            <a:off x="6300119" y="4787297"/>
            <a:ext cx="2833061" cy="473189"/>
          </a:xfrm>
          <a:prstGeom prst="roundRect">
            <a:avLst>
              <a:gd name="adj" fmla="val 50000"/>
            </a:avLst>
          </a:prstGeom>
          <a:noFill/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时间：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26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日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6" name="前进的力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-1005205" y="-1020445"/>
            <a:ext cx="487363" cy="4873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260" y="4060094"/>
            <a:ext cx="84566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组合 33"/>
          <p:cNvGrpSpPr/>
          <p:nvPr/>
        </p:nvGrpSpPr>
        <p:grpSpPr>
          <a:xfrm>
            <a:off x="5246118" y="415148"/>
            <a:ext cx="1593922" cy="1593923"/>
            <a:chOff x="3851921" y="107991"/>
            <a:chExt cx="1792566" cy="1792567"/>
          </a:xfrm>
          <a:gradFill>
            <a:gsLst>
              <a:gs pos="0">
                <a:srgbClr val="FF0000"/>
              </a:gs>
              <a:gs pos="100000">
                <a:srgbClr val="CC3300"/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35" name="Freeform 29"/>
            <p:cNvSpPr/>
            <p:nvPr/>
          </p:nvSpPr>
          <p:spPr bwMode="auto">
            <a:xfrm>
              <a:off x="4401088" y="564469"/>
              <a:ext cx="867835" cy="775494"/>
            </a:xfrm>
            <a:custGeom>
              <a:avLst/>
              <a:gdLst>
                <a:gd name="T0" fmla="*/ 803 w 1880"/>
                <a:gd name="T1" fmla="*/ 15 h 1680"/>
                <a:gd name="T2" fmla="*/ 1253 w 1880"/>
                <a:gd name="T3" fmla="*/ 1067 h 1680"/>
                <a:gd name="T4" fmla="*/ 728 w 1880"/>
                <a:gd name="T5" fmla="*/ 540 h 1680"/>
                <a:gd name="T6" fmla="*/ 928 w 1880"/>
                <a:gd name="T7" fmla="*/ 339 h 1680"/>
                <a:gd name="T8" fmla="*/ 803 w 1880"/>
                <a:gd name="T9" fmla="*/ 215 h 1680"/>
                <a:gd name="T10" fmla="*/ 549 w 1880"/>
                <a:gd name="T11" fmla="*/ 267 h 1680"/>
                <a:gd name="T12" fmla="*/ 150 w 1880"/>
                <a:gd name="T13" fmla="*/ 666 h 1680"/>
                <a:gd name="T14" fmla="*/ 376 w 1880"/>
                <a:gd name="T15" fmla="*/ 890 h 1680"/>
                <a:gd name="T16" fmla="*/ 527 w 1880"/>
                <a:gd name="T17" fmla="*/ 741 h 1680"/>
                <a:gd name="T18" fmla="*/ 1052 w 1880"/>
                <a:gd name="T19" fmla="*/ 1266 h 1680"/>
                <a:gd name="T20" fmla="*/ 176 w 1880"/>
                <a:gd name="T21" fmla="*/ 1090 h 1680"/>
                <a:gd name="T22" fmla="*/ 49 w 1880"/>
                <a:gd name="T23" fmla="*/ 1217 h 1680"/>
                <a:gd name="T24" fmla="*/ 159 w 1880"/>
                <a:gd name="T25" fmla="*/ 1357 h 1680"/>
                <a:gd name="T26" fmla="*/ 144 w 1880"/>
                <a:gd name="T27" fmla="*/ 1371 h 1680"/>
                <a:gd name="T28" fmla="*/ 122 w 1880"/>
                <a:gd name="T29" fmla="*/ 1367 h 1680"/>
                <a:gd name="T30" fmla="*/ 0 w 1880"/>
                <a:gd name="T31" fmla="*/ 1494 h 1680"/>
                <a:gd name="T32" fmla="*/ 123 w 1880"/>
                <a:gd name="T33" fmla="*/ 1616 h 1680"/>
                <a:gd name="T34" fmla="*/ 249 w 1880"/>
                <a:gd name="T35" fmla="*/ 1493 h 1680"/>
                <a:gd name="T36" fmla="*/ 245 w 1880"/>
                <a:gd name="T37" fmla="*/ 1470 h 1680"/>
                <a:gd name="T38" fmla="*/ 265 w 1880"/>
                <a:gd name="T39" fmla="*/ 1451 h 1680"/>
                <a:gd name="T40" fmla="*/ 1255 w 1880"/>
                <a:gd name="T41" fmla="*/ 1467 h 1680"/>
                <a:gd name="T42" fmla="*/ 1402 w 1880"/>
                <a:gd name="T43" fmla="*/ 1615 h 1680"/>
                <a:gd name="T44" fmla="*/ 1603 w 1880"/>
                <a:gd name="T45" fmla="*/ 1416 h 1680"/>
                <a:gd name="T46" fmla="*/ 1455 w 1880"/>
                <a:gd name="T47" fmla="*/ 1267 h 1680"/>
                <a:gd name="T48" fmla="*/ 803 w 1880"/>
                <a:gd name="T49" fmla="*/ 15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80" h="1680">
                  <a:moveTo>
                    <a:pt x="803" y="15"/>
                  </a:moveTo>
                  <a:cubicBezTo>
                    <a:pt x="1217" y="170"/>
                    <a:pt x="1468" y="665"/>
                    <a:pt x="1253" y="1067"/>
                  </a:cubicBezTo>
                  <a:cubicBezTo>
                    <a:pt x="728" y="540"/>
                    <a:pt x="728" y="540"/>
                    <a:pt x="728" y="540"/>
                  </a:cubicBezTo>
                  <a:cubicBezTo>
                    <a:pt x="928" y="339"/>
                    <a:pt x="928" y="339"/>
                    <a:pt x="928" y="339"/>
                  </a:cubicBezTo>
                  <a:cubicBezTo>
                    <a:pt x="803" y="215"/>
                    <a:pt x="803" y="215"/>
                    <a:pt x="803" y="215"/>
                  </a:cubicBezTo>
                  <a:cubicBezTo>
                    <a:pt x="733" y="282"/>
                    <a:pt x="623" y="297"/>
                    <a:pt x="549" y="267"/>
                  </a:cubicBezTo>
                  <a:cubicBezTo>
                    <a:pt x="150" y="666"/>
                    <a:pt x="150" y="666"/>
                    <a:pt x="150" y="666"/>
                  </a:cubicBezTo>
                  <a:cubicBezTo>
                    <a:pt x="376" y="890"/>
                    <a:pt x="376" y="890"/>
                    <a:pt x="376" y="890"/>
                  </a:cubicBezTo>
                  <a:cubicBezTo>
                    <a:pt x="527" y="741"/>
                    <a:pt x="527" y="741"/>
                    <a:pt x="527" y="741"/>
                  </a:cubicBezTo>
                  <a:cubicBezTo>
                    <a:pt x="1052" y="1266"/>
                    <a:pt x="1052" y="1266"/>
                    <a:pt x="1052" y="1266"/>
                  </a:cubicBezTo>
                  <a:cubicBezTo>
                    <a:pt x="795" y="1407"/>
                    <a:pt x="439" y="1363"/>
                    <a:pt x="176" y="1090"/>
                  </a:cubicBezTo>
                  <a:cubicBezTo>
                    <a:pt x="49" y="1217"/>
                    <a:pt x="49" y="1217"/>
                    <a:pt x="49" y="1217"/>
                  </a:cubicBezTo>
                  <a:cubicBezTo>
                    <a:pt x="87" y="1270"/>
                    <a:pt x="119" y="1317"/>
                    <a:pt x="159" y="1357"/>
                  </a:cubicBezTo>
                  <a:cubicBezTo>
                    <a:pt x="155" y="1362"/>
                    <a:pt x="144" y="1371"/>
                    <a:pt x="144" y="1371"/>
                  </a:cubicBezTo>
                  <a:cubicBezTo>
                    <a:pt x="137" y="1370"/>
                    <a:pt x="129" y="1367"/>
                    <a:pt x="122" y="1367"/>
                  </a:cubicBezTo>
                  <a:cubicBezTo>
                    <a:pt x="55" y="1367"/>
                    <a:pt x="0" y="1426"/>
                    <a:pt x="0" y="1494"/>
                  </a:cubicBezTo>
                  <a:cubicBezTo>
                    <a:pt x="0" y="1561"/>
                    <a:pt x="55" y="1616"/>
                    <a:pt x="123" y="1616"/>
                  </a:cubicBezTo>
                  <a:cubicBezTo>
                    <a:pt x="191" y="1616"/>
                    <a:pt x="249" y="1561"/>
                    <a:pt x="249" y="1493"/>
                  </a:cubicBezTo>
                  <a:cubicBezTo>
                    <a:pt x="249" y="1485"/>
                    <a:pt x="247" y="1478"/>
                    <a:pt x="245" y="1470"/>
                  </a:cubicBezTo>
                  <a:cubicBezTo>
                    <a:pt x="265" y="1451"/>
                    <a:pt x="265" y="1451"/>
                    <a:pt x="265" y="1451"/>
                  </a:cubicBezTo>
                  <a:cubicBezTo>
                    <a:pt x="567" y="1655"/>
                    <a:pt x="898" y="1680"/>
                    <a:pt x="1255" y="1467"/>
                  </a:cubicBezTo>
                  <a:cubicBezTo>
                    <a:pt x="1402" y="1615"/>
                    <a:pt x="1402" y="1615"/>
                    <a:pt x="1402" y="1615"/>
                  </a:cubicBezTo>
                  <a:cubicBezTo>
                    <a:pt x="1603" y="1416"/>
                    <a:pt x="1603" y="1416"/>
                    <a:pt x="1603" y="1416"/>
                  </a:cubicBezTo>
                  <a:cubicBezTo>
                    <a:pt x="1455" y="1267"/>
                    <a:pt x="1455" y="1267"/>
                    <a:pt x="1455" y="1267"/>
                  </a:cubicBezTo>
                  <a:cubicBezTo>
                    <a:pt x="1880" y="628"/>
                    <a:pt x="1313" y="0"/>
                    <a:pt x="80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 50"/>
            <p:cNvSpPr/>
            <p:nvPr/>
          </p:nvSpPr>
          <p:spPr>
            <a:xfrm>
              <a:off x="3851921" y="107991"/>
              <a:ext cx="1792566" cy="1792567"/>
            </a:xfrm>
            <a:custGeom>
              <a:avLst/>
              <a:gdLst>
                <a:gd name="connsiteX0" fmla="*/ 1677670 w 2407137"/>
                <a:gd name="connsiteY0" fmla="*/ 1837666 h 2407138"/>
                <a:gd name="connsiteX1" fmla="*/ 1683974 w 2407137"/>
                <a:gd name="connsiteY1" fmla="*/ 1833341 h 2407138"/>
                <a:gd name="connsiteX2" fmla="*/ 1689813 w 2407137"/>
                <a:gd name="connsiteY2" fmla="*/ 1828403 h 2407138"/>
                <a:gd name="connsiteX3" fmla="*/ 1945042 w 2407137"/>
                <a:gd name="connsiteY3" fmla="*/ 2162988 h 2407138"/>
                <a:gd name="connsiteX4" fmla="*/ 1932899 w 2407137"/>
                <a:gd name="connsiteY4" fmla="*/ 2172251 h 2407138"/>
                <a:gd name="connsiteX5" fmla="*/ 1592663 w 2407137"/>
                <a:gd name="connsiteY5" fmla="*/ 1892774 h 2407138"/>
                <a:gd name="connsiteX6" fmla="*/ 1605769 w 2407137"/>
                <a:gd name="connsiteY6" fmla="*/ 1884929 h 2407138"/>
                <a:gd name="connsiteX7" fmla="*/ 1748914 w 2407137"/>
                <a:gd name="connsiteY7" fmla="*/ 2132863 h 2407138"/>
                <a:gd name="connsiteX8" fmla="*/ 1735858 w 2407137"/>
                <a:gd name="connsiteY8" fmla="*/ 2140795 h 2407138"/>
                <a:gd name="connsiteX9" fmla="*/ 1768789 w 2407137"/>
                <a:gd name="connsiteY9" fmla="*/ 1757990 h 2407138"/>
                <a:gd name="connsiteX10" fmla="*/ 1971301 w 2407137"/>
                <a:gd name="connsiteY10" fmla="*/ 1960502 h 2407138"/>
                <a:gd name="connsiteX11" fmla="*/ 1966159 w 2407137"/>
                <a:gd name="connsiteY11" fmla="*/ 1966159 h 2407138"/>
                <a:gd name="connsiteX12" fmla="*/ 1960501 w 2407137"/>
                <a:gd name="connsiteY12" fmla="*/ 1971301 h 2407138"/>
                <a:gd name="connsiteX13" fmla="*/ 1758092 w 2407137"/>
                <a:gd name="connsiteY13" fmla="*/ 1768892 h 2407138"/>
                <a:gd name="connsiteX14" fmla="*/ 1765079 w 2407137"/>
                <a:gd name="connsiteY14" fmla="*/ 1762526 h 2407138"/>
                <a:gd name="connsiteX15" fmla="*/ 1834740 w 2407137"/>
                <a:gd name="connsiteY15" fmla="*/ 1681091 h 2407138"/>
                <a:gd name="connsiteX16" fmla="*/ 2168093 w 2407137"/>
                <a:gd name="connsiteY16" fmla="*/ 1938389 h 2407138"/>
                <a:gd name="connsiteX17" fmla="*/ 2158761 w 2407137"/>
                <a:gd name="connsiteY17" fmla="*/ 1950479 h 2407138"/>
                <a:gd name="connsiteX18" fmla="*/ 1825285 w 2407137"/>
                <a:gd name="connsiteY18" fmla="*/ 1693086 h 2407138"/>
                <a:gd name="connsiteX19" fmla="*/ 1497292 w 2407137"/>
                <a:gd name="connsiteY19" fmla="*/ 1938505 h 2407138"/>
                <a:gd name="connsiteX20" fmla="*/ 1511359 w 2407137"/>
                <a:gd name="connsiteY20" fmla="*/ 1932557 h 2407138"/>
                <a:gd name="connsiteX21" fmla="*/ 1671461 w 2407137"/>
                <a:gd name="connsiteY21" fmla="*/ 2322204 h 2407138"/>
                <a:gd name="connsiteX22" fmla="*/ 1657335 w 2407137"/>
                <a:gd name="connsiteY22" fmla="*/ 2328008 h 2407138"/>
                <a:gd name="connsiteX23" fmla="*/ 1400984 w 2407137"/>
                <a:gd name="connsiteY23" fmla="*/ 1969841 h 2407138"/>
                <a:gd name="connsiteX24" fmla="*/ 1415837 w 2407137"/>
                <a:gd name="connsiteY24" fmla="*/ 1966261 h 2407138"/>
                <a:gd name="connsiteX25" fmla="*/ 1489829 w 2407137"/>
                <a:gd name="connsiteY25" fmla="*/ 2242404 h 2407138"/>
                <a:gd name="connsiteX26" fmla="*/ 1475037 w 2407137"/>
                <a:gd name="connsiteY26" fmla="*/ 2246208 h 2407138"/>
                <a:gd name="connsiteX27" fmla="*/ 1890343 w 2407137"/>
                <a:gd name="connsiteY27" fmla="*/ 1591261 h 2407138"/>
                <a:gd name="connsiteX28" fmla="*/ 2140794 w 2407137"/>
                <a:gd name="connsiteY28" fmla="*/ 1735859 h 2407138"/>
                <a:gd name="connsiteX29" fmla="*/ 2132863 w 2407137"/>
                <a:gd name="connsiteY29" fmla="*/ 1748915 h 2407138"/>
                <a:gd name="connsiteX30" fmla="*/ 1883112 w 2407137"/>
                <a:gd name="connsiteY30" fmla="*/ 1604721 h 2407138"/>
                <a:gd name="connsiteX31" fmla="*/ 1934589 w 2407137"/>
                <a:gd name="connsiteY31" fmla="*/ 1500527 h 2407138"/>
                <a:gd name="connsiteX32" fmla="*/ 2325413 w 2407137"/>
                <a:gd name="connsiteY32" fmla="*/ 1663714 h 2407138"/>
                <a:gd name="connsiteX33" fmla="*/ 2319529 w 2407137"/>
                <a:gd name="connsiteY33" fmla="*/ 1677807 h 2407138"/>
                <a:gd name="connsiteX34" fmla="*/ 1928334 w 2407137"/>
                <a:gd name="connsiteY34" fmla="*/ 1514465 h 2407138"/>
                <a:gd name="connsiteX35" fmla="*/ 1296758 w 2407137"/>
                <a:gd name="connsiteY35" fmla="*/ 1987081 h 2407138"/>
                <a:gd name="connsiteX36" fmla="*/ 1311855 w 2407137"/>
                <a:gd name="connsiteY36" fmla="*/ 1984732 h 2407138"/>
                <a:gd name="connsiteX37" fmla="*/ 1365995 w 2407137"/>
                <a:gd name="connsiteY37" fmla="*/ 2405187 h 2407138"/>
                <a:gd name="connsiteX38" fmla="*/ 1350847 w 2407137"/>
                <a:gd name="connsiteY38" fmla="*/ 2407138 h 2407138"/>
                <a:gd name="connsiteX39" fmla="*/ 1195932 w 2407137"/>
                <a:gd name="connsiteY39" fmla="*/ 1995746 h 2407138"/>
                <a:gd name="connsiteX40" fmla="*/ 1211204 w 2407137"/>
                <a:gd name="connsiteY40" fmla="*/ 1995179 h 2407138"/>
                <a:gd name="connsiteX41" fmla="*/ 1211204 w 2407137"/>
                <a:gd name="connsiteY41" fmla="*/ 2281649 h 2407138"/>
                <a:gd name="connsiteX42" fmla="*/ 1203568 w 2407137"/>
                <a:gd name="connsiteY42" fmla="*/ 2282034 h 2407138"/>
                <a:gd name="connsiteX43" fmla="*/ 1195932 w 2407137"/>
                <a:gd name="connsiteY43" fmla="*/ 2281649 h 2407138"/>
                <a:gd name="connsiteX44" fmla="*/ 1968060 w 2407137"/>
                <a:gd name="connsiteY44" fmla="*/ 1400508 h 2407138"/>
                <a:gd name="connsiteX45" fmla="*/ 2246208 w 2407137"/>
                <a:gd name="connsiteY45" fmla="*/ 1475038 h 2407138"/>
                <a:gd name="connsiteX46" fmla="*/ 2242404 w 2407137"/>
                <a:gd name="connsiteY46" fmla="*/ 1489831 h 2407138"/>
                <a:gd name="connsiteX47" fmla="*/ 1963516 w 2407137"/>
                <a:gd name="connsiteY47" fmla="*/ 1415103 h 2407138"/>
                <a:gd name="connsiteX48" fmla="*/ 1090481 w 2407137"/>
                <a:gd name="connsiteY48" fmla="*/ 1986840 h 2407138"/>
                <a:gd name="connsiteX49" fmla="*/ 1097951 w 2407137"/>
                <a:gd name="connsiteY49" fmla="*/ 1988584 h 2407138"/>
                <a:gd name="connsiteX50" fmla="*/ 1105617 w 2407137"/>
                <a:gd name="connsiteY50" fmla="*/ 1988876 h 2407138"/>
                <a:gd name="connsiteX51" fmla="*/ 1049458 w 2407137"/>
                <a:gd name="connsiteY51" fmla="*/ 2406281 h 2407138"/>
                <a:gd name="connsiteX52" fmla="*/ 1034322 w 2407137"/>
                <a:gd name="connsiteY52" fmla="*/ 2404245 h 2407138"/>
                <a:gd name="connsiteX53" fmla="*/ 1988876 w 2407137"/>
                <a:gd name="connsiteY53" fmla="*/ 1301520 h 2407138"/>
                <a:gd name="connsiteX54" fmla="*/ 2406281 w 2407137"/>
                <a:gd name="connsiteY54" fmla="*/ 1357679 h 2407138"/>
                <a:gd name="connsiteX55" fmla="*/ 2404244 w 2407137"/>
                <a:gd name="connsiteY55" fmla="*/ 1372815 h 2407138"/>
                <a:gd name="connsiteX56" fmla="*/ 1986840 w 2407137"/>
                <a:gd name="connsiteY56" fmla="*/ 1316657 h 2407138"/>
                <a:gd name="connsiteX57" fmla="*/ 1988583 w 2407137"/>
                <a:gd name="connsiteY57" fmla="*/ 1309187 h 2407138"/>
                <a:gd name="connsiteX58" fmla="*/ 992036 w 2407137"/>
                <a:gd name="connsiteY58" fmla="*/ 1963517 h 2407138"/>
                <a:gd name="connsiteX59" fmla="*/ 1006629 w 2407137"/>
                <a:gd name="connsiteY59" fmla="*/ 1968061 h 2407138"/>
                <a:gd name="connsiteX60" fmla="*/ 932100 w 2407137"/>
                <a:gd name="connsiteY60" fmla="*/ 2246208 h 2407138"/>
                <a:gd name="connsiteX61" fmla="*/ 917308 w 2407137"/>
                <a:gd name="connsiteY61" fmla="*/ 2242405 h 2407138"/>
                <a:gd name="connsiteX62" fmla="*/ 1995178 w 2407137"/>
                <a:gd name="connsiteY62" fmla="*/ 1195933 h 2407138"/>
                <a:gd name="connsiteX63" fmla="*/ 2281649 w 2407137"/>
                <a:gd name="connsiteY63" fmla="*/ 1195933 h 2407138"/>
                <a:gd name="connsiteX64" fmla="*/ 2282034 w 2407137"/>
                <a:gd name="connsiteY64" fmla="*/ 1203569 h 2407138"/>
                <a:gd name="connsiteX65" fmla="*/ 2281649 w 2407137"/>
                <a:gd name="connsiteY65" fmla="*/ 1211206 h 2407138"/>
                <a:gd name="connsiteX66" fmla="*/ 1995745 w 2407137"/>
                <a:gd name="connsiteY66" fmla="*/ 1211206 h 2407138"/>
                <a:gd name="connsiteX67" fmla="*/ 1984731 w 2407137"/>
                <a:gd name="connsiteY67" fmla="*/ 1095284 h 2407138"/>
                <a:gd name="connsiteX68" fmla="*/ 2405186 w 2407137"/>
                <a:gd name="connsiteY68" fmla="*/ 1041144 h 2407138"/>
                <a:gd name="connsiteX69" fmla="*/ 2407137 w 2407137"/>
                <a:gd name="connsiteY69" fmla="*/ 1056290 h 2407138"/>
                <a:gd name="connsiteX70" fmla="*/ 1987080 w 2407137"/>
                <a:gd name="connsiteY70" fmla="*/ 1110379 h 2407138"/>
                <a:gd name="connsiteX71" fmla="*/ 892672 w 2407137"/>
                <a:gd name="connsiteY71" fmla="*/ 1928335 h 2407138"/>
                <a:gd name="connsiteX72" fmla="*/ 906611 w 2407137"/>
                <a:gd name="connsiteY72" fmla="*/ 1934590 h 2407138"/>
                <a:gd name="connsiteX73" fmla="*/ 743425 w 2407137"/>
                <a:gd name="connsiteY73" fmla="*/ 2325414 h 2407138"/>
                <a:gd name="connsiteX74" fmla="*/ 729331 w 2407137"/>
                <a:gd name="connsiteY74" fmla="*/ 2319529 h 2407138"/>
                <a:gd name="connsiteX75" fmla="*/ 802416 w 2407137"/>
                <a:gd name="connsiteY75" fmla="*/ 1883113 h 2407138"/>
                <a:gd name="connsiteX76" fmla="*/ 815877 w 2407137"/>
                <a:gd name="connsiteY76" fmla="*/ 1890344 h 2407138"/>
                <a:gd name="connsiteX77" fmla="*/ 671279 w 2407137"/>
                <a:gd name="connsiteY77" fmla="*/ 2140796 h 2407138"/>
                <a:gd name="connsiteX78" fmla="*/ 658223 w 2407137"/>
                <a:gd name="connsiteY78" fmla="*/ 2132863 h 2407138"/>
                <a:gd name="connsiteX79" fmla="*/ 1966260 w 2407137"/>
                <a:gd name="connsiteY79" fmla="*/ 991301 h 2407138"/>
                <a:gd name="connsiteX80" fmla="*/ 2242405 w 2407137"/>
                <a:gd name="connsiteY80" fmla="*/ 917309 h 2407138"/>
                <a:gd name="connsiteX81" fmla="*/ 2246208 w 2407137"/>
                <a:gd name="connsiteY81" fmla="*/ 932101 h 2407138"/>
                <a:gd name="connsiteX82" fmla="*/ 1969840 w 2407137"/>
                <a:gd name="connsiteY82" fmla="*/ 1006153 h 2407138"/>
                <a:gd name="connsiteX83" fmla="*/ 1932557 w 2407137"/>
                <a:gd name="connsiteY83" fmla="*/ 895779 h 2407138"/>
                <a:gd name="connsiteX84" fmla="*/ 2322203 w 2407137"/>
                <a:gd name="connsiteY84" fmla="*/ 735676 h 2407138"/>
                <a:gd name="connsiteX85" fmla="*/ 2328008 w 2407137"/>
                <a:gd name="connsiteY85" fmla="*/ 749803 h 2407138"/>
                <a:gd name="connsiteX86" fmla="*/ 1938504 w 2407137"/>
                <a:gd name="connsiteY86" fmla="*/ 909846 h 2407138"/>
                <a:gd name="connsiteX87" fmla="*/ 714051 w 2407137"/>
                <a:gd name="connsiteY87" fmla="*/ 1825286 h 2407138"/>
                <a:gd name="connsiteX88" fmla="*/ 726047 w 2407137"/>
                <a:gd name="connsiteY88" fmla="*/ 1834740 h 2407138"/>
                <a:gd name="connsiteX89" fmla="*/ 468748 w 2407137"/>
                <a:gd name="connsiteY89" fmla="*/ 2168094 h 2407138"/>
                <a:gd name="connsiteX90" fmla="*/ 456659 w 2407137"/>
                <a:gd name="connsiteY90" fmla="*/ 2158762 h 2407138"/>
                <a:gd name="connsiteX91" fmla="*/ 638245 w 2407137"/>
                <a:gd name="connsiteY91" fmla="*/ 1758093 h 2407138"/>
                <a:gd name="connsiteX92" fmla="*/ 644611 w 2407137"/>
                <a:gd name="connsiteY92" fmla="*/ 1765080 h 2407138"/>
                <a:gd name="connsiteX93" fmla="*/ 649147 w 2407137"/>
                <a:gd name="connsiteY93" fmla="*/ 1768790 h 2407138"/>
                <a:gd name="connsiteX94" fmla="*/ 446636 w 2407137"/>
                <a:gd name="connsiteY94" fmla="*/ 1971302 h 2407138"/>
                <a:gd name="connsiteX95" fmla="*/ 440978 w 2407137"/>
                <a:gd name="connsiteY95" fmla="*/ 1966159 h 2407138"/>
                <a:gd name="connsiteX96" fmla="*/ 435836 w 2407137"/>
                <a:gd name="connsiteY96" fmla="*/ 1960502 h 2407138"/>
                <a:gd name="connsiteX97" fmla="*/ 1884928 w 2407137"/>
                <a:gd name="connsiteY97" fmla="*/ 801368 h 2407138"/>
                <a:gd name="connsiteX98" fmla="*/ 2132863 w 2407137"/>
                <a:gd name="connsiteY98" fmla="*/ 658223 h 2407138"/>
                <a:gd name="connsiteX99" fmla="*/ 2140794 w 2407137"/>
                <a:gd name="connsiteY99" fmla="*/ 671279 h 2407138"/>
                <a:gd name="connsiteX100" fmla="*/ 1892773 w 2407137"/>
                <a:gd name="connsiteY100" fmla="*/ 814474 h 2407138"/>
                <a:gd name="connsiteX101" fmla="*/ 1828403 w 2407137"/>
                <a:gd name="connsiteY101" fmla="*/ 717325 h 2407138"/>
                <a:gd name="connsiteX102" fmla="*/ 2162987 w 2407137"/>
                <a:gd name="connsiteY102" fmla="*/ 462095 h 2407138"/>
                <a:gd name="connsiteX103" fmla="*/ 2172250 w 2407137"/>
                <a:gd name="connsiteY103" fmla="*/ 474239 h 2407138"/>
                <a:gd name="connsiteX104" fmla="*/ 1837666 w 2407137"/>
                <a:gd name="connsiteY104" fmla="*/ 729468 h 2407138"/>
                <a:gd name="connsiteX105" fmla="*/ 1833340 w 2407137"/>
                <a:gd name="connsiteY105" fmla="*/ 723163 h 2407138"/>
                <a:gd name="connsiteX106" fmla="*/ 234886 w 2407137"/>
                <a:gd name="connsiteY106" fmla="*/ 1932900 h 2407138"/>
                <a:gd name="connsiteX107" fmla="*/ 569471 w 2407137"/>
                <a:gd name="connsiteY107" fmla="*/ 1677670 h 2407138"/>
                <a:gd name="connsiteX108" fmla="*/ 573796 w 2407137"/>
                <a:gd name="connsiteY108" fmla="*/ 1683975 h 2407138"/>
                <a:gd name="connsiteX109" fmla="*/ 578735 w 2407137"/>
                <a:gd name="connsiteY109" fmla="*/ 1689813 h 2407138"/>
                <a:gd name="connsiteX110" fmla="*/ 244150 w 2407137"/>
                <a:gd name="connsiteY110" fmla="*/ 1945043 h 2407138"/>
                <a:gd name="connsiteX111" fmla="*/ 266342 w 2407137"/>
                <a:gd name="connsiteY111" fmla="*/ 1735860 h 2407138"/>
                <a:gd name="connsiteX112" fmla="*/ 514363 w 2407137"/>
                <a:gd name="connsiteY112" fmla="*/ 1592665 h 2407138"/>
                <a:gd name="connsiteX113" fmla="*/ 522208 w 2407137"/>
                <a:gd name="connsiteY113" fmla="*/ 1605770 h 2407138"/>
                <a:gd name="connsiteX114" fmla="*/ 274274 w 2407137"/>
                <a:gd name="connsiteY114" fmla="*/ 1748916 h 2407138"/>
                <a:gd name="connsiteX115" fmla="*/ 1960501 w 2407137"/>
                <a:gd name="connsiteY115" fmla="*/ 435837 h 2407138"/>
                <a:gd name="connsiteX116" fmla="*/ 1966159 w 2407137"/>
                <a:gd name="connsiteY116" fmla="*/ 440979 h 2407138"/>
                <a:gd name="connsiteX117" fmla="*/ 1971301 w 2407137"/>
                <a:gd name="connsiteY117" fmla="*/ 446637 h 2407138"/>
                <a:gd name="connsiteX118" fmla="*/ 1768891 w 2407137"/>
                <a:gd name="connsiteY118" fmla="*/ 649046 h 2407138"/>
                <a:gd name="connsiteX119" fmla="*/ 1762525 w 2407137"/>
                <a:gd name="connsiteY119" fmla="*/ 642058 h 2407138"/>
                <a:gd name="connsiteX120" fmla="*/ 1757990 w 2407137"/>
                <a:gd name="connsiteY120" fmla="*/ 638348 h 2407138"/>
                <a:gd name="connsiteX121" fmla="*/ 1938389 w 2407137"/>
                <a:gd name="connsiteY121" fmla="*/ 239045 h 2407138"/>
                <a:gd name="connsiteX122" fmla="*/ 1950479 w 2407137"/>
                <a:gd name="connsiteY122" fmla="*/ 248377 h 2407138"/>
                <a:gd name="connsiteX123" fmla="*/ 1693086 w 2407137"/>
                <a:gd name="connsiteY123" fmla="*/ 581852 h 2407138"/>
                <a:gd name="connsiteX124" fmla="*/ 1681090 w 2407137"/>
                <a:gd name="connsiteY124" fmla="*/ 572398 h 2407138"/>
                <a:gd name="connsiteX125" fmla="*/ 79129 w 2407137"/>
                <a:gd name="connsiteY125" fmla="*/ 1657336 h 2407138"/>
                <a:gd name="connsiteX126" fmla="*/ 468633 w 2407137"/>
                <a:gd name="connsiteY126" fmla="*/ 1497292 h 2407138"/>
                <a:gd name="connsiteX127" fmla="*/ 474580 w 2407137"/>
                <a:gd name="connsiteY127" fmla="*/ 1511360 h 2407138"/>
                <a:gd name="connsiteX128" fmla="*/ 84934 w 2407137"/>
                <a:gd name="connsiteY128" fmla="*/ 1671462 h 2407138"/>
                <a:gd name="connsiteX129" fmla="*/ 160929 w 2407137"/>
                <a:gd name="connsiteY129" fmla="*/ 1475039 h 2407138"/>
                <a:gd name="connsiteX130" fmla="*/ 437296 w 2407137"/>
                <a:gd name="connsiteY130" fmla="*/ 1400986 h 2407138"/>
                <a:gd name="connsiteX131" fmla="*/ 440876 w 2407137"/>
                <a:gd name="connsiteY131" fmla="*/ 1415837 h 2407138"/>
                <a:gd name="connsiteX132" fmla="*/ 164732 w 2407137"/>
                <a:gd name="connsiteY132" fmla="*/ 1489830 h 2407138"/>
                <a:gd name="connsiteX133" fmla="*/ 1735859 w 2407137"/>
                <a:gd name="connsiteY133" fmla="*/ 266344 h 2407138"/>
                <a:gd name="connsiteX134" fmla="*/ 1748915 w 2407137"/>
                <a:gd name="connsiteY134" fmla="*/ 274276 h 2407138"/>
                <a:gd name="connsiteX135" fmla="*/ 1604721 w 2407137"/>
                <a:gd name="connsiteY135" fmla="*/ 524026 h 2407138"/>
                <a:gd name="connsiteX136" fmla="*/ 1591261 w 2407137"/>
                <a:gd name="connsiteY136" fmla="*/ 516794 h 2407138"/>
                <a:gd name="connsiteX137" fmla="*/ 1663713 w 2407137"/>
                <a:gd name="connsiteY137" fmla="*/ 81725 h 2407138"/>
                <a:gd name="connsiteX138" fmla="*/ 1677806 w 2407137"/>
                <a:gd name="connsiteY138" fmla="*/ 87609 h 2407138"/>
                <a:gd name="connsiteX139" fmla="*/ 1514465 w 2407137"/>
                <a:gd name="connsiteY139" fmla="*/ 478804 h 2407138"/>
                <a:gd name="connsiteX140" fmla="*/ 1500526 w 2407137"/>
                <a:gd name="connsiteY140" fmla="*/ 472548 h 2407138"/>
                <a:gd name="connsiteX141" fmla="*/ 0 w 2407137"/>
                <a:gd name="connsiteY141" fmla="*/ 1350847 h 2407138"/>
                <a:gd name="connsiteX142" fmla="*/ 420056 w 2407137"/>
                <a:gd name="connsiteY142" fmla="*/ 1296759 h 2407138"/>
                <a:gd name="connsiteX143" fmla="*/ 422405 w 2407137"/>
                <a:gd name="connsiteY143" fmla="*/ 1311854 h 2407138"/>
                <a:gd name="connsiteX144" fmla="*/ 1951 w 2407137"/>
                <a:gd name="connsiteY144" fmla="*/ 1365994 h 2407138"/>
                <a:gd name="connsiteX145" fmla="*/ 125488 w 2407137"/>
                <a:gd name="connsiteY145" fmla="*/ 1195933 h 2407138"/>
                <a:gd name="connsiteX146" fmla="*/ 411391 w 2407137"/>
                <a:gd name="connsiteY146" fmla="*/ 1195933 h 2407138"/>
                <a:gd name="connsiteX147" fmla="*/ 411958 w 2407137"/>
                <a:gd name="connsiteY147" fmla="*/ 1211206 h 2407138"/>
                <a:gd name="connsiteX148" fmla="*/ 125488 w 2407137"/>
                <a:gd name="connsiteY148" fmla="*/ 1211206 h 2407138"/>
                <a:gd name="connsiteX149" fmla="*/ 125102 w 2407137"/>
                <a:gd name="connsiteY149" fmla="*/ 1203569 h 2407138"/>
                <a:gd name="connsiteX150" fmla="*/ 1475037 w 2407137"/>
                <a:gd name="connsiteY150" fmla="*/ 160931 h 2407138"/>
                <a:gd name="connsiteX151" fmla="*/ 1489829 w 2407137"/>
                <a:gd name="connsiteY151" fmla="*/ 164734 h 2407138"/>
                <a:gd name="connsiteX152" fmla="*/ 1415102 w 2407137"/>
                <a:gd name="connsiteY152" fmla="*/ 443621 h 2407138"/>
                <a:gd name="connsiteX153" fmla="*/ 1400508 w 2407137"/>
                <a:gd name="connsiteY153" fmla="*/ 439077 h 2407138"/>
                <a:gd name="connsiteX154" fmla="*/ 164732 w 2407137"/>
                <a:gd name="connsiteY154" fmla="*/ 917309 h 2407138"/>
                <a:gd name="connsiteX155" fmla="*/ 443620 w 2407137"/>
                <a:gd name="connsiteY155" fmla="*/ 992037 h 2407138"/>
                <a:gd name="connsiteX156" fmla="*/ 439076 w 2407137"/>
                <a:gd name="connsiteY156" fmla="*/ 1006630 h 2407138"/>
                <a:gd name="connsiteX157" fmla="*/ 160929 w 2407137"/>
                <a:gd name="connsiteY157" fmla="*/ 932101 h 2407138"/>
                <a:gd name="connsiteX158" fmla="*/ 1195932 w 2407137"/>
                <a:gd name="connsiteY158" fmla="*/ 125490 h 2407138"/>
                <a:gd name="connsiteX159" fmla="*/ 1203568 w 2407137"/>
                <a:gd name="connsiteY159" fmla="*/ 125104 h 2407138"/>
                <a:gd name="connsiteX160" fmla="*/ 1211205 w 2407137"/>
                <a:gd name="connsiteY160" fmla="*/ 125490 h 2407138"/>
                <a:gd name="connsiteX161" fmla="*/ 1211205 w 2407137"/>
                <a:gd name="connsiteY161" fmla="*/ 411392 h 2407138"/>
                <a:gd name="connsiteX162" fmla="*/ 1195932 w 2407137"/>
                <a:gd name="connsiteY162" fmla="*/ 411959 h 2407138"/>
                <a:gd name="connsiteX163" fmla="*/ 1357679 w 2407137"/>
                <a:gd name="connsiteY163" fmla="*/ 856 h 2407138"/>
                <a:gd name="connsiteX164" fmla="*/ 1372816 w 2407137"/>
                <a:gd name="connsiteY164" fmla="*/ 2893 h 2407138"/>
                <a:gd name="connsiteX165" fmla="*/ 1316657 w 2407137"/>
                <a:gd name="connsiteY165" fmla="*/ 420298 h 2407138"/>
                <a:gd name="connsiteX166" fmla="*/ 1309186 w 2407137"/>
                <a:gd name="connsiteY166" fmla="*/ 418554 h 2407138"/>
                <a:gd name="connsiteX167" fmla="*/ 1301520 w 2407137"/>
                <a:gd name="connsiteY167" fmla="*/ 418261 h 2407138"/>
                <a:gd name="connsiteX168" fmla="*/ 2893 w 2407137"/>
                <a:gd name="connsiteY168" fmla="*/ 1034322 h 2407138"/>
                <a:gd name="connsiteX169" fmla="*/ 420297 w 2407137"/>
                <a:gd name="connsiteY169" fmla="*/ 1090480 h 2407138"/>
                <a:gd name="connsiteX170" fmla="*/ 418554 w 2407137"/>
                <a:gd name="connsiteY170" fmla="*/ 1097951 h 2407138"/>
                <a:gd name="connsiteX171" fmla="*/ 418261 w 2407137"/>
                <a:gd name="connsiteY171" fmla="*/ 1105616 h 2407138"/>
                <a:gd name="connsiteX172" fmla="*/ 855 w 2407137"/>
                <a:gd name="connsiteY172" fmla="*/ 1049458 h 2407138"/>
                <a:gd name="connsiteX173" fmla="*/ 274274 w 2407137"/>
                <a:gd name="connsiteY173" fmla="*/ 658223 h 2407138"/>
                <a:gd name="connsiteX174" fmla="*/ 524025 w 2407137"/>
                <a:gd name="connsiteY174" fmla="*/ 802416 h 2407138"/>
                <a:gd name="connsiteX175" fmla="*/ 516793 w 2407137"/>
                <a:gd name="connsiteY175" fmla="*/ 815877 h 2407138"/>
                <a:gd name="connsiteX176" fmla="*/ 266342 w 2407137"/>
                <a:gd name="connsiteY176" fmla="*/ 671279 h 2407138"/>
                <a:gd name="connsiteX177" fmla="*/ 917308 w 2407137"/>
                <a:gd name="connsiteY177" fmla="*/ 164734 h 2407138"/>
                <a:gd name="connsiteX178" fmla="*/ 932100 w 2407137"/>
                <a:gd name="connsiteY178" fmla="*/ 160930 h 2407138"/>
                <a:gd name="connsiteX179" fmla="*/ 1006152 w 2407137"/>
                <a:gd name="connsiteY179" fmla="*/ 437297 h 2407138"/>
                <a:gd name="connsiteX180" fmla="*/ 991300 w 2407137"/>
                <a:gd name="connsiteY180" fmla="*/ 440877 h 2407138"/>
                <a:gd name="connsiteX181" fmla="*/ 1041143 w 2407137"/>
                <a:gd name="connsiteY181" fmla="*/ 1951 h 2407138"/>
                <a:gd name="connsiteX182" fmla="*/ 1056290 w 2407137"/>
                <a:gd name="connsiteY182" fmla="*/ 0 h 2407138"/>
                <a:gd name="connsiteX183" fmla="*/ 1110379 w 2407137"/>
                <a:gd name="connsiteY183" fmla="*/ 420056 h 2407138"/>
                <a:gd name="connsiteX184" fmla="*/ 1095283 w 2407137"/>
                <a:gd name="connsiteY184" fmla="*/ 422406 h 2407138"/>
                <a:gd name="connsiteX185" fmla="*/ 87609 w 2407137"/>
                <a:gd name="connsiteY185" fmla="*/ 729331 h 2407138"/>
                <a:gd name="connsiteX186" fmla="*/ 478803 w 2407137"/>
                <a:gd name="connsiteY186" fmla="*/ 892672 h 2407138"/>
                <a:gd name="connsiteX187" fmla="*/ 472547 w 2407137"/>
                <a:gd name="connsiteY187" fmla="*/ 906611 h 2407138"/>
                <a:gd name="connsiteX188" fmla="*/ 81723 w 2407137"/>
                <a:gd name="connsiteY188" fmla="*/ 743424 h 2407138"/>
                <a:gd name="connsiteX189" fmla="*/ 84666 w 2407137"/>
                <a:gd name="connsiteY189" fmla="*/ 736377 h 2407138"/>
                <a:gd name="connsiteX190" fmla="*/ 446636 w 2407137"/>
                <a:gd name="connsiteY190" fmla="*/ 435837 h 2407138"/>
                <a:gd name="connsiteX191" fmla="*/ 649045 w 2407137"/>
                <a:gd name="connsiteY191" fmla="*/ 638246 h 2407138"/>
                <a:gd name="connsiteX192" fmla="*/ 642057 w 2407137"/>
                <a:gd name="connsiteY192" fmla="*/ 644612 h 2407138"/>
                <a:gd name="connsiteX193" fmla="*/ 638347 w 2407137"/>
                <a:gd name="connsiteY193" fmla="*/ 649147 h 2407138"/>
                <a:gd name="connsiteX194" fmla="*/ 435836 w 2407137"/>
                <a:gd name="connsiteY194" fmla="*/ 446636 h 2407138"/>
                <a:gd name="connsiteX195" fmla="*/ 440978 w 2407137"/>
                <a:gd name="connsiteY195" fmla="*/ 440979 h 2407138"/>
                <a:gd name="connsiteX196" fmla="*/ 658223 w 2407137"/>
                <a:gd name="connsiteY196" fmla="*/ 274275 h 2407138"/>
                <a:gd name="connsiteX197" fmla="*/ 671279 w 2407137"/>
                <a:gd name="connsiteY197" fmla="*/ 266343 h 2407138"/>
                <a:gd name="connsiteX198" fmla="*/ 814473 w 2407137"/>
                <a:gd name="connsiteY198" fmla="*/ 514363 h 2407138"/>
                <a:gd name="connsiteX199" fmla="*/ 801367 w 2407137"/>
                <a:gd name="connsiteY199" fmla="*/ 522209 h 2407138"/>
                <a:gd name="connsiteX200" fmla="*/ 735676 w 2407137"/>
                <a:gd name="connsiteY200" fmla="*/ 84934 h 2407138"/>
                <a:gd name="connsiteX201" fmla="*/ 749802 w 2407137"/>
                <a:gd name="connsiteY201" fmla="*/ 79129 h 2407138"/>
                <a:gd name="connsiteX202" fmla="*/ 909846 w 2407137"/>
                <a:gd name="connsiteY202" fmla="*/ 468633 h 2407138"/>
                <a:gd name="connsiteX203" fmla="*/ 895778 w 2407137"/>
                <a:gd name="connsiteY203" fmla="*/ 474580 h 2407138"/>
                <a:gd name="connsiteX204" fmla="*/ 248376 w 2407137"/>
                <a:gd name="connsiteY204" fmla="*/ 456659 h 2407138"/>
                <a:gd name="connsiteX205" fmla="*/ 581852 w 2407137"/>
                <a:gd name="connsiteY205" fmla="*/ 714051 h 2407138"/>
                <a:gd name="connsiteX206" fmla="*/ 572397 w 2407137"/>
                <a:gd name="connsiteY206" fmla="*/ 726047 h 2407138"/>
                <a:gd name="connsiteX207" fmla="*/ 239044 w 2407137"/>
                <a:gd name="connsiteY207" fmla="*/ 468748 h 2407138"/>
                <a:gd name="connsiteX208" fmla="*/ 243710 w 2407137"/>
                <a:gd name="connsiteY208" fmla="*/ 462704 h 2407138"/>
                <a:gd name="connsiteX209" fmla="*/ 462094 w 2407137"/>
                <a:gd name="connsiteY209" fmla="*/ 244150 h 2407138"/>
                <a:gd name="connsiteX210" fmla="*/ 474238 w 2407137"/>
                <a:gd name="connsiteY210" fmla="*/ 234887 h 2407138"/>
                <a:gd name="connsiteX211" fmla="*/ 729468 w 2407137"/>
                <a:gd name="connsiteY211" fmla="*/ 569472 h 2407138"/>
                <a:gd name="connsiteX212" fmla="*/ 723162 w 2407137"/>
                <a:gd name="connsiteY212" fmla="*/ 573797 h 2407138"/>
                <a:gd name="connsiteX213" fmla="*/ 717325 w 2407137"/>
                <a:gd name="connsiteY213" fmla="*/ 578735 h 240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2407137" h="2407138">
                  <a:moveTo>
                    <a:pt x="1677670" y="1837666"/>
                  </a:moveTo>
                  <a:lnTo>
                    <a:pt x="1683974" y="1833341"/>
                  </a:lnTo>
                  <a:lnTo>
                    <a:pt x="1689813" y="1828403"/>
                  </a:lnTo>
                  <a:lnTo>
                    <a:pt x="1945042" y="2162988"/>
                  </a:lnTo>
                  <a:lnTo>
                    <a:pt x="1932899" y="2172251"/>
                  </a:lnTo>
                  <a:close/>
                  <a:moveTo>
                    <a:pt x="1592663" y="1892774"/>
                  </a:moveTo>
                  <a:lnTo>
                    <a:pt x="1605769" y="1884929"/>
                  </a:lnTo>
                  <a:lnTo>
                    <a:pt x="1748914" y="2132863"/>
                  </a:lnTo>
                  <a:lnTo>
                    <a:pt x="1735858" y="2140795"/>
                  </a:lnTo>
                  <a:close/>
                  <a:moveTo>
                    <a:pt x="1768789" y="1757990"/>
                  </a:moveTo>
                  <a:lnTo>
                    <a:pt x="1971301" y="1960502"/>
                  </a:lnTo>
                  <a:lnTo>
                    <a:pt x="1966159" y="1966159"/>
                  </a:lnTo>
                  <a:lnTo>
                    <a:pt x="1960501" y="1971301"/>
                  </a:lnTo>
                  <a:lnTo>
                    <a:pt x="1758092" y="1768892"/>
                  </a:lnTo>
                  <a:lnTo>
                    <a:pt x="1765079" y="1762526"/>
                  </a:lnTo>
                  <a:close/>
                  <a:moveTo>
                    <a:pt x="1834740" y="1681091"/>
                  </a:moveTo>
                  <a:lnTo>
                    <a:pt x="2168093" y="1938389"/>
                  </a:lnTo>
                  <a:lnTo>
                    <a:pt x="2158761" y="1950479"/>
                  </a:lnTo>
                  <a:lnTo>
                    <a:pt x="1825285" y="1693086"/>
                  </a:lnTo>
                  <a:close/>
                  <a:moveTo>
                    <a:pt x="1497292" y="1938505"/>
                  </a:moveTo>
                  <a:lnTo>
                    <a:pt x="1511359" y="1932557"/>
                  </a:lnTo>
                  <a:lnTo>
                    <a:pt x="1671461" y="2322204"/>
                  </a:lnTo>
                  <a:lnTo>
                    <a:pt x="1657335" y="2328008"/>
                  </a:lnTo>
                  <a:close/>
                  <a:moveTo>
                    <a:pt x="1400984" y="1969841"/>
                  </a:moveTo>
                  <a:lnTo>
                    <a:pt x="1415837" y="1966261"/>
                  </a:lnTo>
                  <a:lnTo>
                    <a:pt x="1489829" y="2242404"/>
                  </a:lnTo>
                  <a:lnTo>
                    <a:pt x="1475037" y="2246208"/>
                  </a:lnTo>
                  <a:close/>
                  <a:moveTo>
                    <a:pt x="1890343" y="1591261"/>
                  </a:moveTo>
                  <a:lnTo>
                    <a:pt x="2140794" y="1735859"/>
                  </a:lnTo>
                  <a:lnTo>
                    <a:pt x="2132863" y="1748915"/>
                  </a:lnTo>
                  <a:lnTo>
                    <a:pt x="1883112" y="1604721"/>
                  </a:lnTo>
                  <a:close/>
                  <a:moveTo>
                    <a:pt x="1934589" y="1500527"/>
                  </a:moveTo>
                  <a:lnTo>
                    <a:pt x="2325413" y="1663714"/>
                  </a:lnTo>
                  <a:lnTo>
                    <a:pt x="2319529" y="1677807"/>
                  </a:lnTo>
                  <a:lnTo>
                    <a:pt x="1928334" y="1514465"/>
                  </a:lnTo>
                  <a:close/>
                  <a:moveTo>
                    <a:pt x="1296758" y="1987081"/>
                  </a:moveTo>
                  <a:lnTo>
                    <a:pt x="1311855" y="1984732"/>
                  </a:lnTo>
                  <a:lnTo>
                    <a:pt x="1365995" y="2405187"/>
                  </a:lnTo>
                  <a:lnTo>
                    <a:pt x="1350847" y="2407138"/>
                  </a:lnTo>
                  <a:close/>
                  <a:moveTo>
                    <a:pt x="1195932" y="1995746"/>
                  </a:moveTo>
                  <a:lnTo>
                    <a:pt x="1211204" y="1995179"/>
                  </a:lnTo>
                  <a:lnTo>
                    <a:pt x="1211204" y="2281649"/>
                  </a:lnTo>
                  <a:lnTo>
                    <a:pt x="1203568" y="2282034"/>
                  </a:lnTo>
                  <a:lnTo>
                    <a:pt x="1195932" y="2281649"/>
                  </a:lnTo>
                  <a:close/>
                  <a:moveTo>
                    <a:pt x="1968060" y="1400508"/>
                  </a:moveTo>
                  <a:lnTo>
                    <a:pt x="2246208" y="1475038"/>
                  </a:lnTo>
                  <a:lnTo>
                    <a:pt x="2242404" y="1489831"/>
                  </a:lnTo>
                  <a:lnTo>
                    <a:pt x="1963516" y="1415103"/>
                  </a:lnTo>
                  <a:close/>
                  <a:moveTo>
                    <a:pt x="1090481" y="1986840"/>
                  </a:moveTo>
                  <a:lnTo>
                    <a:pt x="1097951" y="1988584"/>
                  </a:lnTo>
                  <a:lnTo>
                    <a:pt x="1105617" y="1988876"/>
                  </a:lnTo>
                  <a:lnTo>
                    <a:pt x="1049458" y="2406281"/>
                  </a:lnTo>
                  <a:lnTo>
                    <a:pt x="1034322" y="2404245"/>
                  </a:lnTo>
                  <a:close/>
                  <a:moveTo>
                    <a:pt x="1988876" y="1301520"/>
                  </a:moveTo>
                  <a:lnTo>
                    <a:pt x="2406281" y="1357679"/>
                  </a:lnTo>
                  <a:lnTo>
                    <a:pt x="2404244" y="1372815"/>
                  </a:lnTo>
                  <a:lnTo>
                    <a:pt x="1986840" y="1316657"/>
                  </a:lnTo>
                  <a:lnTo>
                    <a:pt x="1988583" y="1309187"/>
                  </a:lnTo>
                  <a:close/>
                  <a:moveTo>
                    <a:pt x="992036" y="1963517"/>
                  </a:moveTo>
                  <a:lnTo>
                    <a:pt x="1006629" y="1968061"/>
                  </a:lnTo>
                  <a:lnTo>
                    <a:pt x="932100" y="2246208"/>
                  </a:lnTo>
                  <a:lnTo>
                    <a:pt x="917308" y="2242405"/>
                  </a:lnTo>
                  <a:close/>
                  <a:moveTo>
                    <a:pt x="1995178" y="1195933"/>
                  </a:moveTo>
                  <a:lnTo>
                    <a:pt x="2281649" y="1195933"/>
                  </a:lnTo>
                  <a:lnTo>
                    <a:pt x="2282034" y="1203569"/>
                  </a:lnTo>
                  <a:lnTo>
                    <a:pt x="2281649" y="1211206"/>
                  </a:lnTo>
                  <a:lnTo>
                    <a:pt x="1995745" y="1211206"/>
                  </a:lnTo>
                  <a:close/>
                  <a:moveTo>
                    <a:pt x="1984731" y="1095284"/>
                  </a:moveTo>
                  <a:lnTo>
                    <a:pt x="2405186" y="1041144"/>
                  </a:lnTo>
                  <a:lnTo>
                    <a:pt x="2407137" y="1056290"/>
                  </a:lnTo>
                  <a:lnTo>
                    <a:pt x="1987080" y="1110379"/>
                  </a:lnTo>
                  <a:close/>
                  <a:moveTo>
                    <a:pt x="892672" y="1928335"/>
                  </a:moveTo>
                  <a:lnTo>
                    <a:pt x="906611" y="1934590"/>
                  </a:lnTo>
                  <a:lnTo>
                    <a:pt x="743425" y="2325414"/>
                  </a:lnTo>
                  <a:lnTo>
                    <a:pt x="729331" y="2319529"/>
                  </a:lnTo>
                  <a:close/>
                  <a:moveTo>
                    <a:pt x="802416" y="1883113"/>
                  </a:moveTo>
                  <a:lnTo>
                    <a:pt x="815877" y="1890344"/>
                  </a:lnTo>
                  <a:lnTo>
                    <a:pt x="671279" y="2140796"/>
                  </a:lnTo>
                  <a:lnTo>
                    <a:pt x="658223" y="2132863"/>
                  </a:lnTo>
                  <a:close/>
                  <a:moveTo>
                    <a:pt x="1966260" y="991301"/>
                  </a:moveTo>
                  <a:lnTo>
                    <a:pt x="2242405" y="917309"/>
                  </a:lnTo>
                  <a:lnTo>
                    <a:pt x="2246208" y="932101"/>
                  </a:lnTo>
                  <a:lnTo>
                    <a:pt x="1969840" y="1006153"/>
                  </a:lnTo>
                  <a:close/>
                  <a:moveTo>
                    <a:pt x="1932557" y="895779"/>
                  </a:moveTo>
                  <a:lnTo>
                    <a:pt x="2322203" y="735676"/>
                  </a:lnTo>
                  <a:lnTo>
                    <a:pt x="2328008" y="749803"/>
                  </a:lnTo>
                  <a:lnTo>
                    <a:pt x="1938504" y="909846"/>
                  </a:lnTo>
                  <a:close/>
                  <a:moveTo>
                    <a:pt x="714051" y="1825286"/>
                  </a:moveTo>
                  <a:lnTo>
                    <a:pt x="726047" y="1834740"/>
                  </a:lnTo>
                  <a:lnTo>
                    <a:pt x="468748" y="2168094"/>
                  </a:lnTo>
                  <a:lnTo>
                    <a:pt x="456659" y="2158762"/>
                  </a:lnTo>
                  <a:close/>
                  <a:moveTo>
                    <a:pt x="638245" y="1758093"/>
                  </a:moveTo>
                  <a:lnTo>
                    <a:pt x="644611" y="1765080"/>
                  </a:lnTo>
                  <a:lnTo>
                    <a:pt x="649147" y="1768790"/>
                  </a:lnTo>
                  <a:lnTo>
                    <a:pt x="446636" y="1971302"/>
                  </a:lnTo>
                  <a:lnTo>
                    <a:pt x="440978" y="1966159"/>
                  </a:lnTo>
                  <a:lnTo>
                    <a:pt x="435836" y="1960502"/>
                  </a:lnTo>
                  <a:close/>
                  <a:moveTo>
                    <a:pt x="1884928" y="801368"/>
                  </a:moveTo>
                  <a:lnTo>
                    <a:pt x="2132863" y="658223"/>
                  </a:lnTo>
                  <a:lnTo>
                    <a:pt x="2140794" y="671279"/>
                  </a:lnTo>
                  <a:lnTo>
                    <a:pt x="1892773" y="814474"/>
                  </a:lnTo>
                  <a:close/>
                  <a:moveTo>
                    <a:pt x="1828403" y="717325"/>
                  </a:moveTo>
                  <a:lnTo>
                    <a:pt x="2162987" y="462095"/>
                  </a:lnTo>
                  <a:lnTo>
                    <a:pt x="2172250" y="474239"/>
                  </a:lnTo>
                  <a:lnTo>
                    <a:pt x="1837666" y="729468"/>
                  </a:lnTo>
                  <a:lnTo>
                    <a:pt x="1833340" y="723163"/>
                  </a:lnTo>
                  <a:close/>
                  <a:moveTo>
                    <a:pt x="234886" y="1932900"/>
                  </a:moveTo>
                  <a:lnTo>
                    <a:pt x="569471" y="1677670"/>
                  </a:lnTo>
                  <a:lnTo>
                    <a:pt x="573796" y="1683975"/>
                  </a:lnTo>
                  <a:lnTo>
                    <a:pt x="578735" y="1689813"/>
                  </a:lnTo>
                  <a:lnTo>
                    <a:pt x="244150" y="1945043"/>
                  </a:lnTo>
                  <a:close/>
                  <a:moveTo>
                    <a:pt x="266342" y="1735860"/>
                  </a:moveTo>
                  <a:lnTo>
                    <a:pt x="514363" y="1592665"/>
                  </a:lnTo>
                  <a:lnTo>
                    <a:pt x="522208" y="1605770"/>
                  </a:lnTo>
                  <a:lnTo>
                    <a:pt x="274274" y="1748916"/>
                  </a:lnTo>
                  <a:close/>
                  <a:moveTo>
                    <a:pt x="1960501" y="435837"/>
                  </a:moveTo>
                  <a:lnTo>
                    <a:pt x="1966159" y="440979"/>
                  </a:lnTo>
                  <a:lnTo>
                    <a:pt x="1971301" y="446637"/>
                  </a:lnTo>
                  <a:lnTo>
                    <a:pt x="1768891" y="649046"/>
                  </a:lnTo>
                  <a:lnTo>
                    <a:pt x="1762525" y="642058"/>
                  </a:lnTo>
                  <a:lnTo>
                    <a:pt x="1757990" y="638348"/>
                  </a:lnTo>
                  <a:close/>
                  <a:moveTo>
                    <a:pt x="1938389" y="239045"/>
                  </a:moveTo>
                  <a:lnTo>
                    <a:pt x="1950479" y="248377"/>
                  </a:lnTo>
                  <a:lnTo>
                    <a:pt x="1693086" y="581852"/>
                  </a:lnTo>
                  <a:lnTo>
                    <a:pt x="1681090" y="572398"/>
                  </a:lnTo>
                  <a:close/>
                  <a:moveTo>
                    <a:pt x="79129" y="1657336"/>
                  </a:moveTo>
                  <a:lnTo>
                    <a:pt x="468633" y="1497292"/>
                  </a:lnTo>
                  <a:lnTo>
                    <a:pt x="474580" y="1511360"/>
                  </a:lnTo>
                  <a:lnTo>
                    <a:pt x="84934" y="1671462"/>
                  </a:lnTo>
                  <a:close/>
                  <a:moveTo>
                    <a:pt x="160929" y="1475039"/>
                  </a:moveTo>
                  <a:lnTo>
                    <a:pt x="437296" y="1400986"/>
                  </a:lnTo>
                  <a:lnTo>
                    <a:pt x="440876" y="1415837"/>
                  </a:lnTo>
                  <a:lnTo>
                    <a:pt x="164732" y="1489830"/>
                  </a:lnTo>
                  <a:close/>
                  <a:moveTo>
                    <a:pt x="1735859" y="266344"/>
                  </a:moveTo>
                  <a:lnTo>
                    <a:pt x="1748915" y="274276"/>
                  </a:lnTo>
                  <a:lnTo>
                    <a:pt x="1604721" y="524026"/>
                  </a:lnTo>
                  <a:lnTo>
                    <a:pt x="1591261" y="516794"/>
                  </a:lnTo>
                  <a:close/>
                  <a:moveTo>
                    <a:pt x="1663713" y="81725"/>
                  </a:moveTo>
                  <a:lnTo>
                    <a:pt x="1677806" y="87609"/>
                  </a:lnTo>
                  <a:lnTo>
                    <a:pt x="1514465" y="478804"/>
                  </a:lnTo>
                  <a:lnTo>
                    <a:pt x="1500526" y="472548"/>
                  </a:lnTo>
                  <a:close/>
                  <a:moveTo>
                    <a:pt x="0" y="1350847"/>
                  </a:moveTo>
                  <a:lnTo>
                    <a:pt x="420056" y="1296759"/>
                  </a:lnTo>
                  <a:lnTo>
                    <a:pt x="422405" y="1311854"/>
                  </a:lnTo>
                  <a:lnTo>
                    <a:pt x="1951" y="1365994"/>
                  </a:lnTo>
                  <a:close/>
                  <a:moveTo>
                    <a:pt x="125488" y="1195933"/>
                  </a:moveTo>
                  <a:lnTo>
                    <a:pt x="411391" y="1195933"/>
                  </a:lnTo>
                  <a:lnTo>
                    <a:pt x="411958" y="1211206"/>
                  </a:lnTo>
                  <a:lnTo>
                    <a:pt x="125488" y="1211206"/>
                  </a:lnTo>
                  <a:lnTo>
                    <a:pt x="125102" y="1203569"/>
                  </a:lnTo>
                  <a:close/>
                  <a:moveTo>
                    <a:pt x="1475037" y="160931"/>
                  </a:moveTo>
                  <a:lnTo>
                    <a:pt x="1489829" y="164734"/>
                  </a:lnTo>
                  <a:lnTo>
                    <a:pt x="1415102" y="443621"/>
                  </a:lnTo>
                  <a:lnTo>
                    <a:pt x="1400508" y="439077"/>
                  </a:lnTo>
                  <a:close/>
                  <a:moveTo>
                    <a:pt x="164732" y="917309"/>
                  </a:moveTo>
                  <a:lnTo>
                    <a:pt x="443620" y="992037"/>
                  </a:lnTo>
                  <a:lnTo>
                    <a:pt x="439076" y="1006630"/>
                  </a:lnTo>
                  <a:lnTo>
                    <a:pt x="160929" y="932101"/>
                  </a:lnTo>
                  <a:close/>
                  <a:moveTo>
                    <a:pt x="1195932" y="125490"/>
                  </a:moveTo>
                  <a:lnTo>
                    <a:pt x="1203568" y="125104"/>
                  </a:lnTo>
                  <a:lnTo>
                    <a:pt x="1211205" y="125490"/>
                  </a:lnTo>
                  <a:lnTo>
                    <a:pt x="1211205" y="411392"/>
                  </a:lnTo>
                  <a:lnTo>
                    <a:pt x="1195932" y="411959"/>
                  </a:lnTo>
                  <a:close/>
                  <a:moveTo>
                    <a:pt x="1357679" y="856"/>
                  </a:moveTo>
                  <a:lnTo>
                    <a:pt x="1372816" y="2893"/>
                  </a:lnTo>
                  <a:lnTo>
                    <a:pt x="1316657" y="420298"/>
                  </a:lnTo>
                  <a:lnTo>
                    <a:pt x="1309186" y="418554"/>
                  </a:lnTo>
                  <a:lnTo>
                    <a:pt x="1301520" y="418261"/>
                  </a:lnTo>
                  <a:close/>
                  <a:moveTo>
                    <a:pt x="2893" y="1034322"/>
                  </a:moveTo>
                  <a:lnTo>
                    <a:pt x="420297" y="1090480"/>
                  </a:lnTo>
                  <a:lnTo>
                    <a:pt x="418554" y="1097951"/>
                  </a:lnTo>
                  <a:lnTo>
                    <a:pt x="418261" y="1105616"/>
                  </a:lnTo>
                  <a:lnTo>
                    <a:pt x="855" y="1049458"/>
                  </a:lnTo>
                  <a:close/>
                  <a:moveTo>
                    <a:pt x="274274" y="658223"/>
                  </a:moveTo>
                  <a:lnTo>
                    <a:pt x="524025" y="802416"/>
                  </a:lnTo>
                  <a:lnTo>
                    <a:pt x="516793" y="815877"/>
                  </a:lnTo>
                  <a:lnTo>
                    <a:pt x="266342" y="671279"/>
                  </a:lnTo>
                  <a:close/>
                  <a:moveTo>
                    <a:pt x="917308" y="164734"/>
                  </a:moveTo>
                  <a:lnTo>
                    <a:pt x="932100" y="160930"/>
                  </a:lnTo>
                  <a:lnTo>
                    <a:pt x="1006152" y="437297"/>
                  </a:lnTo>
                  <a:lnTo>
                    <a:pt x="991300" y="440877"/>
                  </a:lnTo>
                  <a:close/>
                  <a:moveTo>
                    <a:pt x="1041143" y="1951"/>
                  </a:moveTo>
                  <a:lnTo>
                    <a:pt x="1056290" y="0"/>
                  </a:lnTo>
                  <a:lnTo>
                    <a:pt x="1110379" y="420056"/>
                  </a:lnTo>
                  <a:lnTo>
                    <a:pt x="1095283" y="422406"/>
                  </a:lnTo>
                  <a:close/>
                  <a:moveTo>
                    <a:pt x="87609" y="729331"/>
                  </a:moveTo>
                  <a:lnTo>
                    <a:pt x="478803" y="892672"/>
                  </a:lnTo>
                  <a:lnTo>
                    <a:pt x="472547" y="906611"/>
                  </a:lnTo>
                  <a:lnTo>
                    <a:pt x="81723" y="743424"/>
                  </a:lnTo>
                  <a:lnTo>
                    <a:pt x="84666" y="736377"/>
                  </a:lnTo>
                  <a:close/>
                  <a:moveTo>
                    <a:pt x="446636" y="435837"/>
                  </a:moveTo>
                  <a:lnTo>
                    <a:pt x="649045" y="638246"/>
                  </a:lnTo>
                  <a:lnTo>
                    <a:pt x="642057" y="644612"/>
                  </a:lnTo>
                  <a:lnTo>
                    <a:pt x="638347" y="649147"/>
                  </a:lnTo>
                  <a:lnTo>
                    <a:pt x="435836" y="446636"/>
                  </a:lnTo>
                  <a:lnTo>
                    <a:pt x="440978" y="440979"/>
                  </a:lnTo>
                  <a:close/>
                  <a:moveTo>
                    <a:pt x="658223" y="274275"/>
                  </a:moveTo>
                  <a:lnTo>
                    <a:pt x="671279" y="266343"/>
                  </a:lnTo>
                  <a:lnTo>
                    <a:pt x="814473" y="514363"/>
                  </a:lnTo>
                  <a:lnTo>
                    <a:pt x="801367" y="522209"/>
                  </a:lnTo>
                  <a:close/>
                  <a:moveTo>
                    <a:pt x="735676" y="84934"/>
                  </a:moveTo>
                  <a:lnTo>
                    <a:pt x="749802" y="79129"/>
                  </a:lnTo>
                  <a:lnTo>
                    <a:pt x="909846" y="468633"/>
                  </a:lnTo>
                  <a:lnTo>
                    <a:pt x="895778" y="474580"/>
                  </a:lnTo>
                  <a:close/>
                  <a:moveTo>
                    <a:pt x="248376" y="456659"/>
                  </a:moveTo>
                  <a:lnTo>
                    <a:pt x="581852" y="714051"/>
                  </a:lnTo>
                  <a:lnTo>
                    <a:pt x="572397" y="726047"/>
                  </a:lnTo>
                  <a:lnTo>
                    <a:pt x="239044" y="468748"/>
                  </a:lnTo>
                  <a:lnTo>
                    <a:pt x="243710" y="462704"/>
                  </a:lnTo>
                  <a:close/>
                  <a:moveTo>
                    <a:pt x="462094" y="244150"/>
                  </a:moveTo>
                  <a:lnTo>
                    <a:pt x="474238" y="234887"/>
                  </a:lnTo>
                  <a:lnTo>
                    <a:pt x="729468" y="569472"/>
                  </a:lnTo>
                  <a:lnTo>
                    <a:pt x="723162" y="573797"/>
                  </a:lnTo>
                  <a:lnTo>
                    <a:pt x="717325" y="57873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24" y="1827392"/>
            <a:ext cx="98821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464" y="2616263"/>
            <a:ext cx="150225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">
                    <p:cTn id="5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6"/>
                    </p:tgtEl>
                  </p:cMediaNode>
                </p:audio>
              </p:childTnLst>
            </p:cTn>
          </p:par>
        </p:tnLst>
        <p:bldLst>
          <p:bldP spid="84" grpId="0"/>
          <p:bldP spid="9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">
                    <p:cTn id="5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6"/>
                    </p:tgtEl>
                  </p:cMediaNode>
                </p:audio>
              </p:childTnLst>
            </p:cTn>
          </p:par>
        </p:tnLst>
        <p:bldLst>
          <p:bldP spid="84" grpId="0"/>
          <p:bldP spid="9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4" y="2909592"/>
            <a:ext cx="3603323" cy="3717588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1834274" y="1575656"/>
            <a:ext cx="5609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Gisha" panose="020B0502040204020203" pitchFamily="34" charset="-79"/>
              </a:rPr>
              <a:t>各级党组织和广大党员、干部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Gisha" panose="020B0502040204020203" pitchFamily="34" charset="-79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1264213" y="1429718"/>
            <a:ext cx="575809" cy="668744"/>
            <a:chOff x="750888" y="4564063"/>
            <a:chExt cx="954087" cy="1108075"/>
          </a:xfrm>
        </p:grpSpPr>
        <p:grpSp>
          <p:nvGrpSpPr>
            <p:cNvPr id="71" name="Group 13"/>
            <p:cNvGrpSpPr>
              <a:grpSpLocks noChangeAspect="1"/>
            </p:cNvGrpSpPr>
            <p:nvPr/>
          </p:nvGrpSpPr>
          <p:grpSpPr bwMode="auto">
            <a:xfrm>
              <a:off x="750888" y="4564063"/>
              <a:ext cx="954087" cy="1108075"/>
              <a:chOff x="473" y="2875"/>
              <a:chExt cx="601" cy="698"/>
            </a:xfrm>
          </p:grpSpPr>
          <p:sp>
            <p:nvSpPr>
              <p:cNvPr id="73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473" y="2875"/>
                <a:ext cx="601" cy="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14"/>
              <p:cNvSpPr/>
              <p:nvPr/>
            </p:nvSpPr>
            <p:spPr bwMode="auto">
              <a:xfrm>
                <a:off x="473" y="3199"/>
                <a:ext cx="602" cy="374"/>
              </a:xfrm>
              <a:custGeom>
                <a:avLst/>
                <a:gdLst>
                  <a:gd name="T0" fmla="*/ 440 w 442"/>
                  <a:gd name="T1" fmla="*/ 218 h 275"/>
                  <a:gd name="T2" fmla="*/ 442 w 442"/>
                  <a:gd name="T3" fmla="*/ 215 h 275"/>
                  <a:gd name="T4" fmla="*/ 442 w 442"/>
                  <a:gd name="T5" fmla="*/ 211 h 275"/>
                  <a:gd name="T6" fmla="*/ 395 w 442"/>
                  <a:gd name="T7" fmla="*/ 77 h 275"/>
                  <a:gd name="T8" fmla="*/ 273 w 442"/>
                  <a:gd name="T9" fmla="*/ 0 h 275"/>
                  <a:gd name="T10" fmla="*/ 257 w 442"/>
                  <a:gd name="T11" fmla="*/ 24 h 275"/>
                  <a:gd name="T12" fmla="*/ 273 w 442"/>
                  <a:gd name="T13" fmla="*/ 28 h 275"/>
                  <a:gd name="T14" fmla="*/ 234 w 442"/>
                  <a:gd name="T15" fmla="*/ 146 h 275"/>
                  <a:gd name="T16" fmla="*/ 229 w 442"/>
                  <a:gd name="T17" fmla="*/ 63 h 275"/>
                  <a:gd name="T18" fmla="*/ 221 w 442"/>
                  <a:gd name="T19" fmla="*/ 66 h 275"/>
                  <a:gd name="T20" fmla="*/ 213 w 442"/>
                  <a:gd name="T21" fmla="*/ 63 h 275"/>
                  <a:gd name="T22" fmla="*/ 207 w 442"/>
                  <a:gd name="T23" fmla="*/ 150 h 275"/>
                  <a:gd name="T24" fmla="*/ 168 w 442"/>
                  <a:gd name="T25" fmla="*/ 28 h 275"/>
                  <a:gd name="T26" fmla="*/ 186 w 442"/>
                  <a:gd name="T27" fmla="*/ 24 h 275"/>
                  <a:gd name="T28" fmla="*/ 170 w 442"/>
                  <a:gd name="T29" fmla="*/ 1 h 275"/>
                  <a:gd name="T30" fmla="*/ 47 w 442"/>
                  <a:gd name="T31" fmla="*/ 77 h 275"/>
                  <a:gd name="T32" fmla="*/ 0 w 442"/>
                  <a:gd name="T33" fmla="*/ 211 h 275"/>
                  <a:gd name="T34" fmla="*/ 0 w 442"/>
                  <a:gd name="T35" fmla="*/ 215 h 275"/>
                  <a:gd name="T36" fmla="*/ 3 w 442"/>
                  <a:gd name="T37" fmla="*/ 218 h 275"/>
                  <a:gd name="T38" fmla="*/ 84 w 442"/>
                  <a:gd name="T39" fmla="*/ 253 h 275"/>
                  <a:gd name="T40" fmla="*/ 89 w 442"/>
                  <a:gd name="T41" fmla="*/ 253 h 275"/>
                  <a:gd name="T42" fmla="*/ 160 w 442"/>
                  <a:gd name="T43" fmla="*/ 275 h 275"/>
                  <a:gd name="T44" fmla="*/ 282 w 442"/>
                  <a:gd name="T45" fmla="*/ 275 h 275"/>
                  <a:gd name="T46" fmla="*/ 353 w 442"/>
                  <a:gd name="T47" fmla="*/ 253 h 275"/>
                  <a:gd name="T48" fmla="*/ 358 w 442"/>
                  <a:gd name="T49" fmla="*/ 253 h 275"/>
                  <a:gd name="T50" fmla="*/ 358 w 442"/>
                  <a:gd name="T51" fmla="*/ 253 h 275"/>
                  <a:gd name="T52" fmla="*/ 440 w 442"/>
                  <a:gd name="T53" fmla="*/ 218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2" h="275">
                    <a:moveTo>
                      <a:pt x="440" y="218"/>
                    </a:moveTo>
                    <a:cubicBezTo>
                      <a:pt x="442" y="215"/>
                      <a:pt x="442" y="215"/>
                      <a:pt x="442" y="215"/>
                    </a:cubicBezTo>
                    <a:cubicBezTo>
                      <a:pt x="442" y="211"/>
                      <a:pt x="442" y="211"/>
                      <a:pt x="442" y="211"/>
                    </a:cubicBezTo>
                    <a:cubicBezTo>
                      <a:pt x="442" y="176"/>
                      <a:pt x="430" y="123"/>
                      <a:pt x="395" y="77"/>
                    </a:cubicBezTo>
                    <a:cubicBezTo>
                      <a:pt x="372" y="47"/>
                      <a:pt x="336" y="11"/>
                      <a:pt x="273" y="0"/>
                    </a:cubicBezTo>
                    <a:cubicBezTo>
                      <a:pt x="257" y="24"/>
                      <a:pt x="257" y="24"/>
                      <a:pt x="257" y="24"/>
                    </a:cubicBezTo>
                    <a:cubicBezTo>
                      <a:pt x="262" y="25"/>
                      <a:pt x="268" y="27"/>
                      <a:pt x="273" y="28"/>
                    </a:cubicBezTo>
                    <a:cubicBezTo>
                      <a:pt x="234" y="146"/>
                      <a:pt x="234" y="146"/>
                      <a:pt x="234" y="146"/>
                    </a:cubicBezTo>
                    <a:cubicBezTo>
                      <a:pt x="229" y="63"/>
                      <a:pt x="229" y="63"/>
                      <a:pt x="229" y="63"/>
                    </a:cubicBezTo>
                    <a:cubicBezTo>
                      <a:pt x="226" y="65"/>
                      <a:pt x="223" y="66"/>
                      <a:pt x="221" y="66"/>
                    </a:cubicBezTo>
                    <a:cubicBezTo>
                      <a:pt x="219" y="66"/>
                      <a:pt x="216" y="65"/>
                      <a:pt x="213" y="63"/>
                    </a:cubicBezTo>
                    <a:cubicBezTo>
                      <a:pt x="207" y="150"/>
                      <a:pt x="207" y="150"/>
                      <a:pt x="207" y="150"/>
                    </a:cubicBezTo>
                    <a:cubicBezTo>
                      <a:pt x="168" y="28"/>
                      <a:pt x="168" y="28"/>
                      <a:pt x="168" y="28"/>
                    </a:cubicBezTo>
                    <a:cubicBezTo>
                      <a:pt x="174" y="27"/>
                      <a:pt x="180" y="25"/>
                      <a:pt x="186" y="24"/>
                    </a:cubicBezTo>
                    <a:cubicBezTo>
                      <a:pt x="170" y="1"/>
                      <a:pt x="170" y="1"/>
                      <a:pt x="170" y="1"/>
                    </a:cubicBezTo>
                    <a:cubicBezTo>
                      <a:pt x="104" y="12"/>
                      <a:pt x="70" y="47"/>
                      <a:pt x="47" y="77"/>
                    </a:cubicBezTo>
                    <a:cubicBezTo>
                      <a:pt x="13" y="123"/>
                      <a:pt x="0" y="176"/>
                      <a:pt x="0" y="211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3" y="218"/>
                      <a:pt x="3" y="218"/>
                      <a:pt x="3" y="218"/>
                    </a:cubicBezTo>
                    <a:cubicBezTo>
                      <a:pt x="26" y="249"/>
                      <a:pt x="64" y="253"/>
                      <a:pt x="84" y="253"/>
                    </a:cubicBezTo>
                    <a:cubicBezTo>
                      <a:pt x="86" y="253"/>
                      <a:pt x="88" y="253"/>
                      <a:pt x="89" y="253"/>
                    </a:cubicBezTo>
                    <a:cubicBezTo>
                      <a:pt x="105" y="265"/>
                      <a:pt x="133" y="272"/>
                      <a:pt x="160" y="275"/>
                    </a:cubicBezTo>
                    <a:cubicBezTo>
                      <a:pt x="282" y="275"/>
                      <a:pt x="282" y="275"/>
                      <a:pt x="282" y="275"/>
                    </a:cubicBezTo>
                    <a:cubicBezTo>
                      <a:pt x="309" y="272"/>
                      <a:pt x="337" y="265"/>
                      <a:pt x="353" y="253"/>
                    </a:cubicBezTo>
                    <a:cubicBezTo>
                      <a:pt x="354" y="253"/>
                      <a:pt x="356" y="253"/>
                      <a:pt x="358" y="253"/>
                    </a:cubicBezTo>
                    <a:cubicBezTo>
                      <a:pt x="358" y="253"/>
                      <a:pt x="358" y="253"/>
                      <a:pt x="358" y="253"/>
                    </a:cubicBezTo>
                    <a:cubicBezTo>
                      <a:pt x="379" y="253"/>
                      <a:pt x="416" y="249"/>
                      <a:pt x="440" y="218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15"/>
              <p:cNvSpPr/>
              <p:nvPr/>
            </p:nvSpPr>
            <p:spPr bwMode="auto">
              <a:xfrm>
                <a:off x="746" y="3227"/>
                <a:ext cx="57" cy="56"/>
              </a:xfrm>
              <a:custGeom>
                <a:avLst/>
                <a:gdLst>
                  <a:gd name="T0" fmla="*/ 0 w 42"/>
                  <a:gd name="T1" fmla="*/ 15 h 41"/>
                  <a:gd name="T2" fmla="*/ 21 w 42"/>
                  <a:gd name="T3" fmla="*/ 41 h 41"/>
                  <a:gd name="T4" fmla="*/ 42 w 42"/>
                  <a:gd name="T5" fmla="*/ 13 h 41"/>
                  <a:gd name="T6" fmla="*/ 21 w 42"/>
                  <a:gd name="T7" fmla="*/ 0 h 41"/>
                  <a:gd name="T8" fmla="*/ 0 w 42"/>
                  <a:gd name="T9" fmla="*/ 1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0" y="15"/>
                    </a:moveTo>
                    <a:cubicBezTo>
                      <a:pt x="0" y="20"/>
                      <a:pt x="14" y="41"/>
                      <a:pt x="21" y="41"/>
                    </a:cubicBezTo>
                    <a:cubicBezTo>
                      <a:pt x="29" y="41"/>
                      <a:pt x="42" y="18"/>
                      <a:pt x="42" y="13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0" y="13"/>
                      <a:pt x="0" y="15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16"/>
              <p:cNvSpPr>
                <a:spLocks noEditPoints="1"/>
              </p:cNvSpPr>
              <p:nvPr/>
            </p:nvSpPr>
            <p:spPr bwMode="auto">
              <a:xfrm>
                <a:off x="624" y="2875"/>
                <a:ext cx="293" cy="343"/>
              </a:xfrm>
              <a:custGeom>
                <a:avLst/>
                <a:gdLst>
                  <a:gd name="T0" fmla="*/ 3 w 215"/>
                  <a:gd name="T1" fmla="*/ 144 h 252"/>
                  <a:gd name="T2" fmla="*/ 13 w 215"/>
                  <a:gd name="T3" fmla="*/ 159 h 252"/>
                  <a:gd name="T4" fmla="*/ 107 w 215"/>
                  <a:gd name="T5" fmla="*/ 252 h 252"/>
                  <a:gd name="T6" fmla="*/ 202 w 215"/>
                  <a:gd name="T7" fmla="*/ 159 h 252"/>
                  <a:gd name="T8" fmla="*/ 212 w 215"/>
                  <a:gd name="T9" fmla="*/ 144 h 252"/>
                  <a:gd name="T10" fmla="*/ 209 w 215"/>
                  <a:gd name="T11" fmla="*/ 127 h 252"/>
                  <a:gd name="T12" fmla="*/ 210 w 215"/>
                  <a:gd name="T13" fmla="*/ 122 h 252"/>
                  <a:gd name="T14" fmla="*/ 211 w 215"/>
                  <a:gd name="T15" fmla="*/ 113 h 252"/>
                  <a:gd name="T16" fmla="*/ 111 w 215"/>
                  <a:gd name="T17" fmla="*/ 0 h 252"/>
                  <a:gd name="T18" fmla="*/ 4 w 215"/>
                  <a:gd name="T19" fmla="*/ 109 h 252"/>
                  <a:gd name="T20" fmla="*/ 5 w 215"/>
                  <a:gd name="T21" fmla="*/ 118 h 252"/>
                  <a:gd name="T22" fmla="*/ 6 w 215"/>
                  <a:gd name="T23" fmla="*/ 127 h 252"/>
                  <a:gd name="T24" fmla="*/ 3 w 215"/>
                  <a:gd name="T25" fmla="*/ 144 h 252"/>
                  <a:gd name="T26" fmla="*/ 16 w 215"/>
                  <a:gd name="T27" fmla="*/ 117 h 252"/>
                  <a:gd name="T28" fmla="*/ 88 w 215"/>
                  <a:gd name="T29" fmla="*/ 106 h 252"/>
                  <a:gd name="T30" fmla="*/ 133 w 215"/>
                  <a:gd name="T31" fmla="*/ 85 h 252"/>
                  <a:gd name="T32" fmla="*/ 168 w 215"/>
                  <a:gd name="T33" fmla="*/ 106 h 252"/>
                  <a:gd name="T34" fmla="*/ 197 w 215"/>
                  <a:gd name="T35" fmla="*/ 115 h 252"/>
                  <a:gd name="T36" fmla="*/ 195 w 215"/>
                  <a:gd name="T37" fmla="*/ 138 h 252"/>
                  <a:gd name="T38" fmla="*/ 194 w 215"/>
                  <a:gd name="T39" fmla="*/ 140 h 252"/>
                  <a:gd name="T40" fmla="*/ 194 w 215"/>
                  <a:gd name="T41" fmla="*/ 147 h 252"/>
                  <a:gd name="T42" fmla="*/ 193 w 215"/>
                  <a:gd name="T43" fmla="*/ 160 h 252"/>
                  <a:gd name="T44" fmla="*/ 107 w 215"/>
                  <a:gd name="T45" fmla="*/ 243 h 252"/>
                  <a:gd name="T46" fmla="*/ 26 w 215"/>
                  <a:gd name="T47" fmla="*/ 169 h 252"/>
                  <a:gd name="T48" fmla="*/ 16 w 215"/>
                  <a:gd name="T49" fmla="*/ 117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5" h="252">
                    <a:moveTo>
                      <a:pt x="3" y="144"/>
                    </a:moveTo>
                    <a:cubicBezTo>
                      <a:pt x="4" y="152"/>
                      <a:pt x="9" y="158"/>
                      <a:pt x="13" y="159"/>
                    </a:cubicBezTo>
                    <a:cubicBezTo>
                      <a:pt x="30" y="212"/>
                      <a:pt x="68" y="252"/>
                      <a:pt x="107" y="252"/>
                    </a:cubicBezTo>
                    <a:cubicBezTo>
                      <a:pt x="149" y="252"/>
                      <a:pt x="186" y="214"/>
                      <a:pt x="202" y="159"/>
                    </a:cubicBezTo>
                    <a:cubicBezTo>
                      <a:pt x="207" y="158"/>
                      <a:pt x="211" y="152"/>
                      <a:pt x="212" y="144"/>
                    </a:cubicBezTo>
                    <a:cubicBezTo>
                      <a:pt x="214" y="136"/>
                      <a:pt x="212" y="130"/>
                      <a:pt x="209" y="127"/>
                    </a:cubicBezTo>
                    <a:cubicBezTo>
                      <a:pt x="209" y="125"/>
                      <a:pt x="209" y="124"/>
                      <a:pt x="210" y="122"/>
                    </a:cubicBezTo>
                    <a:cubicBezTo>
                      <a:pt x="210" y="119"/>
                      <a:pt x="211" y="116"/>
                      <a:pt x="211" y="113"/>
                    </a:cubicBezTo>
                    <a:cubicBezTo>
                      <a:pt x="215" y="64"/>
                      <a:pt x="191" y="0"/>
                      <a:pt x="111" y="0"/>
                    </a:cubicBezTo>
                    <a:cubicBezTo>
                      <a:pt x="33" y="0"/>
                      <a:pt x="0" y="52"/>
                      <a:pt x="4" y="109"/>
                    </a:cubicBezTo>
                    <a:cubicBezTo>
                      <a:pt x="4" y="112"/>
                      <a:pt x="5" y="115"/>
                      <a:pt x="5" y="118"/>
                    </a:cubicBezTo>
                    <a:cubicBezTo>
                      <a:pt x="5" y="121"/>
                      <a:pt x="6" y="124"/>
                      <a:pt x="6" y="127"/>
                    </a:cubicBezTo>
                    <a:cubicBezTo>
                      <a:pt x="3" y="130"/>
                      <a:pt x="1" y="137"/>
                      <a:pt x="3" y="144"/>
                    </a:cubicBezTo>
                    <a:close/>
                    <a:moveTo>
                      <a:pt x="16" y="117"/>
                    </a:moveTo>
                    <a:cubicBezTo>
                      <a:pt x="31" y="120"/>
                      <a:pt x="68" y="119"/>
                      <a:pt x="88" y="106"/>
                    </a:cubicBezTo>
                    <a:cubicBezTo>
                      <a:pt x="109" y="93"/>
                      <a:pt x="133" y="85"/>
                      <a:pt x="133" y="85"/>
                    </a:cubicBezTo>
                    <a:cubicBezTo>
                      <a:pt x="133" y="85"/>
                      <a:pt x="140" y="93"/>
                      <a:pt x="168" y="106"/>
                    </a:cubicBezTo>
                    <a:cubicBezTo>
                      <a:pt x="179" y="110"/>
                      <a:pt x="189" y="114"/>
                      <a:pt x="197" y="115"/>
                    </a:cubicBezTo>
                    <a:cubicBezTo>
                      <a:pt x="198" y="115"/>
                      <a:pt x="197" y="126"/>
                      <a:pt x="195" y="138"/>
                    </a:cubicBezTo>
                    <a:cubicBezTo>
                      <a:pt x="195" y="139"/>
                      <a:pt x="194" y="139"/>
                      <a:pt x="194" y="140"/>
                    </a:cubicBezTo>
                    <a:cubicBezTo>
                      <a:pt x="194" y="143"/>
                      <a:pt x="194" y="145"/>
                      <a:pt x="194" y="147"/>
                    </a:cubicBezTo>
                    <a:cubicBezTo>
                      <a:pt x="193" y="152"/>
                      <a:pt x="193" y="157"/>
                      <a:pt x="193" y="160"/>
                    </a:cubicBezTo>
                    <a:cubicBezTo>
                      <a:pt x="177" y="210"/>
                      <a:pt x="145" y="243"/>
                      <a:pt x="107" y="243"/>
                    </a:cubicBezTo>
                    <a:cubicBezTo>
                      <a:pt x="75" y="243"/>
                      <a:pt x="43" y="212"/>
                      <a:pt x="26" y="169"/>
                    </a:cubicBezTo>
                    <a:cubicBezTo>
                      <a:pt x="25" y="155"/>
                      <a:pt x="15" y="116"/>
                      <a:pt x="16" y="117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396" y="5290347"/>
              <a:ext cx="270478" cy="219015"/>
            </a:xfrm>
            <a:prstGeom prst="rect">
              <a:avLst/>
            </a:prstGeom>
          </p:spPr>
        </p:pic>
      </p:grpSp>
      <p:sp>
        <p:nvSpPr>
          <p:cNvPr id="77" name="文本框 3"/>
          <p:cNvSpPr>
            <a:spLocks noChangeArrowheads="1"/>
          </p:cNvSpPr>
          <p:nvPr/>
        </p:nvSpPr>
        <p:spPr bwMode="auto">
          <a:xfrm>
            <a:off x="6472404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5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763227" y="2380695"/>
            <a:ext cx="5183699" cy="3400377"/>
            <a:chOff x="145143" y="-105650"/>
            <a:chExt cx="5183699" cy="3400377"/>
          </a:xfrm>
        </p:grpSpPr>
        <p:sp>
          <p:nvSpPr>
            <p:cNvPr id="40" name="标题 1"/>
            <p:cNvSpPr txBox="1"/>
            <p:nvPr/>
          </p:nvSpPr>
          <p:spPr>
            <a:xfrm>
              <a:off x="145143" y="-105650"/>
              <a:ext cx="3972235" cy="112596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>
                      <a:alpha val="80000"/>
                    </a:srgbClr>
                  </a:solidFill>
                  <a:effectLst/>
                  <a:uLnTx/>
                  <a:uFillTx/>
                  <a:latin typeface="字魂55号-龙吟手书" panose="00000500000000000000" pitchFamily="2" charset="-122"/>
                  <a:ea typeface="字魂55号-龙吟手书" panose="00000500000000000000" pitchFamily="2" charset="-122"/>
                  <a:cs typeface="+mj-cs"/>
                </a:rPr>
                <a:t>廉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0000"/>
                  </a:srgbClr>
                </a:solidFill>
                <a:effectLst/>
                <a:uLnTx/>
                <a:uFillTx/>
                <a:latin typeface="字魂55号-龙吟手书" panose="00000500000000000000" pitchFamily="2" charset="-122"/>
                <a:ea typeface="字魂55号-龙吟手书" panose="00000500000000000000" pitchFamily="2" charset="-122"/>
                <a:cs typeface="+mj-cs"/>
              </a:endParaRPr>
            </a:p>
          </p:txBody>
        </p:sp>
        <p:sp>
          <p:nvSpPr>
            <p:cNvPr id="41" name="标题 1"/>
            <p:cNvSpPr txBox="1"/>
            <p:nvPr/>
          </p:nvSpPr>
          <p:spPr>
            <a:xfrm>
              <a:off x="1356607" y="1105021"/>
              <a:ext cx="3972235" cy="112596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>
                      <a:alpha val="80000"/>
                    </a:srgbClr>
                  </a:solidFill>
                  <a:effectLst/>
                  <a:uLnTx/>
                  <a:uFillTx/>
                  <a:latin typeface="字魂55号-龙吟手书" panose="00000500000000000000" pitchFamily="2" charset="-122"/>
                  <a:ea typeface="字魂55号-龙吟手书" panose="00000500000000000000" pitchFamily="2" charset="-122"/>
                  <a:cs typeface="+mj-cs"/>
                </a:rPr>
                <a:t>政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0000"/>
                  </a:srgbClr>
                </a:solidFill>
                <a:effectLst/>
                <a:uLnTx/>
                <a:uFillTx/>
                <a:latin typeface="字魂55号-龙吟手书" panose="00000500000000000000" pitchFamily="2" charset="-122"/>
                <a:ea typeface="字魂55号-龙吟手书" panose="00000500000000000000" pitchFamily="2" charset="-122"/>
                <a:cs typeface="+mj-cs"/>
              </a:endParaRPr>
            </a:p>
          </p:txBody>
        </p:sp>
        <p:sp>
          <p:nvSpPr>
            <p:cNvPr id="42" name="标题 1"/>
            <p:cNvSpPr txBox="1"/>
            <p:nvPr/>
          </p:nvSpPr>
          <p:spPr>
            <a:xfrm>
              <a:off x="315860" y="1279488"/>
              <a:ext cx="3972235" cy="112596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>
                      <a:alpha val="80000"/>
                    </a:srgbClr>
                  </a:solidFill>
                  <a:effectLst/>
                  <a:uLnTx/>
                  <a:uFillTx/>
                  <a:latin typeface="字魂55号-龙吟手书" panose="00000500000000000000" pitchFamily="2" charset="-122"/>
                  <a:ea typeface="字魂55号-龙吟手书" panose="00000500000000000000" pitchFamily="2" charset="-122"/>
                  <a:cs typeface="+mj-cs"/>
                </a:rPr>
                <a:t>教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0000"/>
                  </a:srgbClr>
                </a:solidFill>
                <a:effectLst/>
                <a:uLnTx/>
                <a:uFillTx/>
                <a:latin typeface="字魂55号-龙吟手书" panose="00000500000000000000" pitchFamily="2" charset="-122"/>
                <a:ea typeface="字魂55号-龙吟手书" panose="00000500000000000000" pitchFamily="2" charset="-122"/>
                <a:cs typeface="+mj-cs"/>
              </a:endParaRPr>
            </a:p>
          </p:txBody>
        </p:sp>
        <p:sp>
          <p:nvSpPr>
            <p:cNvPr id="43" name="标题 1"/>
            <p:cNvSpPr txBox="1"/>
            <p:nvPr/>
          </p:nvSpPr>
          <p:spPr>
            <a:xfrm>
              <a:off x="1213803" y="2168766"/>
              <a:ext cx="3972235" cy="112596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>
                      <a:alpha val="80000"/>
                    </a:srgbClr>
                  </a:solidFill>
                  <a:effectLst/>
                  <a:uLnTx/>
                  <a:uFillTx/>
                  <a:latin typeface="字魂55号-龙吟手书" panose="00000500000000000000" pitchFamily="2" charset="-122"/>
                  <a:ea typeface="字魂55号-龙吟手书" panose="00000500000000000000" pitchFamily="2" charset="-122"/>
                  <a:cs typeface="+mj-cs"/>
                </a:rPr>
                <a:t>育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0000"/>
                  </a:srgbClr>
                </a:solidFill>
                <a:effectLst/>
                <a:uLnTx/>
                <a:uFillTx/>
                <a:latin typeface="字魂55号-龙吟手书" panose="00000500000000000000" pitchFamily="2" charset="-122"/>
                <a:ea typeface="字魂55号-龙吟手书" panose="00000500000000000000" pitchFamily="2" charset="-122"/>
                <a:cs typeface="+mj-cs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8713"/>
            <a:ext cx="12192000" cy="153453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29" y="2241844"/>
            <a:ext cx="1009015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1745348" y="1327387"/>
            <a:ext cx="5609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Gisha" panose="020B0502040204020203" pitchFamily="34" charset="-79"/>
              </a:rPr>
              <a:t>各级党组织和广大党员、干部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Gisha" panose="020B0502040204020203" pitchFamily="34" charset="-79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1175287" y="1181449"/>
            <a:ext cx="575809" cy="668744"/>
            <a:chOff x="750888" y="4564063"/>
            <a:chExt cx="954087" cy="1108075"/>
          </a:xfrm>
        </p:grpSpPr>
        <p:grpSp>
          <p:nvGrpSpPr>
            <p:cNvPr id="71" name="Group 13"/>
            <p:cNvGrpSpPr>
              <a:grpSpLocks noChangeAspect="1"/>
            </p:cNvGrpSpPr>
            <p:nvPr/>
          </p:nvGrpSpPr>
          <p:grpSpPr bwMode="auto">
            <a:xfrm>
              <a:off x="750888" y="4564063"/>
              <a:ext cx="954087" cy="1108075"/>
              <a:chOff x="473" y="2875"/>
              <a:chExt cx="601" cy="698"/>
            </a:xfrm>
          </p:grpSpPr>
          <p:sp>
            <p:nvSpPr>
              <p:cNvPr id="73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473" y="2875"/>
                <a:ext cx="601" cy="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14"/>
              <p:cNvSpPr/>
              <p:nvPr/>
            </p:nvSpPr>
            <p:spPr bwMode="auto">
              <a:xfrm>
                <a:off x="473" y="3199"/>
                <a:ext cx="602" cy="374"/>
              </a:xfrm>
              <a:custGeom>
                <a:avLst/>
                <a:gdLst>
                  <a:gd name="T0" fmla="*/ 440 w 442"/>
                  <a:gd name="T1" fmla="*/ 218 h 275"/>
                  <a:gd name="T2" fmla="*/ 442 w 442"/>
                  <a:gd name="T3" fmla="*/ 215 h 275"/>
                  <a:gd name="T4" fmla="*/ 442 w 442"/>
                  <a:gd name="T5" fmla="*/ 211 h 275"/>
                  <a:gd name="T6" fmla="*/ 395 w 442"/>
                  <a:gd name="T7" fmla="*/ 77 h 275"/>
                  <a:gd name="T8" fmla="*/ 273 w 442"/>
                  <a:gd name="T9" fmla="*/ 0 h 275"/>
                  <a:gd name="T10" fmla="*/ 257 w 442"/>
                  <a:gd name="T11" fmla="*/ 24 h 275"/>
                  <a:gd name="T12" fmla="*/ 273 w 442"/>
                  <a:gd name="T13" fmla="*/ 28 h 275"/>
                  <a:gd name="T14" fmla="*/ 234 w 442"/>
                  <a:gd name="T15" fmla="*/ 146 h 275"/>
                  <a:gd name="T16" fmla="*/ 229 w 442"/>
                  <a:gd name="T17" fmla="*/ 63 h 275"/>
                  <a:gd name="T18" fmla="*/ 221 w 442"/>
                  <a:gd name="T19" fmla="*/ 66 h 275"/>
                  <a:gd name="T20" fmla="*/ 213 w 442"/>
                  <a:gd name="T21" fmla="*/ 63 h 275"/>
                  <a:gd name="T22" fmla="*/ 207 w 442"/>
                  <a:gd name="T23" fmla="*/ 150 h 275"/>
                  <a:gd name="T24" fmla="*/ 168 w 442"/>
                  <a:gd name="T25" fmla="*/ 28 h 275"/>
                  <a:gd name="T26" fmla="*/ 186 w 442"/>
                  <a:gd name="T27" fmla="*/ 24 h 275"/>
                  <a:gd name="T28" fmla="*/ 170 w 442"/>
                  <a:gd name="T29" fmla="*/ 1 h 275"/>
                  <a:gd name="T30" fmla="*/ 47 w 442"/>
                  <a:gd name="T31" fmla="*/ 77 h 275"/>
                  <a:gd name="T32" fmla="*/ 0 w 442"/>
                  <a:gd name="T33" fmla="*/ 211 h 275"/>
                  <a:gd name="T34" fmla="*/ 0 w 442"/>
                  <a:gd name="T35" fmla="*/ 215 h 275"/>
                  <a:gd name="T36" fmla="*/ 3 w 442"/>
                  <a:gd name="T37" fmla="*/ 218 h 275"/>
                  <a:gd name="T38" fmla="*/ 84 w 442"/>
                  <a:gd name="T39" fmla="*/ 253 h 275"/>
                  <a:gd name="T40" fmla="*/ 89 w 442"/>
                  <a:gd name="T41" fmla="*/ 253 h 275"/>
                  <a:gd name="T42" fmla="*/ 160 w 442"/>
                  <a:gd name="T43" fmla="*/ 275 h 275"/>
                  <a:gd name="T44" fmla="*/ 282 w 442"/>
                  <a:gd name="T45" fmla="*/ 275 h 275"/>
                  <a:gd name="T46" fmla="*/ 353 w 442"/>
                  <a:gd name="T47" fmla="*/ 253 h 275"/>
                  <a:gd name="T48" fmla="*/ 358 w 442"/>
                  <a:gd name="T49" fmla="*/ 253 h 275"/>
                  <a:gd name="T50" fmla="*/ 358 w 442"/>
                  <a:gd name="T51" fmla="*/ 253 h 275"/>
                  <a:gd name="T52" fmla="*/ 440 w 442"/>
                  <a:gd name="T53" fmla="*/ 218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2" h="275">
                    <a:moveTo>
                      <a:pt x="440" y="218"/>
                    </a:moveTo>
                    <a:cubicBezTo>
                      <a:pt x="442" y="215"/>
                      <a:pt x="442" y="215"/>
                      <a:pt x="442" y="215"/>
                    </a:cubicBezTo>
                    <a:cubicBezTo>
                      <a:pt x="442" y="211"/>
                      <a:pt x="442" y="211"/>
                      <a:pt x="442" y="211"/>
                    </a:cubicBezTo>
                    <a:cubicBezTo>
                      <a:pt x="442" y="176"/>
                      <a:pt x="430" y="123"/>
                      <a:pt x="395" y="77"/>
                    </a:cubicBezTo>
                    <a:cubicBezTo>
                      <a:pt x="372" y="47"/>
                      <a:pt x="336" y="11"/>
                      <a:pt x="273" y="0"/>
                    </a:cubicBezTo>
                    <a:cubicBezTo>
                      <a:pt x="257" y="24"/>
                      <a:pt x="257" y="24"/>
                      <a:pt x="257" y="24"/>
                    </a:cubicBezTo>
                    <a:cubicBezTo>
                      <a:pt x="262" y="25"/>
                      <a:pt x="268" y="27"/>
                      <a:pt x="273" y="28"/>
                    </a:cubicBezTo>
                    <a:cubicBezTo>
                      <a:pt x="234" y="146"/>
                      <a:pt x="234" y="146"/>
                      <a:pt x="234" y="146"/>
                    </a:cubicBezTo>
                    <a:cubicBezTo>
                      <a:pt x="229" y="63"/>
                      <a:pt x="229" y="63"/>
                      <a:pt x="229" y="63"/>
                    </a:cubicBezTo>
                    <a:cubicBezTo>
                      <a:pt x="226" y="65"/>
                      <a:pt x="223" y="66"/>
                      <a:pt x="221" y="66"/>
                    </a:cubicBezTo>
                    <a:cubicBezTo>
                      <a:pt x="219" y="66"/>
                      <a:pt x="216" y="65"/>
                      <a:pt x="213" y="63"/>
                    </a:cubicBezTo>
                    <a:cubicBezTo>
                      <a:pt x="207" y="150"/>
                      <a:pt x="207" y="150"/>
                      <a:pt x="207" y="150"/>
                    </a:cubicBezTo>
                    <a:cubicBezTo>
                      <a:pt x="168" y="28"/>
                      <a:pt x="168" y="28"/>
                      <a:pt x="168" y="28"/>
                    </a:cubicBezTo>
                    <a:cubicBezTo>
                      <a:pt x="174" y="27"/>
                      <a:pt x="180" y="25"/>
                      <a:pt x="186" y="24"/>
                    </a:cubicBezTo>
                    <a:cubicBezTo>
                      <a:pt x="170" y="1"/>
                      <a:pt x="170" y="1"/>
                      <a:pt x="170" y="1"/>
                    </a:cubicBezTo>
                    <a:cubicBezTo>
                      <a:pt x="104" y="12"/>
                      <a:pt x="70" y="47"/>
                      <a:pt x="47" y="77"/>
                    </a:cubicBezTo>
                    <a:cubicBezTo>
                      <a:pt x="13" y="123"/>
                      <a:pt x="0" y="176"/>
                      <a:pt x="0" y="211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3" y="218"/>
                      <a:pt x="3" y="218"/>
                      <a:pt x="3" y="218"/>
                    </a:cubicBezTo>
                    <a:cubicBezTo>
                      <a:pt x="26" y="249"/>
                      <a:pt x="64" y="253"/>
                      <a:pt x="84" y="253"/>
                    </a:cubicBezTo>
                    <a:cubicBezTo>
                      <a:pt x="86" y="253"/>
                      <a:pt x="88" y="253"/>
                      <a:pt x="89" y="253"/>
                    </a:cubicBezTo>
                    <a:cubicBezTo>
                      <a:pt x="105" y="265"/>
                      <a:pt x="133" y="272"/>
                      <a:pt x="160" y="275"/>
                    </a:cubicBezTo>
                    <a:cubicBezTo>
                      <a:pt x="282" y="275"/>
                      <a:pt x="282" y="275"/>
                      <a:pt x="282" y="275"/>
                    </a:cubicBezTo>
                    <a:cubicBezTo>
                      <a:pt x="309" y="272"/>
                      <a:pt x="337" y="265"/>
                      <a:pt x="353" y="253"/>
                    </a:cubicBezTo>
                    <a:cubicBezTo>
                      <a:pt x="354" y="253"/>
                      <a:pt x="356" y="253"/>
                      <a:pt x="358" y="253"/>
                    </a:cubicBezTo>
                    <a:cubicBezTo>
                      <a:pt x="358" y="253"/>
                      <a:pt x="358" y="253"/>
                      <a:pt x="358" y="253"/>
                    </a:cubicBezTo>
                    <a:cubicBezTo>
                      <a:pt x="379" y="253"/>
                      <a:pt x="416" y="249"/>
                      <a:pt x="440" y="218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15"/>
              <p:cNvSpPr/>
              <p:nvPr/>
            </p:nvSpPr>
            <p:spPr bwMode="auto">
              <a:xfrm>
                <a:off x="746" y="3227"/>
                <a:ext cx="57" cy="56"/>
              </a:xfrm>
              <a:custGeom>
                <a:avLst/>
                <a:gdLst>
                  <a:gd name="T0" fmla="*/ 0 w 42"/>
                  <a:gd name="T1" fmla="*/ 15 h 41"/>
                  <a:gd name="T2" fmla="*/ 21 w 42"/>
                  <a:gd name="T3" fmla="*/ 41 h 41"/>
                  <a:gd name="T4" fmla="*/ 42 w 42"/>
                  <a:gd name="T5" fmla="*/ 13 h 41"/>
                  <a:gd name="T6" fmla="*/ 21 w 42"/>
                  <a:gd name="T7" fmla="*/ 0 h 41"/>
                  <a:gd name="T8" fmla="*/ 0 w 42"/>
                  <a:gd name="T9" fmla="*/ 1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0" y="15"/>
                    </a:moveTo>
                    <a:cubicBezTo>
                      <a:pt x="0" y="20"/>
                      <a:pt x="14" y="41"/>
                      <a:pt x="21" y="41"/>
                    </a:cubicBezTo>
                    <a:cubicBezTo>
                      <a:pt x="29" y="41"/>
                      <a:pt x="42" y="18"/>
                      <a:pt x="42" y="13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0" y="13"/>
                      <a:pt x="0" y="15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16"/>
              <p:cNvSpPr>
                <a:spLocks noEditPoints="1"/>
              </p:cNvSpPr>
              <p:nvPr/>
            </p:nvSpPr>
            <p:spPr bwMode="auto">
              <a:xfrm>
                <a:off x="624" y="2875"/>
                <a:ext cx="293" cy="343"/>
              </a:xfrm>
              <a:custGeom>
                <a:avLst/>
                <a:gdLst>
                  <a:gd name="T0" fmla="*/ 3 w 215"/>
                  <a:gd name="T1" fmla="*/ 144 h 252"/>
                  <a:gd name="T2" fmla="*/ 13 w 215"/>
                  <a:gd name="T3" fmla="*/ 159 h 252"/>
                  <a:gd name="T4" fmla="*/ 107 w 215"/>
                  <a:gd name="T5" fmla="*/ 252 h 252"/>
                  <a:gd name="T6" fmla="*/ 202 w 215"/>
                  <a:gd name="T7" fmla="*/ 159 h 252"/>
                  <a:gd name="T8" fmla="*/ 212 w 215"/>
                  <a:gd name="T9" fmla="*/ 144 h 252"/>
                  <a:gd name="T10" fmla="*/ 209 w 215"/>
                  <a:gd name="T11" fmla="*/ 127 h 252"/>
                  <a:gd name="T12" fmla="*/ 210 w 215"/>
                  <a:gd name="T13" fmla="*/ 122 h 252"/>
                  <a:gd name="T14" fmla="*/ 211 w 215"/>
                  <a:gd name="T15" fmla="*/ 113 h 252"/>
                  <a:gd name="T16" fmla="*/ 111 w 215"/>
                  <a:gd name="T17" fmla="*/ 0 h 252"/>
                  <a:gd name="T18" fmla="*/ 4 w 215"/>
                  <a:gd name="T19" fmla="*/ 109 h 252"/>
                  <a:gd name="T20" fmla="*/ 5 w 215"/>
                  <a:gd name="T21" fmla="*/ 118 h 252"/>
                  <a:gd name="T22" fmla="*/ 6 w 215"/>
                  <a:gd name="T23" fmla="*/ 127 h 252"/>
                  <a:gd name="T24" fmla="*/ 3 w 215"/>
                  <a:gd name="T25" fmla="*/ 144 h 252"/>
                  <a:gd name="T26" fmla="*/ 16 w 215"/>
                  <a:gd name="T27" fmla="*/ 117 h 252"/>
                  <a:gd name="T28" fmla="*/ 88 w 215"/>
                  <a:gd name="T29" fmla="*/ 106 h 252"/>
                  <a:gd name="T30" fmla="*/ 133 w 215"/>
                  <a:gd name="T31" fmla="*/ 85 h 252"/>
                  <a:gd name="T32" fmla="*/ 168 w 215"/>
                  <a:gd name="T33" fmla="*/ 106 h 252"/>
                  <a:gd name="T34" fmla="*/ 197 w 215"/>
                  <a:gd name="T35" fmla="*/ 115 h 252"/>
                  <a:gd name="T36" fmla="*/ 195 w 215"/>
                  <a:gd name="T37" fmla="*/ 138 h 252"/>
                  <a:gd name="T38" fmla="*/ 194 w 215"/>
                  <a:gd name="T39" fmla="*/ 140 h 252"/>
                  <a:gd name="T40" fmla="*/ 194 w 215"/>
                  <a:gd name="T41" fmla="*/ 147 h 252"/>
                  <a:gd name="T42" fmla="*/ 193 w 215"/>
                  <a:gd name="T43" fmla="*/ 160 h 252"/>
                  <a:gd name="T44" fmla="*/ 107 w 215"/>
                  <a:gd name="T45" fmla="*/ 243 h 252"/>
                  <a:gd name="T46" fmla="*/ 26 w 215"/>
                  <a:gd name="T47" fmla="*/ 169 h 252"/>
                  <a:gd name="T48" fmla="*/ 16 w 215"/>
                  <a:gd name="T49" fmla="*/ 117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5" h="252">
                    <a:moveTo>
                      <a:pt x="3" y="144"/>
                    </a:moveTo>
                    <a:cubicBezTo>
                      <a:pt x="4" y="152"/>
                      <a:pt x="9" y="158"/>
                      <a:pt x="13" y="159"/>
                    </a:cubicBezTo>
                    <a:cubicBezTo>
                      <a:pt x="30" y="212"/>
                      <a:pt x="68" y="252"/>
                      <a:pt x="107" y="252"/>
                    </a:cubicBezTo>
                    <a:cubicBezTo>
                      <a:pt x="149" y="252"/>
                      <a:pt x="186" y="214"/>
                      <a:pt x="202" y="159"/>
                    </a:cubicBezTo>
                    <a:cubicBezTo>
                      <a:pt x="207" y="158"/>
                      <a:pt x="211" y="152"/>
                      <a:pt x="212" y="144"/>
                    </a:cubicBezTo>
                    <a:cubicBezTo>
                      <a:pt x="214" y="136"/>
                      <a:pt x="212" y="130"/>
                      <a:pt x="209" y="127"/>
                    </a:cubicBezTo>
                    <a:cubicBezTo>
                      <a:pt x="209" y="125"/>
                      <a:pt x="209" y="124"/>
                      <a:pt x="210" y="122"/>
                    </a:cubicBezTo>
                    <a:cubicBezTo>
                      <a:pt x="210" y="119"/>
                      <a:pt x="211" y="116"/>
                      <a:pt x="211" y="113"/>
                    </a:cubicBezTo>
                    <a:cubicBezTo>
                      <a:pt x="215" y="64"/>
                      <a:pt x="191" y="0"/>
                      <a:pt x="111" y="0"/>
                    </a:cubicBezTo>
                    <a:cubicBezTo>
                      <a:pt x="33" y="0"/>
                      <a:pt x="0" y="52"/>
                      <a:pt x="4" y="109"/>
                    </a:cubicBezTo>
                    <a:cubicBezTo>
                      <a:pt x="4" y="112"/>
                      <a:pt x="5" y="115"/>
                      <a:pt x="5" y="118"/>
                    </a:cubicBezTo>
                    <a:cubicBezTo>
                      <a:pt x="5" y="121"/>
                      <a:pt x="6" y="124"/>
                      <a:pt x="6" y="127"/>
                    </a:cubicBezTo>
                    <a:cubicBezTo>
                      <a:pt x="3" y="130"/>
                      <a:pt x="1" y="137"/>
                      <a:pt x="3" y="144"/>
                    </a:cubicBezTo>
                    <a:close/>
                    <a:moveTo>
                      <a:pt x="16" y="117"/>
                    </a:moveTo>
                    <a:cubicBezTo>
                      <a:pt x="31" y="120"/>
                      <a:pt x="68" y="119"/>
                      <a:pt x="88" y="106"/>
                    </a:cubicBezTo>
                    <a:cubicBezTo>
                      <a:pt x="109" y="93"/>
                      <a:pt x="133" y="85"/>
                      <a:pt x="133" y="85"/>
                    </a:cubicBezTo>
                    <a:cubicBezTo>
                      <a:pt x="133" y="85"/>
                      <a:pt x="140" y="93"/>
                      <a:pt x="168" y="106"/>
                    </a:cubicBezTo>
                    <a:cubicBezTo>
                      <a:pt x="179" y="110"/>
                      <a:pt x="189" y="114"/>
                      <a:pt x="197" y="115"/>
                    </a:cubicBezTo>
                    <a:cubicBezTo>
                      <a:pt x="198" y="115"/>
                      <a:pt x="197" y="126"/>
                      <a:pt x="195" y="138"/>
                    </a:cubicBezTo>
                    <a:cubicBezTo>
                      <a:pt x="195" y="139"/>
                      <a:pt x="194" y="139"/>
                      <a:pt x="194" y="140"/>
                    </a:cubicBezTo>
                    <a:cubicBezTo>
                      <a:pt x="194" y="143"/>
                      <a:pt x="194" y="145"/>
                      <a:pt x="194" y="147"/>
                    </a:cubicBezTo>
                    <a:cubicBezTo>
                      <a:pt x="193" y="152"/>
                      <a:pt x="193" y="157"/>
                      <a:pt x="193" y="160"/>
                    </a:cubicBezTo>
                    <a:cubicBezTo>
                      <a:pt x="177" y="210"/>
                      <a:pt x="145" y="243"/>
                      <a:pt x="107" y="243"/>
                    </a:cubicBezTo>
                    <a:cubicBezTo>
                      <a:pt x="75" y="243"/>
                      <a:pt x="43" y="212"/>
                      <a:pt x="26" y="169"/>
                    </a:cubicBezTo>
                    <a:cubicBezTo>
                      <a:pt x="25" y="155"/>
                      <a:pt x="15" y="116"/>
                      <a:pt x="16" y="117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396" y="5290347"/>
              <a:ext cx="270478" cy="219015"/>
            </a:xfrm>
            <a:prstGeom prst="rect">
              <a:avLst/>
            </a:prstGeom>
          </p:spPr>
        </p:pic>
      </p:grpSp>
      <p:sp>
        <p:nvSpPr>
          <p:cNvPr id="77" name="文本框 3"/>
          <p:cNvSpPr>
            <a:spLocks noChangeArrowheads="1"/>
          </p:cNvSpPr>
          <p:nvPr/>
        </p:nvSpPr>
        <p:spPr bwMode="auto">
          <a:xfrm>
            <a:off x="6383478" y="1389233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6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8870" y="2292390"/>
            <a:ext cx="4153269" cy="527593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6" y="1912162"/>
            <a:ext cx="1097438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4" y="1928813"/>
            <a:ext cx="8297863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  <p:transition>
    <p:split orient="vert"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35" y="3796903"/>
            <a:ext cx="8798565" cy="4949192"/>
          </a:xfrm>
          <a:prstGeom prst="rect">
            <a:avLst/>
          </a:prstGeom>
        </p:spPr>
      </p:pic>
      <p:pic>
        <p:nvPicPr>
          <p:cNvPr id="2" name="Picture 2" descr="红旗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/>
          <a:stretch>
            <a:fillRect/>
          </a:stretch>
        </p:blipFill>
        <p:spPr bwMode="auto">
          <a:xfrm>
            <a:off x="0" y="0"/>
            <a:ext cx="1219199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412856" y="1597305"/>
            <a:ext cx="4623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第二部分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   TWO</a:t>
            </a:r>
            <a:endParaRPr kumimoji="0" lang="en-US" altLang="zh-CN" sz="48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1" y="328706"/>
            <a:ext cx="1578203" cy="126859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2491978"/>
            <a:ext cx="10815637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6"/>
          <p:cNvSpPr txBox="1">
            <a:spLocks noChangeArrowheads="1"/>
          </p:cNvSpPr>
          <p:nvPr/>
        </p:nvSpPr>
        <p:spPr bwMode="auto">
          <a:xfrm>
            <a:off x="2109080" y="1536213"/>
            <a:ext cx="4134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宋简体"/>
                <a:ea typeface="方正粗宋简体"/>
                <a:cs typeface="方正粗宋简体"/>
              </a:rPr>
              <a:t>一是聚焦主题、紧扣主线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方正粗宋简体"/>
              <a:ea typeface="方正粗宋简体"/>
              <a:cs typeface="方正粗宋简体"/>
            </a:endParaRPr>
          </a:p>
        </p:txBody>
      </p:sp>
      <p:sp>
        <p:nvSpPr>
          <p:cNvPr id="7" name="Freeform 7"/>
          <p:cNvSpPr/>
          <p:nvPr/>
        </p:nvSpPr>
        <p:spPr bwMode="auto">
          <a:xfrm>
            <a:off x="1404314" y="1593739"/>
            <a:ext cx="401249" cy="401249"/>
          </a:xfrm>
          <a:custGeom>
            <a:avLst/>
            <a:gdLst>
              <a:gd name="T0" fmla="*/ 2147483647 w 2504"/>
              <a:gd name="T1" fmla="*/ 0 h 2504"/>
              <a:gd name="T2" fmla="*/ 2147483647 w 2504"/>
              <a:gd name="T3" fmla="*/ 0 h 2504"/>
              <a:gd name="T4" fmla="*/ 2147483647 w 2504"/>
              <a:gd name="T5" fmla="*/ 2147483647 h 2504"/>
              <a:gd name="T6" fmla="*/ 0 w 2504"/>
              <a:gd name="T7" fmla="*/ 2147483647 h 2504"/>
              <a:gd name="T8" fmla="*/ 0 w 2504"/>
              <a:gd name="T9" fmla="*/ 2147483647 h 2504"/>
              <a:gd name="T10" fmla="*/ 2147483647 w 2504"/>
              <a:gd name="T11" fmla="*/ 2147483647 h 2504"/>
              <a:gd name="T12" fmla="*/ 2147483647 w 2504"/>
              <a:gd name="T13" fmla="*/ 2147483647 h 2504"/>
              <a:gd name="T14" fmla="*/ 2147483647 w 2504"/>
              <a:gd name="T15" fmla="*/ 2147483647 h 2504"/>
              <a:gd name="T16" fmla="*/ 2147483647 w 2504"/>
              <a:gd name="T17" fmla="*/ 2147483647 h 2504"/>
              <a:gd name="T18" fmla="*/ 2147483647 w 2504"/>
              <a:gd name="T19" fmla="*/ 0 h 25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圆角矩形 58"/>
          <p:cNvSpPr/>
          <p:nvPr/>
        </p:nvSpPr>
        <p:spPr>
          <a:xfrm>
            <a:off x="1234870" y="1526166"/>
            <a:ext cx="5688444" cy="533267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12" y="4310743"/>
            <a:ext cx="2707889" cy="2470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8552"/>
            <a:ext cx="12192000" cy="659447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75" y="3428206"/>
            <a:ext cx="749935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2245519"/>
            <a:ext cx="962660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6"/>
          <p:cNvSpPr txBox="1">
            <a:spLocks noChangeArrowheads="1"/>
          </p:cNvSpPr>
          <p:nvPr/>
        </p:nvSpPr>
        <p:spPr bwMode="auto">
          <a:xfrm>
            <a:off x="2109080" y="1536213"/>
            <a:ext cx="42370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宋简体"/>
                <a:ea typeface="方正粗宋简体"/>
                <a:cs typeface="方正粗宋简体"/>
              </a:rPr>
              <a:t>二是以上率下、示范带动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方正粗宋简体"/>
              <a:ea typeface="方正粗宋简体"/>
              <a:cs typeface="方正粗宋简体"/>
            </a:endParaRPr>
          </a:p>
        </p:txBody>
      </p:sp>
      <p:sp>
        <p:nvSpPr>
          <p:cNvPr id="4" name="Freeform 7"/>
          <p:cNvSpPr/>
          <p:nvPr/>
        </p:nvSpPr>
        <p:spPr bwMode="auto">
          <a:xfrm>
            <a:off x="1404314" y="1593739"/>
            <a:ext cx="401249" cy="401249"/>
          </a:xfrm>
          <a:custGeom>
            <a:avLst/>
            <a:gdLst>
              <a:gd name="T0" fmla="*/ 2147483647 w 2504"/>
              <a:gd name="T1" fmla="*/ 0 h 2504"/>
              <a:gd name="T2" fmla="*/ 2147483647 w 2504"/>
              <a:gd name="T3" fmla="*/ 0 h 2504"/>
              <a:gd name="T4" fmla="*/ 2147483647 w 2504"/>
              <a:gd name="T5" fmla="*/ 2147483647 h 2504"/>
              <a:gd name="T6" fmla="*/ 0 w 2504"/>
              <a:gd name="T7" fmla="*/ 2147483647 h 2504"/>
              <a:gd name="T8" fmla="*/ 0 w 2504"/>
              <a:gd name="T9" fmla="*/ 2147483647 h 2504"/>
              <a:gd name="T10" fmla="*/ 2147483647 w 2504"/>
              <a:gd name="T11" fmla="*/ 2147483647 h 2504"/>
              <a:gd name="T12" fmla="*/ 2147483647 w 2504"/>
              <a:gd name="T13" fmla="*/ 2147483647 h 2504"/>
              <a:gd name="T14" fmla="*/ 2147483647 w 2504"/>
              <a:gd name="T15" fmla="*/ 2147483647 h 2504"/>
              <a:gd name="T16" fmla="*/ 2147483647 w 2504"/>
              <a:gd name="T17" fmla="*/ 2147483647 h 2504"/>
              <a:gd name="T18" fmla="*/ 2147483647 w 2504"/>
              <a:gd name="T19" fmla="*/ 0 h 25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圆角矩形 58"/>
          <p:cNvSpPr/>
          <p:nvPr/>
        </p:nvSpPr>
        <p:spPr>
          <a:xfrm>
            <a:off x="1234870" y="1526166"/>
            <a:ext cx="5688444" cy="533267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14" y="2660650"/>
            <a:ext cx="1012666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6"/>
          <p:cNvSpPr txBox="1">
            <a:spLocks noChangeArrowheads="1"/>
          </p:cNvSpPr>
          <p:nvPr/>
        </p:nvSpPr>
        <p:spPr bwMode="auto">
          <a:xfrm>
            <a:off x="2109080" y="1536213"/>
            <a:ext cx="44935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宋简体"/>
                <a:ea typeface="方正粗宋简体"/>
                <a:cs typeface="方正粗宋简体"/>
              </a:rPr>
              <a:t>　三是有机融合、一体推进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方正粗宋简体"/>
              <a:ea typeface="方正粗宋简体"/>
              <a:cs typeface="方正粗宋简体"/>
            </a:endParaRPr>
          </a:p>
        </p:txBody>
      </p:sp>
      <p:sp>
        <p:nvSpPr>
          <p:cNvPr id="4" name="Freeform 7"/>
          <p:cNvSpPr/>
          <p:nvPr/>
        </p:nvSpPr>
        <p:spPr bwMode="auto">
          <a:xfrm>
            <a:off x="1404314" y="1593739"/>
            <a:ext cx="401249" cy="401249"/>
          </a:xfrm>
          <a:custGeom>
            <a:avLst/>
            <a:gdLst>
              <a:gd name="T0" fmla="*/ 2147483647 w 2504"/>
              <a:gd name="T1" fmla="*/ 0 h 2504"/>
              <a:gd name="T2" fmla="*/ 2147483647 w 2504"/>
              <a:gd name="T3" fmla="*/ 0 h 2504"/>
              <a:gd name="T4" fmla="*/ 2147483647 w 2504"/>
              <a:gd name="T5" fmla="*/ 2147483647 h 2504"/>
              <a:gd name="T6" fmla="*/ 0 w 2504"/>
              <a:gd name="T7" fmla="*/ 2147483647 h 2504"/>
              <a:gd name="T8" fmla="*/ 0 w 2504"/>
              <a:gd name="T9" fmla="*/ 2147483647 h 2504"/>
              <a:gd name="T10" fmla="*/ 2147483647 w 2504"/>
              <a:gd name="T11" fmla="*/ 2147483647 h 2504"/>
              <a:gd name="T12" fmla="*/ 2147483647 w 2504"/>
              <a:gd name="T13" fmla="*/ 2147483647 h 2504"/>
              <a:gd name="T14" fmla="*/ 2147483647 w 2504"/>
              <a:gd name="T15" fmla="*/ 2147483647 h 2504"/>
              <a:gd name="T16" fmla="*/ 2147483647 w 2504"/>
              <a:gd name="T17" fmla="*/ 2147483647 h 2504"/>
              <a:gd name="T18" fmla="*/ 2147483647 w 2504"/>
              <a:gd name="T19" fmla="*/ 0 h 25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圆角矩形 58"/>
          <p:cNvSpPr/>
          <p:nvPr/>
        </p:nvSpPr>
        <p:spPr>
          <a:xfrm>
            <a:off x="1234870" y="1526166"/>
            <a:ext cx="5688444" cy="533267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902"/>
            <a:ext cx="12192000" cy="80892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92" y="2304589"/>
            <a:ext cx="7456487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97565"/>
            <a:ext cx="5097463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6"/>
          <p:cNvSpPr txBox="1">
            <a:spLocks noChangeArrowheads="1"/>
          </p:cNvSpPr>
          <p:nvPr/>
        </p:nvSpPr>
        <p:spPr bwMode="auto">
          <a:xfrm>
            <a:off x="2109080" y="1536213"/>
            <a:ext cx="4134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宋简体"/>
                <a:ea typeface="方正粗宋简体"/>
                <a:cs typeface="方正粗宋简体"/>
              </a:rPr>
              <a:t>四是紧盯问题、精准整改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方正粗宋简体"/>
              <a:ea typeface="方正粗宋简体"/>
              <a:cs typeface="方正粗宋简体"/>
            </a:endParaRPr>
          </a:p>
        </p:txBody>
      </p:sp>
      <p:sp>
        <p:nvSpPr>
          <p:cNvPr id="4" name="Freeform 7"/>
          <p:cNvSpPr/>
          <p:nvPr/>
        </p:nvSpPr>
        <p:spPr bwMode="auto">
          <a:xfrm>
            <a:off x="1404314" y="1593739"/>
            <a:ext cx="401249" cy="401249"/>
          </a:xfrm>
          <a:custGeom>
            <a:avLst/>
            <a:gdLst>
              <a:gd name="T0" fmla="*/ 2147483647 w 2504"/>
              <a:gd name="T1" fmla="*/ 0 h 2504"/>
              <a:gd name="T2" fmla="*/ 2147483647 w 2504"/>
              <a:gd name="T3" fmla="*/ 0 h 2504"/>
              <a:gd name="T4" fmla="*/ 2147483647 w 2504"/>
              <a:gd name="T5" fmla="*/ 2147483647 h 2504"/>
              <a:gd name="T6" fmla="*/ 0 w 2504"/>
              <a:gd name="T7" fmla="*/ 2147483647 h 2504"/>
              <a:gd name="T8" fmla="*/ 0 w 2504"/>
              <a:gd name="T9" fmla="*/ 2147483647 h 2504"/>
              <a:gd name="T10" fmla="*/ 2147483647 w 2504"/>
              <a:gd name="T11" fmla="*/ 2147483647 h 2504"/>
              <a:gd name="T12" fmla="*/ 2147483647 w 2504"/>
              <a:gd name="T13" fmla="*/ 2147483647 h 2504"/>
              <a:gd name="T14" fmla="*/ 2147483647 w 2504"/>
              <a:gd name="T15" fmla="*/ 2147483647 h 2504"/>
              <a:gd name="T16" fmla="*/ 2147483647 w 2504"/>
              <a:gd name="T17" fmla="*/ 2147483647 h 2504"/>
              <a:gd name="T18" fmla="*/ 2147483647 w 2504"/>
              <a:gd name="T19" fmla="*/ 0 h 25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圆角矩形 58"/>
          <p:cNvSpPr/>
          <p:nvPr/>
        </p:nvSpPr>
        <p:spPr>
          <a:xfrm>
            <a:off x="1234870" y="1526166"/>
            <a:ext cx="5688444" cy="533267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298700"/>
            <a:ext cx="10693400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6"/>
          <p:cNvSpPr txBox="1">
            <a:spLocks noChangeArrowheads="1"/>
          </p:cNvSpPr>
          <p:nvPr/>
        </p:nvSpPr>
        <p:spPr bwMode="auto">
          <a:xfrm>
            <a:off x="2109080" y="1536213"/>
            <a:ext cx="4134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宋简体"/>
                <a:ea typeface="方正粗宋简体"/>
                <a:cs typeface="方正粗宋简体"/>
              </a:rPr>
              <a:t>五是严督实导、内外用力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方正粗宋简体"/>
              <a:ea typeface="方正粗宋简体"/>
              <a:cs typeface="方正粗宋简体"/>
            </a:endParaRPr>
          </a:p>
        </p:txBody>
      </p:sp>
      <p:sp>
        <p:nvSpPr>
          <p:cNvPr id="4" name="Freeform 7"/>
          <p:cNvSpPr/>
          <p:nvPr/>
        </p:nvSpPr>
        <p:spPr bwMode="auto">
          <a:xfrm>
            <a:off x="1404314" y="1593739"/>
            <a:ext cx="401249" cy="401249"/>
          </a:xfrm>
          <a:custGeom>
            <a:avLst/>
            <a:gdLst>
              <a:gd name="T0" fmla="*/ 2147483647 w 2504"/>
              <a:gd name="T1" fmla="*/ 0 h 2504"/>
              <a:gd name="T2" fmla="*/ 2147483647 w 2504"/>
              <a:gd name="T3" fmla="*/ 0 h 2504"/>
              <a:gd name="T4" fmla="*/ 2147483647 w 2504"/>
              <a:gd name="T5" fmla="*/ 2147483647 h 2504"/>
              <a:gd name="T6" fmla="*/ 0 w 2504"/>
              <a:gd name="T7" fmla="*/ 2147483647 h 2504"/>
              <a:gd name="T8" fmla="*/ 0 w 2504"/>
              <a:gd name="T9" fmla="*/ 2147483647 h 2504"/>
              <a:gd name="T10" fmla="*/ 2147483647 w 2504"/>
              <a:gd name="T11" fmla="*/ 2147483647 h 2504"/>
              <a:gd name="T12" fmla="*/ 2147483647 w 2504"/>
              <a:gd name="T13" fmla="*/ 2147483647 h 2504"/>
              <a:gd name="T14" fmla="*/ 2147483647 w 2504"/>
              <a:gd name="T15" fmla="*/ 2147483647 h 2504"/>
              <a:gd name="T16" fmla="*/ 2147483647 w 2504"/>
              <a:gd name="T17" fmla="*/ 2147483647 h 2504"/>
              <a:gd name="T18" fmla="*/ 2147483647 w 2504"/>
              <a:gd name="T19" fmla="*/ 0 h 25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圆角矩形 58"/>
          <p:cNvSpPr/>
          <p:nvPr/>
        </p:nvSpPr>
        <p:spPr>
          <a:xfrm>
            <a:off x="1234870" y="1526166"/>
            <a:ext cx="5688444" cy="533267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895" y="3090863"/>
            <a:ext cx="96393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6"/>
          <p:cNvSpPr txBox="1">
            <a:spLocks noChangeArrowheads="1"/>
          </p:cNvSpPr>
          <p:nvPr/>
        </p:nvSpPr>
        <p:spPr bwMode="auto">
          <a:xfrm>
            <a:off x="2109080" y="1536213"/>
            <a:ext cx="4134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宋简体"/>
                <a:ea typeface="方正粗宋简体"/>
                <a:cs typeface="方正粗宋简体"/>
              </a:rPr>
              <a:t>六是力戒虚功、务求实效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方正粗宋简体"/>
              <a:ea typeface="方正粗宋简体"/>
              <a:cs typeface="方正粗宋简体"/>
            </a:endParaRPr>
          </a:p>
        </p:txBody>
      </p:sp>
      <p:sp>
        <p:nvSpPr>
          <p:cNvPr id="4" name="Freeform 7"/>
          <p:cNvSpPr/>
          <p:nvPr/>
        </p:nvSpPr>
        <p:spPr bwMode="auto">
          <a:xfrm>
            <a:off x="1404314" y="1593739"/>
            <a:ext cx="401249" cy="401249"/>
          </a:xfrm>
          <a:custGeom>
            <a:avLst/>
            <a:gdLst>
              <a:gd name="T0" fmla="*/ 2147483647 w 2504"/>
              <a:gd name="T1" fmla="*/ 0 h 2504"/>
              <a:gd name="T2" fmla="*/ 2147483647 w 2504"/>
              <a:gd name="T3" fmla="*/ 0 h 2504"/>
              <a:gd name="T4" fmla="*/ 2147483647 w 2504"/>
              <a:gd name="T5" fmla="*/ 2147483647 h 2504"/>
              <a:gd name="T6" fmla="*/ 0 w 2504"/>
              <a:gd name="T7" fmla="*/ 2147483647 h 2504"/>
              <a:gd name="T8" fmla="*/ 0 w 2504"/>
              <a:gd name="T9" fmla="*/ 2147483647 h 2504"/>
              <a:gd name="T10" fmla="*/ 2147483647 w 2504"/>
              <a:gd name="T11" fmla="*/ 2147483647 h 2504"/>
              <a:gd name="T12" fmla="*/ 2147483647 w 2504"/>
              <a:gd name="T13" fmla="*/ 2147483647 h 2504"/>
              <a:gd name="T14" fmla="*/ 2147483647 w 2504"/>
              <a:gd name="T15" fmla="*/ 2147483647 h 2504"/>
              <a:gd name="T16" fmla="*/ 2147483647 w 2504"/>
              <a:gd name="T17" fmla="*/ 2147483647 h 2504"/>
              <a:gd name="T18" fmla="*/ 2147483647 w 2504"/>
              <a:gd name="T19" fmla="*/ 0 h 250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04" h="2504">
                <a:moveTo>
                  <a:pt x="2199" y="0"/>
                </a:moveTo>
                <a:lnTo>
                  <a:pt x="2504" y="0"/>
                </a:lnTo>
                <a:lnTo>
                  <a:pt x="2504" y="2504"/>
                </a:lnTo>
                <a:lnTo>
                  <a:pt x="0" y="2504"/>
                </a:lnTo>
                <a:lnTo>
                  <a:pt x="0" y="2199"/>
                </a:lnTo>
                <a:lnTo>
                  <a:pt x="1970" y="2199"/>
                </a:lnTo>
                <a:lnTo>
                  <a:pt x="87" y="315"/>
                </a:lnTo>
                <a:lnTo>
                  <a:pt x="303" y="99"/>
                </a:lnTo>
                <a:lnTo>
                  <a:pt x="2199" y="1996"/>
                </a:lnTo>
                <a:lnTo>
                  <a:pt x="2199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圆角矩形 58"/>
          <p:cNvSpPr/>
          <p:nvPr/>
        </p:nvSpPr>
        <p:spPr>
          <a:xfrm>
            <a:off x="1234870" y="1526166"/>
            <a:ext cx="5688444" cy="533267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1234870" y="3289282"/>
            <a:ext cx="2061298" cy="913314"/>
            <a:chOff x="244" y="1485"/>
            <a:chExt cx="2600" cy="1152"/>
          </a:xfrm>
          <a:solidFill>
            <a:srgbClr val="C00000"/>
          </a:solidFill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1639" y="1699"/>
              <a:ext cx="417" cy="419"/>
            </a:xfrm>
            <a:custGeom>
              <a:avLst/>
              <a:gdLst>
                <a:gd name="T0" fmla="*/ 156 w 156"/>
                <a:gd name="T1" fmla="*/ 156 h 156"/>
                <a:gd name="T2" fmla="*/ 151 w 156"/>
                <a:gd name="T3" fmla="*/ 114 h 156"/>
                <a:gd name="T4" fmla="*/ 115 w 156"/>
                <a:gd name="T5" fmla="*/ 78 h 156"/>
                <a:gd name="T6" fmla="*/ 104 w 156"/>
                <a:gd name="T7" fmla="*/ 78 h 156"/>
                <a:gd name="T8" fmla="*/ 84 w 156"/>
                <a:gd name="T9" fmla="*/ 95 h 156"/>
                <a:gd name="T10" fmla="*/ 65 w 156"/>
                <a:gd name="T11" fmla="*/ 78 h 156"/>
                <a:gd name="T12" fmla="*/ 54 w 156"/>
                <a:gd name="T13" fmla="*/ 78 h 156"/>
                <a:gd name="T14" fmla="*/ 18 w 156"/>
                <a:gd name="T15" fmla="*/ 114 h 156"/>
                <a:gd name="T16" fmla="*/ 16 w 156"/>
                <a:gd name="T17" fmla="*/ 134 h 156"/>
                <a:gd name="T18" fmla="*/ 19 w 156"/>
                <a:gd name="T19" fmla="*/ 134 h 156"/>
                <a:gd name="T20" fmla="*/ 29 w 156"/>
                <a:gd name="T21" fmla="*/ 142 h 156"/>
                <a:gd name="T22" fmla="*/ 21 w 156"/>
                <a:gd name="T23" fmla="*/ 138 h 156"/>
                <a:gd name="T24" fmla="*/ 14 w 156"/>
                <a:gd name="T25" fmla="*/ 138 h 156"/>
                <a:gd name="T26" fmla="*/ 0 w 156"/>
                <a:gd name="T27" fmla="*/ 152 h 156"/>
                <a:gd name="T28" fmla="*/ 0 w 156"/>
                <a:gd name="T29" fmla="*/ 156 h 156"/>
                <a:gd name="T30" fmla="*/ 156 w 156"/>
                <a:gd name="T31" fmla="*/ 156 h 156"/>
                <a:gd name="T32" fmla="*/ 54 w 156"/>
                <a:gd name="T33" fmla="*/ 23 h 156"/>
                <a:gd name="T34" fmla="*/ 84 w 156"/>
                <a:gd name="T35" fmla="*/ 0 h 156"/>
                <a:gd name="T36" fmla="*/ 115 w 156"/>
                <a:gd name="T37" fmla="*/ 23 h 156"/>
                <a:gd name="T38" fmla="*/ 110 w 156"/>
                <a:gd name="T39" fmla="*/ 58 h 156"/>
                <a:gd name="T40" fmla="*/ 89 w 156"/>
                <a:gd name="T41" fmla="*/ 72 h 156"/>
                <a:gd name="T42" fmla="*/ 80 w 156"/>
                <a:gd name="T43" fmla="*/ 72 h 156"/>
                <a:gd name="T44" fmla="*/ 59 w 156"/>
                <a:gd name="T45" fmla="*/ 58 h 156"/>
                <a:gd name="T46" fmla="*/ 54 w 156"/>
                <a:gd name="T47" fmla="*/ 2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6" h="156">
                  <a:moveTo>
                    <a:pt x="156" y="156"/>
                  </a:moveTo>
                  <a:cubicBezTo>
                    <a:pt x="151" y="114"/>
                    <a:pt x="151" y="114"/>
                    <a:pt x="151" y="114"/>
                  </a:cubicBezTo>
                  <a:cubicBezTo>
                    <a:pt x="149" y="94"/>
                    <a:pt x="135" y="78"/>
                    <a:pt x="115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84" y="95"/>
                    <a:pt x="84" y="95"/>
                    <a:pt x="84" y="95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34" y="78"/>
                    <a:pt x="20" y="94"/>
                    <a:pt x="18" y="114"/>
                  </a:cubicBezTo>
                  <a:cubicBezTo>
                    <a:pt x="16" y="134"/>
                    <a:pt x="16" y="134"/>
                    <a:pt x="16" y="134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24" y="134"/>
                    <a:pt x="28" y="138"/>
                    <a:pt x="29" y="142"/>
                  </a:cubicBezTo>
                  <a:cubicBezTo>
                    <a:pt x="27" y="140"/>
                    <a:pt x="24" y="138"/>
                    <a:pt x="21" y="138"/>
                  </a:cubicBezTo>
                  <a:cubicBezTo>
                    <a:pt x="14" y="138"/>
                    <a:pt x="14" y="138"/>
                    <a:pt x="14" y="138"/>
                  </a:cubicBezTo>
                  <a:cubicBezTo>
                    <a:pt x="7" y="138"/>
                    <a:pt x="0" y="145"/>
                    <a:pt x="0" y="152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52" y="156"/>
                    <a:pt x="104" y="156"/>
                    <a:pt x="156" y="156"/>
                  </a:cubicBezTo>
                  <a:close/>
                  <a:moveTo>
                    <a:pt x="54" y="23"/>
                  </a:moveTo>
                  <a:cubicBezTo>
                    <a:pt x="55" y="8"/>
                    <a:pt x="69" y="0"/>
                    <a:pt x="84" y="0"/>
                  </a:cubicBezTo>
                  <a:cubicBezTo>
                    <a:pt x="100" y="0"/>
                    <a:pt x="114" y="8"/>
                    <a:pt x="115" y="23"/>
                  </a:cubicBezTo>
                  <a:cubicBezTo>
                    <a:pt x="116" y="31"/>
                    <a:pt x="114" y="50"/>
                    <a:pt x="110" y="58"/>
                  </a:cubicBezTo>
                  <a:cubicBezTo>
                    <a:pt x="107" y="64"/>
                    <a:pt x="98" y="70"/>
                    <a:pt x="89" y="72"/>
                  </a:cubicBezTo>
                  <a:cubicBezTo>
                    <a:pt x="85" y="73"/>
                    <a:pt x="84" y="73"/>
                    <a:pt x="80" y="72"/>
                  </a:cubicBezTo>
                  <a:cubicBezTo>
                    <a:pt x="71" y="70"/>
                    <a:pt x="62" y="64"/>
                    <a:pt x="59" y="58"/>
                  </a:cubicBezTo>
                  <a:cubicBezTo>
                    <a:pt x="55" y="50"/>
                    <a:pt x="53" y="31"/>
                    <a:pt x="5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716" y="2196"/>
              <a:ext cx="297" cy="417"/>
            </a:xfrm>
            <a:custGeom>
              <a:avLst/>
              <a:gdLst>
                <a:gd name="T0" fmla="*/ 68 w 111"/>
                <a:gd name="T1" fmla="*/ 25 h 155"/>
                <a:gd name="T2" fmla="*/ 61 w 111"/>
                <a:gd name="T3" fmla="*/ 131 h 155"/>
                <a:gd name="T4" fmla="*/ 60 w 111"/>
                <a:gd name="T5" fmla="*/ 150 h 155"/>
                <a:gd name="T6" fmla="*/ 62 w 111"/>
                <a:gd name="T7" fmla="*/ 155 h 155"/>
                <a:gd name="T8" fmla="*/ 99 w 111"/>
                <a:gd name="T9" fmla="*/ 155 h 155"/>
                <a:gd name="T10" fmla="*/ 98 w 111"/>
                <a:gd name="T11" fmla="*/ 140 h 155"/>
                <a:gd name="T12" fmla="*/ 92 w 111"/>
                <a:gd name="T13" fmla="*/ 136 h 155"/>
                <a:gd name="T14" fmla="*/ 108 w 111"/>
                <a:gd name="T15" fmla="*/ 32 h 155"/>
                <a:gd name="T16" fmla="*/ 68 w 111"/>
                <a:gd name="T17" fmla="*/ 25 h 155"/>
                <a:gd name="T18" fmla="*/ 43 w 111"/>
                <a:gd name="T19" fmla="*/ 25 h 155"/>
                <a:gd name="T20" fmla="*/ 50 w 111"/>
                <a:gd name="T21" fmla="*/ 131 h 155"/>
                <a:gd name="T22" fmla="*/ 51 w 111"/>
                <a:gd name="T23" fmla="*/ 150 h 155"/>
                <a:gd name="T24" fmla="*/ 49 w 111"/>
                <a:gd name="T25" fmla="*/ 155 h 155"/>
                <a:gd name="T26" fmla="*/ 12 w 111"/>
                <a:gd name="T27" fmla="*/ 155 h 155"/>
                <a:gd name="T28" fmla="*/ 13 w 111"/>
                <a:gd name="T29" fmla="*/ 140 h 155"/>
                <a:gd name="T30" fmla="*/ 19 w 111"/>
                <a:gd name="T31" fmla="*/ 136 h 155"/>
                <a:gd name="T32" fmla="*/ 3 w 111"/>
                <a:gd name="T33" fmla="*/ 32 h 155"/>
                <a:gd name="T34" fmla="*/ 43 w 111"/>
                <a:gd name="T35" fmla="*/ 2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1" h="155">
                  <a:moveTo>
                    <a:pt x="68" y="25"/>
                  </a:moveTo>
                  <a:cubicBezTo>
                    <a:pt x="65" y="61"/>
                    <a:pt x="63" y="96"/>
                    <a:pt x="61" y="131"/>
                  </a:cubicBezTo>
                  <a:cubicBezTo>
                    <a:pt x="60" y="137"/>
                    <a:pt x="60" y="144"/>
                    <a:pt x="60" y="150"/>
                  </a:cubicBezTo>
                  <a:cubicBezTo>
                    <a:pt x="60" y="153"/>
                    <a:pt x="61" y="155"/>
                    <a:pt x="62" y="155"/>
                  </a:cubicBezTo>
                  <a:cubicBezTo>
                    <a:pt x="99" y="155"/>
                    <a:pt x="99" y="155"/>
                    <a:pt x="99" y="155"/>
                  </a:cubicBezTo>
                  <a:cubicBezTo>
                    <a:pt x="101" y="155"/>
                    <a:pt x="102" y="142"/>
                    <a:pt x="98" y="140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11" y="9"/>
                    <a:pt x="68" y="0"/>
                    <a:pt x="68" y="25"/>
                  </a:cubicBezTo>
                  <a:close/>
                  <a:moveTo>
                    <a:pt x="43" y="25"/>
                  </a:moveTo>
                  <a:cubicBezTo>
                    <a:pt x="46" y="61"/>
                    <a:pt x="47" y="96"/>
                    <a:pt x="50" y="131"/>
                  </a:cubicBezTo>
                  <a:cubicBezTo>
                    <a:pt x="50" y="137"/>
                    <a:pt x="51" y="144"/>
                    <a:pt x="51" y="150"/>
                  </a:cubicBezTo>
                  <a:cubicBezTo>
                    <a:pt x="51" y="153"/>
                    <a:pt x="50" y="155"/>
                    <a:pt x="49" y="155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9" y="155"/>
                    <a:pt x="9" y="142"/>
                    <a:pt x="13" y="140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9"/>
                    <a:pt x="42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1751" y="1979"/>
              <a:ext cx="238" cy="150"/>
            </a:xfrm>
            <a:custGeom>
              <a:avLst/>
              <a:gdLst>
                <a:gd name="T0" fmla="*/ 11 w 238"/>
                <a:gd name="T1" fmla="*/ 150 h 150"/>
                <a:gd name="T2" fmla="*/ 227 w 238"/>
                <a:gd name="T3" fmla="*/ 150 h 150"/>
                <a:gd name="T4" fmla="*/ 238 w 238"/>
                <a:gd name="T5" fmla="*/ 0 h 150"/>
                <a:gd name="T6" fmla="*/ 0 w 238"/>
                <a:gd name="T7" fmla="*/ 0 h 150"/>
                <a:gd name="T8" fmla="*/ 11 w 238"/>
                <a:gd name="T9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150">
                  <a:moveTo>
                    <a:pt x="11" y="150"/>
                  </a:moveTo>
                  <a:lnTo>
                    <a:pt x="227" y="150"/>
                  </a:lnTo>
                  <a:lnTo>
                    <a:pt x="238" y="0"/>
                  </a:lnTo>
                  <a:lnTo>
                    <a:pt x="0" y="0"/>
                  </a:lnTo>
                  <a:lnTo>
                    <a:pt x="11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/>
          </p:nvSpPr>
          <p:spPr bwMode="auto">
            <a:xfrm>
              <a:off x="2291" y="1718"/>
              <a:ext cx="484" cy="892"/>
            </a:xfrm>
            <a:custGeom>
              <a:avLst/>
              <a:gdLst>
                <a:gd name="T0" fmla="*/ 63 w 181"/>
                <a:gd name="T1" fmla="*/ 39 h 332"/>
                <a:gd name="T2" fmla="*/ 82 w 181"/>
                <a:gd name="T3" fmla="*/ 6 h 332"/>
                <a:gd name="T4" fmla="*/ 118 w 181"/>
                <a:gd name="T5" fmla="*/ 15 h 332"/>
                <a:gd name="T6" fmla="*/ 126 w 181"/>
                <a:gd name="T7" fmla="*/ 48 h 332"/>
                <a:gd name="T8" fmla="*/ 113 w 181"/>
                <a:gd name="T9" fmla="*/ 70 h 332"/>
                <a:gd name="T10" fmla="*/ 104 w 181"/>
                <a:gd name="T11" fmla="*/ 74 h 332"/>
                <a:gd name="T12" fmla="*/ 80 w 181"/>
                <a:gd name="T13" fmla="*/ 68 h 332"/>
                <a:gd name="T14" fmla="*/ 63 w 181"/>
                <a:gd name="T15" fmla="*/ 39 h 332"/>
                <a:gd name="T16" fmla="*/ 95 w 181"/>
                <a:gd name="T17" fmla="*/ 94 h 332"/>
                <a:gd name="T18" fmla="*/ 71 w 181"/>
                <a:gd name="T19" fmla="*/ 123 h 332"/>
                <a:gd name="T20" fmla="*/ 68 w 181"/>
                <a:gd name="T21" fmla="*/ 124 h 332"/>
                <a:gd name="T22" fmla="*/ 9 w 181"/>
                <a:gd name="T23" fmla="*/ 135 h 332"/>
                <a:gd name="T24" fmla="*/ 0 w 181"/>
                <a:gd name="T25" fmla="*/ 144 h 332"/>
                <a:gd name="T26" fmla="*/ 3 w 181"/>
                <a:gd name="T27" fmla="*/ 157 h 332"/>
                <a:gd name="T28" fmla="*/ 12 w 181"/>
                <a:gd name="T29" fmla="*/ 161 h 332"/>
                <a:gd name="T30" fmla="*/ 73 w 181"/>
                <a:gd name="T31" fmla="*/ 160 h 332"/>
                <a:gd name="T32" fmla="*/ 84 w 181"/>
                <a:gd name="T33" fmla="*/ 156 h 332"/>
                <a:gd name="T34" fmla="*/ 110 w 181"/>
                <a:gd name="T35" fmla="*/ 140 h 332"/>
                <a:gd name="T36" fmla="*/ 119 w 181"/>
                <a:gd name="T37" fmla="*/ 194 h 332"/>
                <a:gd name="T38" fmla="*/ 65 w 181"/>
                <a:gd name="T39" fmla="*/ 204 h 332"/>
                <a:gd name="T40" fmla="*/ 52 w 181"/>
                <a:gd name="T41" fmla="*/ 228 h 332"/>
                <a:gd name="T42" fmla="*/ 60 w 181"/>
                <a:gd name="T43" fmla="*/ 303 h 332"/>
                <a:gd name="T44" fmla="*/ 56 w 181"/>
                <a:gd name="T45" fmla="*/ 310 h 332"/>
                <a:gd name="T46" fmla="*/ 34 w 181"/>
                <a:gd name="T47" fmla="*/ 316 h 332"/>
                <a:gd name="T48" fmla="*/ 31 w 181"/>
                <a:gd name="T49" fmla="*/ 332 h 332"/>
                <a:gd name="T50" fmla="*/ 82 w 181"/>
                <a:gd name="T51" fmla="*/ 332 h 332"/>
                <a:gd name="T52" fmla="*/ 91 w 181"/>
                <a:gd name="T53" fmla="*/ 326 h 332"/>
                <a:gd name="T54" fmla="*/ 91 w 181"/>
                <a:gd name="T55" fmla="*/ 308 h 332"/>
                <a:gd name="T56" fmla="*/ 90 w 181"/>
                <a:gd name="T57" fmla="*/ 237 h 332"/>
                <a:gd name="T58" fmla="*/ 160 w 181"/>
                <a:gd name="T59" fmla="*/ 228 h 332"/>
                <a:gd name="T60" fmla="*/ 179 w 181"/>
                <a:gd name="T61" fmla="*/ 199 h 332"/>
                <a:gd name="T62" fmla="*/ 171 w 181"/>
                <a:gd name="T63" fmla="*/ 103 h 332"/>
                <a:gd name="T64" fmla="*/ 128 w 181"/>
                <a:gd name="T65" fmla="*/ 70 h 332"/>
                <a:gd name="T66" fmla="*/ 95 w 181"/>
                <a:gd name="T67" fmla="*/ 9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1" h="332">
                  <a:moveTo>
                    <a:pt x="63" y="39"/>
                  </a:moveTo>
                  <a:cubicBezTo>
                    <a:pt x="59" y="24"/>
                    <a:pt x="68" y="12"/>
                    <a:pt x="82" y="6"/>
                  </a:cubicBezTo>
                  <a:cubicBezTo>
                    <a:pt x="96" y="0"/>
                    <a:pt x="111" y="2"/>
                    <a:pt x="118" y="15"/>
                  </a:cubicBezTo>
                  <a:cubicBezTo>
                    <a:pt x="122" y="22"/>
                    <a:pt x="127" y="40"/>
                    <a:pt x="126" y="48"/>
                  </a:cubicBezTo>
                  <a:cubicBezTo>
                    <a:pt x="125" y="56"/>
                    <a:pt x="120" y="64"/>
                    <a:pt x="113" y="70"/>
                  </a:cubicBezTo>
                  <a:cubicBezTo>
                    <a:pt x="109" y="72"/>
                    <a:pt x="108" y="72"/>
                    <a:pt x="104" y="74"/>
                  </a:cubicBezTo>
                  <a:cubicBezTo>
                    <a:pt x="95" y="75"/>
                    <a:pt x="85" y="73"/>
                    <a:pt x="80" y="68"/>
                  </a:cubicBezTo>
                  <a:cubicBezTo>
                    <a:pt x="74" y="63"/>
                    <a:pt x="65" y="47"/>
                    <a:pt x="63" y="39"/>
                  </a:cubicBezTo>
                  <a:close/>
                  <a:moveTo>
                    <a:pt x="95" y="94"/>
                  </a:moveTo>
                  <a:cubicBezTo>
                    <a:pt x="71" y="123"/>
                    <a:pt x="71" y="123"/>
                    <a:pt x="71" y="123"/>
                  </a:cubicBezTo>
                  <a:cubicBezTo>
                    <a:pt x="70" y="123"/>
                    <a:pt x="69" y="124"/>
                    <a:pt x="68" y="124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4" y="136"/>
                    <a:pt x="1" y="139"/>
                    <a:pt x="0" y="144"/>
                  </a:cubicBezTo>
                  <a:cubicBezTo>
                    <a:pt x="0" y="146"/>
                    <a:pt x="2" y="156"/>
                    <a:pt x="3" y="157"/>
                  </a:cubicBezTo>
                  <a:cubicBezTo>
                    <a:pt x="6" y="160"/>
                    <a:pt x="8" y="161"/>
                    <a:pt x="12" y="161"/>
                  </a:cubicBezTo>
                  <a:cubicBezTo>
                    <a:pt x="73" y="160"/>
                    <a:pt x="73" y="160"/>
                    <a:pt x="73" y="160"/>
                  </a:cubicBezTo>
                  <a:cubicBezTo>
                    <a:pt x="77" y="159"/>
                    <a:pt x="80" y="158"/>
                    <a:pt x="84" y="156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9" y="194"/>
                    <a:pt x="119" y="194"/>
                    <a:pt x="119" y="194"/>
                  </a:cubicBezTo>
                  <a:cubicBezTo>
                    <a:pt x="65" y="204"/>
                    <a:pt x="65" y="204"/>
                    <a:pt x="65" y="204"/>
                  </a:cubicBezTo>
                  <a:cubicBezTo>
                    <a:pt x="54" y="206"/>
                    <a:pt x="51" y="214"/>
                    <a:pt x="52" y="228"/>
                  </a:cubicBezTo>
                  <a:cubicBezTo>
                    <a:pt x="60" y="303"/>
                    <a:pt x="60" y="303"/>
                    <a:pt x="60" y="303"/>
                  </a:cubicBezTo>
                  <a:cubicBezTo>
                    <a:pt x="56" y="310"/>
                    <a:pt x="56" y="310"/>
                    <a:pt x="56" y="310"/>
                  </a:cubicBezTo>
                  <a:cubicBezTo>
                    <a:pt x="34" y="316"/>
                    <a:pt x="34" y="316"/>
                    <a:pt x="34" y="316"/>
                  </a:cubicBezTo>
                  <a:cubicBezTo>
                    <a:pt x="27" y="319"/>
                    <a:pt x="27" y="332"/>
                    <a:pt x="31" y="332"/>
                  </a:cubicBezTo>
                  <a:cubicBezTo>
                    <a:pt x="82" y="332"/>
                    <a:pt x="82" y="332"/>
                    <a:pt x="82" y="332"/>
                  </a:cubicBezTo>
                  <a:cubicBezTo>
                    <a:pt x="88" y="331"/>
                    <a:pt x="90" y="329"/>
                    <a:pt x="91" y="326"/>
                  </a:cubicBezTo>
                  <a:cubicBezTo>
                    <a:pt x="91" y="323"/>
                    <a:pt x="91" y="311"/>
                    <a:pt x="91" y="308"/>
                  </a:cubicBezTo>
                  <a:cubicBezTo>
                    <a:pt x="90" y="237"/>
                    <a:pt x="90" y="237"/>
                    <a:pt x="90" y="237"/>
                  </a:cubicBezTo>
                  <a:cubicBezTo>
                    <a:pt x="160" y="228"/>
                    <a:pt x="160" y="228"/>
                    <a:pt x="160" y="228"/>
                  </a:cubicBezTo>
                  <a:cubicBezTo>
                    <a:pt x="175" y="225"/>
                    <a:pt x="180" y="215"/>
                    <a:pt x="179" y="199"/>
                  </a:cubicBezTo>
                  <a:cubicBezTo>
                    <a:pt x="178" y="178"/>
                    <a:pt x="181" y="133"/>
                    <a:pt x="171" y="103"/>
                  </a:cubicBezTo>
                  <a:cubicBezTo>
                    <a:pt x="165" y="87"/>
                    <a:pt x="148" y="69"/>
                    <a:pt x="128" y="70"/>
                  </a:cubicBezTo>
                  <a:cubicBezTo>
                    <a:pt x="113" y="70"/>
                    <a:pt x="103" y="82"/>
                    <a:pt x="95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2508" y="1987"/>
              <a:ext cx="336" cy="628"/>
            </a:xfrm>
            <a:custGeom>
              <a:avLst/>
              <a:gdLst>
                <a:gd name="T0" fmla="*/ 69 w 126"/>
                <a:gd name="T1" fmla="*/ 234 h 234"/>
                <a:gd name="T2" fmla="*/ 59 w 126"/>
                <a:gd name="T3" fmla="*/ 224 h 234"/>
                <a:gd name="T4" fmla="*/ 69 w 126"/>
                <a:gd name="T5" fmla="*/ 215 h 234"/>
                <a:gd name="T6" fmla="*/ 78 w 126"/>
                <a:gd name="T7" fmla="*/ 224 h 234"/>
                <a:gd name="T8" fmla="*/ 69 w 126"/>
                <a:gd name="T9" fmla="*/ 234 h 234"/>
                <a:gd name="T10" fmla="*/ 0 w 126"/>
                <a:gd name="T11" fmla="*/ 122 h 234"/>
                <a:gd name="T12" fmla="*/ 1 w 126"/>
                <a:gd name="T13" fmla="*/ 137 h 234"/>
                <a:gd name="T14" fmla="*/ 13 w 126"/>
                <a:gd name="T15" fmla="*/ 146 h 234"/>
                <a:gd name="T16" fmla="*/ 57 w 126"/>
                <a:gd name="T17" fmla="*/ 146 h 234"/>
                <a:gd name="T18" fmla="*/ 57 w 126"/>
                <a:gd name="T19" fmla="*/ 161 h 234"/>
                <a:gd name="T20" fmla="*/ 61 w 126"/>
                <a:gd name="T21" fmla="*/ 161 h 234"/>
                <a:gd name="T22" fmla="*/ 61 w 126"/>
                <a:gd name="T23" fmla="*/ 195 h 234"/>
                <a:gd name="T24" fmla="*/ 26 w 126"/>
                <a:gd name="T25" fmla="*/ 213 h 234"/>
                <a:gd name="T26" fmla="*/ 24 w 126"/>
                <a:gd name="T27" fmla="*/ 215 h 234"/>
                <a:gd name="T28" fmla="*/ 17 w 126"/>
                <a:gd name="T29" fmla="*/ 224 h 234"/>
                <a:gd name="T30" fmla="*/ 26 w 126"/>
                <a:gd name="T31" fmla="*/ 233 h 234"/>
                <a:gd name="T32" fmla="*/ 35 w 126"/>
                <a:gd name="T33" fmla="*/ 224 h 234"/>
                <a:gd name="T34" fmla="*/ 35 w 126"/>
                <a:gd name="T35" fmla="*/ 221 h 234"/>
                <a:gd name="T36" fmla="*/ 100 w 126"/>
                <a:gd name="T37" fmla="*/ 221 h 234"/>
                <a:gd name="T38" fmla="*/ 99 w 126"/>
                <a:gd name="T39" fmla="*/ 224 h 234"/>
                <a:gd name="T40" fmla="*/ 109 w 126"/>
                <a:gd name="T41" fmla="*/ 233 h 234"/>
                <a:gd name="T42" fmla="*/ 118 w 126"/>
                <a:gd name="T43" fmla="*/ 224 h 234"/>
                <a:gd name="T44" fmla="*/ 111 w 126"/>
                <a:gd name="T45" fmla="*/ 215 h 234"/>
                <a:gd name="T46" fmla="*/ 109 w 126"/>
                <a:gd name="T47" fmla="*/ 213 h 234"/>
                <a:gd name="T48" fmla="*/ 76 w 126"/>
                <a:gd name="T49" fmla="*/ 195 h 234"/>
                <a:gd name="T50" fmla="*/ 76 w 126"/>
                <a:gd name="T51" fmla="*/ 161 h 234"/>
                <a:gd name="T52" fmla="*/ 81 w 126"/>
                <a:gd name="T53" fmla="*/ 161 h 234"/>
                <a:gd name="T54" fmla="*/ 81 w 126"/>
                <a:gd name="T55" fmla="*/ 146 h 234"/>
                <a:gd name="T56" fmla="*/ 90 w 126"/>
                <a:gd name="T57" fmla="*/ 146 h 234"/>
                <a:gd name="T58" fmla="*/ 116 w 126"/>
                <a:gd name="T59" fmla="*/ 124 h 234"/>
                <a:gd name="T60" fmla="*/ 124 w 126"/>
                <a:gd name="T61" fmla="*/ 18 h 234"/>
                <a:gd name="T62" fmla="*/ 105 w 126"/>
                <a:gd name="T63" fmla="*/ 16 h 234"/>
                <a:gd name="T64" fmla="*/ 92 w 126"/>
                <a:gd name="T65" fmla="*/ 119 h 234"/>
                <a:gd name="T66" fmla="*/ 89 w 126"/>
                <a:gd name="T67" fmla="*/ 122 h 234"/>
                <a:gd name="T68" fmla="*/ 0 w 126"/>
                <a:gd name="T69" fmla="*/ 12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" h="234">
                  <a:moveTo>
                    <a:pt x="69" y="234"/>
                  </a:moveTo>
                  <a:cubicBezTo>
                    <a:pt x="64" y="234"/>
                    <a:pt x="59" y="229"/>
                    <a:pt x="59" y="224"/>
                  </a:cubicBezTo>
                  <a:cubicBezTo>
                    <a:pt x="59" y="219"/>
                    <a:pt x="64" y="215"/>
                    <a:pt x="69" y="215"/>
                  </a:cubicBezTo>
                  <a:cubicBezTo>
                    <a:pt x="74" y="215"/>
                    <a:pt x="78" y="219"/>
                    <a:pt x="78" y="224"/>
                  </a:cubicBezTo>
                  <a:cubicBezTo>
                    <a:pt x="78" y="229"/>
                    <a:pt x="74" y="234"/>
                    <a:pt x="69" y="234"/>
                  </a:cubicBezTo>
                  <a:close/>
                  <a:moveTo>
                    <a:pt x="0" y="122"/>
                  </a:moveTo>
                  <a:cubicBezTo>
                    <a:pt x="1" y="137"/>
                    <a:pt x="1" y="137"/>
                    <a:pt x="1" y="137"/>
                  </a:cubicBezTo>
                  <a:cubicBezTo>
                    <a:pt x="2" y="142"/>
                    <a:pt x="5" y="145"/>
                    <a:pt x="13" y="146"/>
                  </a:cubicBezTo>
                  <a:cubicBezTo>
                    <a:pt x="57" y="146"/>
                    <a:pt x="57" y="146"/>
                    <a:pt x="57" y="146"/>
                  </a:cubicBezTo>
                  <a:cubicBezTo>
                    <a:pt x="57" y="161"/>
                    <a:pt x="57" y="161"/>
                    <a:pt x="57" y="161"/>
                  </a:cubicBezTo>
                  <a:cubicBezTo>
                    <a:pt x="61" y="161"/>
                    <a:pt x="61" y="161"/>
                    <a:pt x="61" y="161"/>
                  </a:cubicBezTo>
                  <a:cubicBezTo>
                    <a:pt x="61" y="195"/>
                    <a:pt x="61" y="195"/>
                    <a:pt x="61" y="195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5" y="213"/>
                    <a:pt x="25" y="214"/>
                    <a:pt x="24" y="215"/>
                  </a:cubicBezTo>
                  <a:cubicBezTo>
                    <a:pt x="20" y="215"/>
                    <a:pt x="17" y="219"/>
                    <a:pt x="17" y="224"/>
                  </a:cubicBezTo>
                  <a:cubicBezTo>
                    <a:pt x="17" y="229"/>
                    <a:pt x="21" y="233"/>
                    <a:pt x="26" y="233"/>
                  </a:cubicBezTo>
                  <a:cubicBezTo>
                    <a:pt x="31" y="233"/>
                    <a:pt x="35" y="227"/>
                    <a:pt x="35" y="224"/>
                  </a:cubicBezTo>
                  <a:cubicBezTo>
                    <a:pt x="35" y="221"/>
                    <a:pt x="35" y="222"/>
                    <a:pt x="35" y="221"/>
                  </a:cubicBezTo>
                  <a:cubicBezTo>
                    <a:pt x="63" y="211"/>
                    <a:pt x="75" y="210"/>
                    <a:pt x="100" y="221"/>
                  </a:cubicBezTo>
                  <a:cubicBezTo>
                    <a:pt x="99" y="222"/>
                    <a:pt x="99" y="221"/>
                    <a:pt x="99" y="224"/>
                  </a:cubicBezTo>
                  <a:cubicBezTo>
                    <a:pt x="99" y="227"/>
                    <a:pt x="103" y="233"/>
                    <a:pt x="109" y="233"/>
                  </a:cubicBezTo>
                  <a:cubicBezTo>
                    <a:pt x="114" y="233"/>
                    <a:pt x="118" y="229"/>
                    <a:pt x="118" y="224"/>
                  </a:cubicBezTo>
                  <a:cubicBezTo>
                    <a:pt x="118" y="219"/>
                    <a:pt x="115" y="216"/>
                    <a:pt x="111" y="215"/>
                  </a:cubicBezTo>
                  <a:cubicBezTo>
                    <a:pt x="110" y="214"/>
                    <a:pt x="110" y="213"/>
                    <a:pt x="109" y="213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81" y="161"/>
                    <a:pt x="81" y="161"/>
                    <a:pt x="81" y="161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90" y="146"/>
                    <a:pt x="90" y="146"/>
                    <a:pt x="90" y="146"/>
                  </a:cubicBezTo>
                  <a:cubicBezTo>
                    <a:pt x="104" y="145"/>
                    <a:pt x="113" y="136"/>
                    <a:pt x="116" y="124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6" y="3"/>
                    <a:pt x="107" y="0"/>
                    <a:pt x="105" y="16"/>
                  </a:cubicBezTo>
                  <a:cubicBezTo>
                    <a:pt x="92" y="119"/>
                    <a:pt x="92" y="119"/>
                    <a:pt x="92" y="119"/>
                  </a:cubicBezTo>
                  <a:cubicBezTo>
                    <a:pt x="92" y="121"/>
                    <a:pt x="91" y="122"/>
                    <a:pt x="89" y="122"/>
                  </a:cubicBezTo>
                  <a:lnTo>
                    <a:pt x="0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2168" y="1920"/>
              <a:ext cx="249" cy="223"/>
            </a:xfrm>
            <a:custGeom>
              <a:avLst/>
              <a:gdLst>
                <a:gd name="T0" fmla="*/ 29 w 93"/>
                <a:gd name="T1" fmla="*/ 68 h 83"/>
                <a:gd name="T2" fmla="*/ 11 w 93"/>
                <a:gd name="T3" fmla="*/ 0 h 83"/>
                <a:gd name="T4" fmla="*/ 1 w 93"/>
                <a:gd name="T5" fmla="*/ 16 h 83"/>
                <a:gd name="T6" fmla="*/ 17 w 93"/>
                <a:gd name="T7" fmla="*/ 78 h 83"/>
                <a:gd name="T8" fmla="*/ 23 w 93"/>
                <a:gd name="T9" fmla="*/ 83 h 83"/>
                <a:gd name="T10" fmla="*/ 93 w 93"/>
                <a:gd name="T11" fmla="*/ 83 h 83"/>
                <a:gd name="T12" fmla="*/ 93 w 93"/>
                <a:gd name="T13" fmla="*/ 68 h 83"/>
                <a:gd name="T14" fmla="*/ 29 w 93"/>
                <a:gd name="T15" fmla="*/ 6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83">
                  <a:moveTo>
                    <a:pt x="29" y="68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3" y="2"/>
                    <a:pt x="0" y="8"/>
                    <a:pt x="1" y="16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8" y="81"/>
                    <a:pt x="20" y="81"/>
                    <a:pt x="23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71" y="68"/>
                    <a:pt x="51" y="68"/>
                    <a:pt x="29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1201" y="1796"/>
              <a:ext cx="339" cy="239"/>
            </a:xfrm>
            <a:custGeom>
              <a:avLst/>
              <a:gdLst>
                <a:gd name="T0" fmla="*/ 124 w 127"/>
                <a:gd name="T1" fmla="*/ 0 h 89"/>
                <a:gd name="T2" fmla="*/ 127 w 127"/>
                <a:gd name="T3" fmla="*/ 86 h 89"/>
                <a:gd name="T4" fmla="*/ 39 w 127"/>
                <a:gd name="T5" fmla="*/ 89 h 89"/>
                <a:gd name="T6" fmla="*/ 118 w 127"/>
                <a:gd name="T7" fmla="*/ 79 h 89"/>
                <a:gd name="T8" fmla="*/ 120 w 127"/>
                <a:gd name="T9" fmla="*/ 8 h 89"/>
                <a:gd name="T10" fmla="*/ 8 w 127"/>
                <a:gd name="T11" fmla="*/ 6 h 89"/>
                <a:gd name="T12" fmla="*/ 7 w 127"/>
                <a:gd name="T13" fmla="*/ 35 h 89"/>
                <a:gd name="T14" fmla="*/ 0 w 127"/>
                <a:gd name="T15" fmla="*/ 2 h 89"/>
                <a:gd name="T16" fmla="*/ 7 w 127"/>
                <a:gd name="T17" fmla="*/ 60 h 89"/>
                <a:gd name="T18" fmla="*/ 0 w 127"/>
                <a:gd name="T19" fmla="*/ 77 h 89"/>
                <a:gd name="T20" fmla="*/ 7 w 127"/>
                <a:gd name="T21" fmla="*/ 60 h 89"/>
                <a:gd name="T22" fmla="*/ 27 w 127"/>
                <a:gd name="T23" fmla="*/ 21 h 89"/>
                <a:gd name="T24" fmla="*/ 61 w 127"/>
                <a:gd name="T25" fmla="*/ 17 h 89"/>
                <a:gd name="T26" fmla="*/ 27 w 127"/>
                <a:gd name="T27" fmla="*/ 24 h 89"/>
                <a:gd name="T28" fmla="*/ 61 w 127"/>
                <a:gd name="T29" fmla="*/ 28 h 89"/>
                <a:gd name="T30" fmla="*/ 27 w 127"/>
                <a:gd name="T31" fmla="*/ 24 h 89"/>
                <a:gd name="T32" fmla="*/ 27 w 127"/>
                <a:gd name="T33" fmla="*/ 36 h 89"/>
                <a:gd name="T34" fmla="*/ 61 w 127"/>
                <a:gd name="T35" fmla="*/ 32 h 89"/>
                <a:gd name="T36" fmla="*/ 27 w 127"/>
                <a:gd name="T37" fmla="*/ 39 h 89"/>
                <a:gd name="T38" fmla="*/ 61 w 127"/>
                <a:gd name="T39" fmla="*/ 44 h 89"/>
                <a:gd name="T40" fmla="*/ 27 w 127"/>
                <a:gd name="T41" fmla="*/ 39 h 89"/>
                <a:gd name="T42" fmla="*/ 27 w 127"/>
                <a:gd name="T43" fmla="*/ 51 h 89"/>
                <a:gd name="T44" fmla="*/ 61 w 127"/>
                <a:gd name="T45" fmla="*/ 47 h 89"/>
                <a:gd name="T46" fmla="*/ 71 w 127"/>
                <a:gd name="T47" fmla="*/ 17 h 89"/>
                <a:gd name="T48" fmla="*/ 104 w 127"/>
                <a:gd name="T49" fmla="*/ 21 h 89"/>
                <a:gd name="T50" fmla="*/ 71 w 127"/>
                <a:gd name="T51" fmla="*/ 17 h 89"/>
                <a:gd name="T52" fmla="*/ 71 w 127"/>
                <a:gd name="T53" fmla="*/ 28 h 89"/>
                <a:gd name="T54" fmla="*/ 104 w 127"/>
                <a:gd name="T55" fmla="*/ 24 h 89"/>
                <a:gd name="T56" fmla="*/ 71 w 127"/>
                <a:gd name="T57" fmla="*/ 32 h 89"/>
                <a:gd name="T58" fmla="*/ 104 w 127"/>
                <a:gd name="T59" fmla="*/ 36 h 89"/>
                <a:gd name="T60" fmla="*/ 71 w 127"/>
                <a:gd name="T61" fmla="*/ 32 h 89"/>
                <a:gd name="T62" fmla="*/ 71 w 127"/>
                <a:gd name="T63" fmla="*/ 44 h 89"/>
                <a:gd name="T64" fmla="*/ 87 w 127"/>
                <a:gd name="T65" fmla="*/ 3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89">
                  <a:moveTo>
                    <a:pt x="3" y="0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125" y="0"/>
                    <a:pt x="127" y="1"/>
                    <a:pt x="127" y="2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27" y="87"/>
                    <a:pt x="125" y="89"/>
                    <a:pt x="124" y="89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35" y="84"/>
                    <a:pt x="31" y="81"/>
                    <a:pt x="25" y="79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119" y="79"/>
                    <a:pt x="120" y="78"/>
                    <a:pt x="120" y="78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7"/>
                    <a:pt x="119" y="6"/>
                    <a:pt x="11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7"/>
                    <a:pt x="7" y="8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lose/>
                  <a:moveTo>
                    <a:pt x="7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60"/>
                    <a:pt x="7" y="60"/>
                    <a:pt x="7" y="60"/>
                  </a:cubicBezTo>
                  <a:close/>
                  <a:moveTo>
                    <a:pt x="27" y="17"/>
                  </a:moveTo>
                  <a:cubicBezTo>
                    <a:pt x="27" y="21"/>
                    <a:pt x="27" y="21"/>
                    <a:pt x="27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27" y="17"/>
                    <a:pt x="27" y="17"/>
                    <a:pt x="27" y="17"/>
                  </a:cubicBezTo>
                  <a:close/>
                  <a:moveTo>
                    <a:pt x="27" y="24"/>
                  </a:moveTo>
                  <a:cubicBezTo>
                    <a:pt x="27" y="28"/>
                    <a:pt x="27" y="28"/>
                    <a:pt x="27" y="28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27" y="24"/>
                    <a:pt x="27" y="24"/>
                    <a:pt x="27" y="24"/>
                  </a:cubicBezTo>
                  <a:close/>
                  <a:moveTo>
                    <a:pt x="27" y="32"/>
                  </a:moveTo>
                  <a:cubicBezTo>
                    <a:pt x="27" y="36"/>
                    <a:pt x="27" y="36"/>
                    <a:pt x="27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27" y="32"/>
                    <a:pt x="27" y="32"/>
                    <a:pt x="27" y="32"/>
                  </a:cubicBezTo>
                  <a:close/>
                  <a:moveTo>
                    <a:pt x="27" y="39"/>
                  </a:moveTo>
                  <a:cubicBezTo>
                    <a:pt x="27" y="44"/>
                    <a:pt x="27" y="44"/>
                    <a:pt x="27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27" y="39"/>
                    <a:pt x="27" y="39"/>
                    <a:pt x="27" y="39"/>
                  </a:cubicBezTo>
                  <a:close/>
                  <a:moveTo>
                    <a:pt x="27" y="47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27" y="47"/>
                    <a:pt x="27" y="47"/>
                    <a:pt x="27" y="47"/>
                  </a:cubicBezTo>
                  <a:close/>
                  <a:moveTo>
                    <a:pt x="71" y="17"/>
                  </a:moveTo>
                  <a:cubicBezTo>
                    <a:pt x="71" y="21"/>
                    <a:pt x="71" y="21"/>
                    <a:pt x="71" y="21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17"/>
                    <a:pt x="104" y="17"/>
                    <a:pt x="104" y="17"/>
                  </a:cubicBezTo>
                  <a:cubicBezTo>
                    <a:pt x="71" y="17"/>
                    <a:pt x="71" y="17"/>
                    <a:pt x="71" y="17"/>
                  </a:cubicBezTo>
                  <a:close/>
                  <a:moveTo>
                    <a:pt x="71" y="24"/>
                  </a:moveTo>
                  <a:cubicBezTo>
                    <a:pt x="71" y="28"/>
                    <a:pt x="71" y="28"/>
                    <a:pt x="71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71" y="24"/>
                    <a:pt x="71" y="24"/>
                    <a:pt x="71" y="24"/>
                  </a:cubicBezTo>
                  <a:close/>
                  <a:moveTo>
                    <a:pt x="71" y="32"/>
                  </a:moveTo>
                  <a:cubicBezTo>
                    <a:pt x="71" y="36"/>
                    <a:pt x="71" y="36"/>
                    <a:pt x="71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71" y="32"/>
                    <a:pt x="71" y="32"/>
                    <a:pt x="71" y="32"/>
                  </a:cubicBezTo>
                  <a:close/>
                  <a:moveTo>
                    <a:pt x="71" y="39"/>
                  </a:moveTo>
                  <a:cubicBezTo>
                    <a:pt x="71" y="44"/>
                    <a:pt x="71" y="44"/>
                    <a:pt x="71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39"/>
                    <a:pt x="87" y="39"/>
                    <a:pt x="87" y="39"/>
                  </a:cubicBezTo>
                  <a:lnTo>
                    <a:pt x="71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853" y="2135"/>
              <a:ext cx="1633" cy="72"/>
            </a:xfrm>
            <a:custGeom>
              <a:avLst/>
              <a:gdLst>
                <a:gd name="T0" fmla="*/ 0 w 1633"/>
                <a:gd name="T1" fmla="*/ 0 h 72"/>
                <a:gd name="T2" fmla="*/ 126 w 1633"/>
                <a:gd name="T3" fmla="*/ 0 h 72"/>
                <a:gd name="T4" fmla="*/ 123 w 1633"/>
                <a:gd name="T5" fmla="*/ 72 h 72"/>
                <a:gd name="T6" fmla="*/ 0 w 1633"/>
                <a:gd name="T7" fmla="*/ 72 h 72"/>
                <a:gd name="T8" fmla="*/ 0 w 1633"/>
                <a:gd name="T9" fmla="*/ 0 h 72"/>
                <a:gd name="T10" fmla="*/ 0 w 1633"/>
                <a:gd name="T11" fmla="*/ 0 h 72"/>
                <a:gd name="T12" fmla="*/ 484 w 1633"/>
                <a:gd name="T13" fmla="*/ 0 h 72"/>
                <a:gd name="T14" fmla="*/ 1633 w 1633"/>
                <a:gd name="T15" fmla="*/ 0 h 72"/>
                <a:gd name="T16" fmla="*/ 1633 w 1633"/>
                <a:gd name="T17" fmla="*/ 72 h 72"/>
                <a:gd name="T18" fmla="*/ 489 w 1633"/>
                <a:gd name="T19" fmla="*/ 72 h 72"/>
                <a:gd name="T20" fmla="*/ 484 w 1633"/>
                <a:gd name="T2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3" h="72">
                  <a:moveTo>
                    <a:pt x="0" y="0"/>
                  </a:moveTo>
                  <a:lnTo>
                    <a:pt x="126" y="0"/>
                  </a:lnTo>
                  <a:lnTo>
                    <a:pt x="123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84" y="0"/>
                  </a:moveTo>
                  <a:lnTo>
                    <a:pt x="1633" y="0"/>
                  </a:lnTo>
                  <a:lnTo>
                    <a:pt x="1633" y="72"/>
                  </a:lnTo>
                  <a:lnTo>
                    <a:pt x="489" y="72"/>
                  </a:lnTo>
                  <a:lnTo>
                    <a:pt x="48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933" y="1694"/>
              <a:ext cx="449" cy="489"/>
            </a:xfrm>
            <a:custGeom>
              <a:avLst/>
              <a:gdLst>
                <a:gd name="T0" fmla="*/ 51 w 168"/>
                <a:gd name="T1" fmla="*/ 34 h 182"/>
                <a:gd name="T2" fmla="*/ 118 w 168"/>
                <a:gd name="T3" fmla="*/ 34 h 182"/>
                <a:gd name="T4" fmla="*/ 112 w 168"/>
                <a:gd name="T5" fmla="*/ 71 h 182"/>
                <a:gd name="T6" fmla="*/ 90 w 168"/>
                <a:gd name="T7" fmla="*/ 87 h 182"/>
                <a:gd name="T8" fmla="*/ 79 w 168"/>
                <a:gd name="T9" fmla="*/ 87 h 182"/>
                <a:gd name="T10" fmla="*/ 56 w 168"/>
                <a:gd name="T11" fmla="*/ 71 h 182"/>
                <a:gd name="T12" fmla="*/ 51 w 168"/>
                <a:gd name="T13" fmla="*/ 34 h 182"/>
                <a:gd name="T14" fmla="*/ 118 w 168"/>
                <a:gd name="T15" fmla="*/ 94 h 182"/>
                <a:gd name="T16" fmla="*/ 162 w 168"/>
                <a:gd name="T17" fmla="*/ 133 h 182"/>
                <a:gd name="T18" fmla="*/ 168 w 168"/>
                <a:gd name="T19" fmla="*/ 159 h 182"/>
                <a:gd name="T20" fmla="*/ 167 w 168"/>
                <a:gd name="T21" fmla="*/ 166 h 182"/>
                <a:gd name="T22" fmla="*/ 152 w 168"/>
                <a:gd name="T23" fmla="*/ 182 h 182"/>
                <a:gd name="T24" fmla="*/ 150 w 168"/>
                <a:gd name="T25" fmla="*/ 153 h 182"/>
                <a:gd name="T26" fmla="*/ 112 w 168"/>
                <a:gd name="T27" fmla="*/ 115 h 182"/>
                <a:gd name="T28" fmla="*/ 56 w 168"/>
                <a:gd name="T29" fmla="*/ 115 h 182"/>
                <a:gd name="T30" fmla="*/ 18 w 168"/>
                <a:gd name="T31" fmla="*/ 153 h 182"/>
                <a:gd name="T32" fmla="*/ 16 w 168"/>
                <a:gd name="T33" fmla="*/ 182 h 182"/>
                <a:gd name="T34" fmla="*/ 2 w 168"/>
                <a:gd name="T35" fmla="*/ 166 h 182"/>
                <a:gd name="T36" fmla="*/ 0 w 168"/>
                <a:gd name="T37" fmla="*/ 159 h 182"/>
                <a:gd name="T38" fmla="*/ 6 w 168"/>
                <a:gd name="T39" fmla="*/ 133 h 182"/>
                <a:gd name="T40" fmla="*/ 51 w 168"/>
                <a:gd name="T41" fmla="*/ 94 h 182"/>
                <a:gd name="T42" fmla="*/ 118 w 168"/>
                <a:gd name="T43" fmla="*/ 9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8" h="182">
                  <a:moveTo>
                    <a:pt x="51" y="34"/>
                  </a:moveTo>
                  <a:cubicBezTo>
                    <a:pt x="54" y="0"/>
                    <a:pt x="114" y="0"/>
                    <a:pt x="118" y="34"/>
                  </a:cubicBezTo>
                  <a:cubicBezTo>
                    <a:pt x="118" y="43"/>
                    <a:pt x="117" y="63"/>
                    <a:pt x="112" y="71"/>
                  </a:cubicBezTo>
                  <a:cubicBezTo>
                    <a:pt x="108" y="78"/>
                    <a:pt x="99" y="85"/>
                    <a:pt x="90" y="87"/>
                  </a:cubicBezTo>
                  <a:cubicBezTo>
                    <a:pt x="85" y="88"/>
                    <a:pt x="83" y="88"/>
                    <a:pt x="79" y="87"/>
                  </a:cubicBezTo>
                  <a:cubicBezTo>
                    <a:pt x="69" y="85"/>
                    <a:pt x="60" y="78"/>
                    <a:pt x="56" y="71"/>
                  </a:cubicBezTo>
                  <a:cubicBezTo>
                    <a:pt x="52" y="63"/>
                    <a:pt x="50" y="43"/>
                    <a:pt x="51" y="34"/>
                  </a:cubicBezTo>
                  <a:close/>
                  <a:moveTo>
                    <a:pt x="118" y="94"/>
                  </a:moveTo>
                  <a:cubicBezTo>
                    <a:pt x="139" y="94"/>
                    <a:pt x="157" y="112"/>
                    <a:pt x="162" y="133"/>
                  </a:cubicBezTo>
                  <a:cubicBezTo>
                    <a:pt x="168" y="159"/>
                    <a:pt x="168" y="159"/>
                    <a:pt x="168" y="159"/>
                  </a:cubicBezTo>
                  <a:cubicBezTo>
                    <a:pt x="167" y="166"/>
                    <a:pt x="167" y="166"/>
                    <a:pt x="167" y="166"/>
                  </a:cubicBezTo>
                  <a:cubicBezTo>
                    <a:pt x="152" y="182"/>
                    <a:pt x="152" y="182"/>
                    <a:pt x="152" y="182"/>
                  </a:cubicBezTo>
                  <a:cubicBezTo>
                    <a:pt x="150" y="153"/>
                    <a:pt x="150" y="153"/>
                    <a:pt x="150" y="153"/>
                  </a:cubicBezTo>
                  <a:cubicBezTo>
                    <a:pt x="149" y="132"/>
                    <a:pt x="133" y="115"/>
                    <a:pt x="112" y="115"/>
                  </a:cubicBezTo>
                  <a:cubicBezTo>
                    <a:pt x="56" y="115"/>
                    <a:pt x="56" y="115"/>
                    <a:pt x="56" y="115"/>
                  </a:cubicBezTo>
                  <a:cubicBezTo>
                    <a:pt x="35" y="115"/>
                    <a:pt x="19" y="132"/>
                    <a:pt x="18" y="153"/>
                  </a:cubicBezTo>
                  <a:cubicBezTo>
                    <a:pt x="16" y="182"/>
                    <a:pt x="16" y="182"/>
                    <a:pt x="16" y="182"/>
                  </a:cubicBezTo>
                  <a:cubicBezTo>
                    <a:pt x="2" y="166"/>
                    <a:pt x="2" y="166"/>
                    <a:pt x="2" y="166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11" y="112"/>
                    <a:pt x="29" y="94"/>
                    <a:pt x="51" y="94"/>
                  </a:cubicBezTo>
                  <a:lnTo>
                    <a:pt x="118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4"/>
            <p:cNvSpPr>
              <a:spLocks noEditPoints="1"/>
            </p:cNvSpPr>
            <p:nvPr/>
          </p:nvSpPr>
          <p:spPr bwMode="auto">
            <a:xfrm>
              <a:off x="1005" y="2395"/>
              <a:ext cx="308" cy="183"/>
            </a:xfrm>
            <a:custGeom>
              <a:avLst/>
              <a:gdLst>
                <a:gd name="T0" fmla="*/ 38 w 115"/>
                <a:gd name="T1" fmla="*/ 12 h 68"/>
                <a:gd name="T2" fmla="*/ 39 w 115"/>
                <a:gd name="T3" fmla="*/ 21 h 68"/>
                <a:gd name="T4" fmla="*/ 39 w 115"/>
                <a:gd name="T5" fmla="*/ 22 h 68"/>
                <a:gd name="T6" fmla="*/ 39 w 115"/>
                <a:gd name="T7" fmla="*/ 22 h 68"/>
                <a:gd name="T8" fmla="*/ 40 w 115"/>
                <a:gd name="T9" fmla="*/ 46 h 68"/>
                <a:gd name="T10" fmla="*/ 40 w 115"/>
                <a:gd name="T11" fmla="*/ 48 h 68"/>
                <a:gd name="T12" fmla="*/ 15 w 115"/>
                <a:gd name="T13" fmla="*/ 62 h 68"/>
                <a:gd name="T14" fmla="*/ 7 w 115"/>
                <a:gd name="T15" fmla="*/ 68 h 68"/>
                <a:gd name="T16" fmla="*/ 2 w 115"/>
                <a:gd name="T17" fmla="*/ 68 h 68"/>
                <a:gd name="T18" fmla="*/ 4 w 115"/>
                <a:gd name="T19" fmla="*/ 55 h 68"/>
                <a:gd name="T20" fmla="*/ 9 w 115"/>
                <a:gd name="T21" fmla="*/ 51 h 68"/>
                <a:gd name="T22" fmla="*/ 1 w 115"/>
                <a:gd name="T23" fmla="*/ 0 h 68"/>
                <a:gd name="T24" fmla="*/ 9 w 115"/>
                <a:gd name="T25" fmla="*/ 12 h 68"/>
                <a:gd name="T26" fmla="*/ 38 w 115"/>
                <a:gd name="T27" fmla="*/ 12 h 68"/>
                <a:gd name="T28" fmla="*/ 76 w 115"/>
                <a:gd name="T29" fmla="*/ 12 h 68"/>
                <a:gd name="T30" fmla="*/ 74 w 115"/>
                <a:gd name="T31" fmla="*/ 46 h 68"/>
                <a:gd name="T32" fmla="*/ 74 w 115"/>
                <a:gd name="T33" fmla="*/ 49 h 68"/>
                <a:gd name="T34" fmla="*/ 99 w 115"/>
                <a:gd name="T35" fmla="*/ 62 h 68"/>
                <a:gd name="T36" fmla="*/ 107 w 115"/>
                <a:gd name="T37" fmla="*/ 68 h 68"/>
                <a:gd name="T38" fmla="*/ 112 w 115"/>
                <a:gd name="T39" fmla="*/ 68 h 68"/>
                <a:gd name="T40" fmla="*/ 111 w 115"/>
                <a:gd name="T41" fmla="*/ 55 h 68"/>
                <a:gd name="T42" fmla="*/ 105 w 115"/>
                <a:gd name="T43" fmla="*/ 51 h 68"/>
                <a:gd name="T44" fmla="*/ 114 w 115"/>
                <a:gd name="T45" fmla="*/ 0 h 68"/>
                <a:gd name="T46" fmla="*/ 105 w 115"/>
                <a:gd name="T47" fmla="*/ 12 h 68"/>
                <a:gd name="T48" fmla="*/ 76 w 115"/>
                <a:gd name="T49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5" h="68">
                  <a:moveTo>
                    <a:pt x="38" y="12"/>
                  </a:moveTo>
                  <a:cubicBezTo>
                    <a:pt x="39" y="21"/>
                    <a:pt x="39" y="21"/>
                    <a:pt x="39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30"/>
                    <a:pt x="40" y="38"/>
                    <a:pt x="40" y="46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2" y="64"/>
                    <a:pt x="9" y="66"/>
                    <a:pt x="7" y="68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0" y="68"/>
                    <a:pt x="0" y="57"/>
                    <a:pt x="4" y="55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38" y="12"/>
                    <a:pt x="38" y="12"/>
                    <a:pt x="38" y="12"/>
                  </a:cubicBezTo>
                  <a:close/>
                  <a:moveTo>
                    <a:pt x="76" y="12"/>
                  </a:moveTo>
                  <a:cubicBezTo>
                    <a:pt x="76" y="23"/>
                    <a:pt x="75" y="35"/>
                    <a:pt x="74" y="46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102" y="64"/>
                    <a:pt x="105" y="66"/>
                    <a:pt x="107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4" y="68"/>
                    <a:pt x="115" y="57"/>
                    <a:pt x="111" y="55"/>
                  </a:cubicBezTo>
                  <a:cubicBezTo>
                    <a:pt x="105" y="51"/>
                    <a:pt x="105" y="51"/>
                    <a:pt x="105" y="51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05" y="12"/>
                    <a:pt x="105" y="12"/>
                    <a:pt x="105" y="12"/>
                  </a:cubicBezTo>
                  <a:lnTo>
                    <a:pt x="7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984" y="2019"/>
              <a:ext cx="350" cy="618"/>
            </a:xfrm>
            <a:custGeom>
              <a:avLst/>
              <a:gdLst>
                <a:gd name="T0" fmla="*/ 93 w 131"/>
                <a:gd name="T1" fmla="*/ 0 h 230"/>
                <a:gd name="T2" fmla="*/ 125 w 131"/>
                <a:gd name="T3" fmla="*/ 32 h 230"/>
                <a:gd name="T4" fmla="*/ 131 w 131"/>
                <a:gd name="T5" fmla="*/ 115 h 230"/>
                <a:gd name="T6" fmla="*/ 129 w 131"/>
                <a:gd name="T7" fmla="*/ 121 h 230"/>
                <a:gd name="T8" fmla="*/ 110 w 131"/>
                <a:gd name="T9" fmla="*/ 146 h 230"/>
                <a:gd name="T10" fmla="*/ 75 w 131"/>
                <a:gd name="T11" fmla="*/ 146 h 230"/>
                <a:gd name="T12" fmla="*/ 75 w 131"/>
                <a:gd name="T13" fmla="*/ 158 h 230"/>
                <a:gd name="T14" fmla="*/ 71 w 131"/>
                <a:gd name="T15" fmla="*/ 161 h 230"/>
                <a:gd name="T16" fmla="*/ 71 w 131"/>
                <a:gd name="T17" fmla="*/ 190 h 230"/>
                <a:gd name="T18" fmla="*/ 104 w 131"/>
                <a:gd name="T19" fmla="*/ 207 h 230"/>
                <a:gd name="T20" fmla="*/ 105 w 131"/>
                <a:gd name="T21" fmla="*/ 209 h 230"/>
                <a:gd name="T22" fmla="*/ 113 w 131"/>
                <a:gd name="T23" fmla="*/ 218 h 230"/>
                <a:gd name="T24" fmla="*/ 95 w 131"/>
                <a:gd name="T25" fmla="*/ 218 h 230"/>
                <a:gd name="T26" fmla="*/ 96 w 131"/>
                <a:gd name="T27" fmla="*/ 215 h 230"/>
                <a:gd name="T28" fmla="*/ 35 w 131"/>
                <a:gd name="T29" fmla="*/ 214 h 230"/>
                <a:gd name="T30" fmla="*/ 35 w 131"/>
                <a:gd name="T31" fmla="*/ 218 h 230"/>
                <a:gd name="T32" fmla="*/ 18 w 131"/>
                <a:gd name="T33" fmla="*/ 218 h 230"/>
                <a:gd name="T34" fmla="*/ 25 w 131"/>
                <a:gd name="T35" fmla="*/ 209 h 230"/>
                <a:gd name="T36" fmla="*/ 26 w 131"/>
                <a:gd name="T37" fmla="*/ 207 h 230"/>
                <a:gd name="T38" fmla="*/ 57 w 131"/>
                <a:gd name="T39" fmla="*/ 190 h 230"/>
                <a:gd name="T40" fmla="*/ 57 w 131"/>
                <a:gd name="T41" fmla="*/ 161 h 230"/>
                <a:gd name="T42" fmla="*/ 52 w 131"/>
                <a:gd name="T43" fmla="*/ 158 h 230"/>
                <a:gd name="T44" fmla="*/ 52 w 131"/>
                <a:gd name="T45" fmla="*/ 146 h 230"/>
                <a:gd name="T46" fmla="*/ 20 w 131"/>
                <a:gd name="T47" fmla="*/ 146 h 230"/>
                <a:gd name="T48" fmla="*/ 1 w 131"/>
                <a:gd name="T49" fmla="*/ 121 h 230"/>
                <a:gd name="T50" fmla="*/ 0 w 131"/>
                <a:gd name="T51" fmla="*/ 115 h 230"/>
                <a:gd name="T52" fmla="*/ 5 w 131"/>
                <a:gd name="T53" fmla="*/ 32 h 230"/>
                <a:gd name="T54" fmla="*/ 37 w 131"/>
                <a:gd name="T55" fmla="*/ 0 h 230"/>
                <a:gd name="T56" fmla="*/ 93 w 131"/>
                <a:gd name="T57" fmla="*/ 0 h 230"/>
                <a:gd name="T58" fmla="*/ 65 w 131"/>
                <a:gd name="T59" fmla="*/ 209 h 230"/>
                <a:gd name="T60" fmla="*/ 57 w 131"/>
                <a:gd name="T61" fmla="*/ 217 h 230"/>
                <a:gd name="T62" fmla="*/ 65 w 131"/>
                <a:gd name="T63" fmla="*/ 226 h 230"/>
                <a:gd name="T64" fmla="*/ 74 w 131"/>
                <a:gd name="T65" fmla="*/ 217 h 230"/>
                <a:gd name="T66" fmla="*/ 65 w 131"/>
                <a:gd name="T67" fmla="*/ 20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1" h="230">
                  <a:moveTo>
                    <a:pt x="93" y="0"/>
                  </a:moveTo>
                  <a:cubicBezTo>
                    <a:pt x="111" y="0"/>
                    <a:pt x="124" y="14"/>
                    <a:pt x="125" y="32"/>
                  </a:cubicBezTo>
                  <a:cubicBezTo>
                    <a:pt x="131" y="115"/>
                    <a:pt x="131" y="115"/>
                    <a:pt x="131" y="115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10" y="146"/>
                    <a:pt x="110" y="146"/>
                    <a:pt x="110" y="146"/>
                  </a:cubicBezTo>
                  <a:cubicBezTo>
                    <a:pt x="75" y="146"/>
                    <a:pt x="75" y="146"/>
                    <a:pt x="75" y="146"/>
                  </a:cubicBezTo>
                  <a:cubicBezTo>
                    <a:pt x="75" y="158"/>
                    <a:pt x="75" y="158"/>
                    <a:pt x="75" y="158"/>
                  </a:cubicBezTo>
                  <a:cubicBezTo>
                    <a:pt x="71" y="161"/>
                    <a:pt x="71" y="161"/>
                    <a:pt x="71" y="161"/>
                  </a:cubicBezTo>
                  <a:cubicBezTo>
                    <a:pt x="71" y="190"/>
                    <a:pt x="71" y="190"/>
                    <a:pt x="71" y="190"/>
                  </a:cubicBezTo>
                  <a:cubicBezTo>
                    <a:pt x="104" y="207"/>
                    <a:pt x="104" y="207"/>
                    <a:pt x="104" y="207"/>
                  </a:cubicBezTo>
                  <a:cubicBezTo>
                    <a:pt x="105" y="208"/>
                    <a:pt x="105" y="208"/>
                    <a:pt x="105" y="209"/>
                  </a:cubicBezTo>
                  <a:cubicBezTo>
                    <a:pt x="110" y="210"/>
                    <a:pt x="113" y="213"/>
                    <a:pt x="113" y="218"/>
                  </a:cubicBezTo>
                  <a:cubicBezTo>
                    <a:pt x="113" y="230"/>
                    <a:pt x="95" y="228"/>
                    <a:pt x="95" y="218"/>
                  </a:cubicBezTo>
                  <a:cubicBezTo>
                    <a:pt x="95" y="215"/>
                    <a:pt x="95" y="215"/>
                    <a:pt x="96" y="215"/>
                  </a:cubicBezTo>
                  <a:cubicBezTo>
                    <a:pt x="69" y="205"/>
                    <a:pt x="58" y="205"/>
                    <a:pt x="35" y="214"/>
                  </a:cubicBezTo>
                  <a:cubicBezTo>
                    <a:pt x="35" y="215"/>
                    <a:pt x="35" y="215"/>
                    <a:pt x="35" y="218"/>
                  </a:cubicBezTo>
                  <a:cubicBezTo>
                    <a:pt x="35" y="228"/>
                    <a:pt x="18" y="230"/>
                    <a:pt x="18" y="218"/>
                  </a:cubicBezTo>
                  <a:cubicBezTo>
                    <a:pt x="18" y="213"/>
                    <a:pt x="21" y="210"/>
                    <a:pt x="25" y="209"/>
                  </a:cubicBezTo>
                  <a:cubicBezTo>
                    <a:pt x="25" y="208"/>
                    <a:pt x="26" y="208"/>
                    <a:pt x="26" y="207"/>
                  </a:cubicBezTo>
                  <a:cubicBezTo>
                    <a:pt x="57" y="190"/>
                    <a:pt x="57" y="190"/>
                    <a:pt x="57" y="190"/>
                  </a:cubicBezTo>
                  <a:cubicBezTo>
                    <a:pt x="57" y="161"/>
                    <a:pt x="57" y="161"/>
                    <a:pt x="57" y="161"/>
                  </a:cubicBezTo>
                  <a:cubicBezTo>
                    <a:pt x="52" y="158"/>
                    <a:pt x="52" y="158"/>
                    <a:pt x="52" y="158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20" y="146"/>
                    <a:pt x="20" y="146"/>
                    <a:pt x="20" y="146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6" y="14"/>
                    <a:pt x="20" y="0"/>
                    <a:pt x="37" y="0"/>
                  </a:cubicBezTo>
                  <a:cubicBezTo>
                    <a:pt x="93" y="0"/>
                    <a:pt x="93" y="0"/>
                    <a:pt x="93" y="0"/>
                  </a:cubicBezTo>
                  <a:close/>
                  <a:moveTo>
                    <a:pt x="65" y="209"/>
                  </a:moveTo>
                  <a:cubicBezTo>
                    <a:pt x="60" y="209"/>
                    <a:pt x="57" y="213"/>
                    <a:pt x="57" y="217"/>
                  </a:cubicBezTo>
                  <a:cubicBezTo>
                    <a:pt x="57" y="222"/>
                    <a:pt x="60" y="226"/>
                    <a:pt x="65" y="226"/>
                  </a:cubicBezTo>
                  <a:cubicBezTo>
                    <a:pt x="70" y="226"/>
                    <a:pt x="74" y="222"/>
                    <a:pt x="74" y="217"/>
                  </a:cubicBezTo>
                  <a:cubicBezTo>
                    <a:pt x="74" y="213"/>
                    <a:pt x="70" y="209"/>
                    <a:pt x="65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244" y="1981"/>
              <a:ext cx="347" cy="648"/>
            </a:xfrm>
            <a:custGeom>
              <a:avLst/>
              <a:gdLst>
                <a:gd name="T0" fmla="*/ 59 w 130"/>
                <a:gd name="T1" fmla="*/ 241 h 241"/>
                <a:gd name="T2" fmla="*/ 69 w 130"/>
                <a:gd name="T3" fmla="*/ 231 h 241"/>
                <a:gd name="T4" fmla="*/ 59 w 130"/>
                <a:gd name="T5" fmla="*/ 221 h 241"/>
                <a:gd name="T6" fmla="*/ 50 w 130"/>
                <a:gd name="T7" fmla="*/ 231 h 241"/>
                <a:gd name="T8" fmla="*/ 59 w 130"/>
                <a:gd name="T9" fmla="*/ 241 h 241"/>
                <a:gd name="T10" fmla="*/ 130 w 130"/>
                <a:gd name="T11" fmla="*/ 132 h 241"/>
                <a:gd name="T12" fmla="*/ 129 w 130"/>
                <a:gd name="T13" fmla="*/ 141 h 241"/>
                <a:gd name="T14" fmla="*/ 117 w 130"/>
                <a:gd name="T15" fmla="*/ 150 h 241"/>
                <a:gd name="T16" fmla="*/ 72 w 130"/>
                <a:gd name="T17" fmla="*/ 150 h 241"/>
                <a:gd name="T18" fmla="*/ 72 w 130"/>
                <a:gd name="T19" fmla="*/ 166 h 241"/>
                <a:gd name="T20" fmla="*/ 67 w 130"/>
                <a:gd name="T21" fmla="*/ 168 h 241"/>
                <a:gd name="T22" fmla="*/ 67 w 130"/>
                <a:gd name="T23" fmla="*/ 201 h 241"/>
                <a:gd name="T24" fmla="*/ 104 w 130"/>
                <a:gd name="T25" fmla="*/ 219 h 241"/>
                <a:gd name="T26" fmla="*/ 105 w 130"/>
                <a:gd name="T27" fmla="*/ 221 h 241"/>
                <a:gd name="T28" fmla="*/ 113 w 130"/>
                <a:gd name="T29" fmla="*/ 231 h 241"/>
                <a:gd name="T30" fmla="*/ 103 w 130"/>
                <a:gd name="T31" fmla="*/ 240 h 241"/>
                <a:gd name="T32" fmla="*/ 94 w 130"/>
                <a:gd name="T33" fmla="*/ 231 h 241"/>
                <a:gd name="T34" fmla="*/ 94 w 130"/>
                <a:gd name="T35" fmla="*/ 227 h 241"/>
                <a:gd name="T36" fmla="*/ 27 w 130"/>
                <a:gd name="T37" fmla="*/ 227 h 241"/>
                <a:gd name="T38" fmla="*/ 28 w 130"/>
                <a:gd name="T39" fmla="*/ 231 h 241"/>
                <a:gd name="T40" fmla="*/ 18 w 130"/>
                <a:gd name="T41" fmla="*/ 240 h 241"/>
                <a:gd name="T42" fmla="*/ 9 w 130"/>
                <a:gd name="T43" fmla="*/ 231 h 241"/>
                <a:gd name="T44" fmla="*/ 16 w 130"/>
                <a:gd name="T45" fmla="*/ 221 h 241"/>
                <a:gd name="T46" fmla="*/ 18 w 130"/>
                <a:gd name="T47" fmla="*/ 219 h 241"/>
                <a:gd name="T48" fmla="*/ 52 w 130"/>
                <a:gd name="T49" fmla="*/ 201 h 241"/>
                <a:gd name="T50" fmla="*/ 52 w 130"/>
                <a:gd name="T51" fmla="*/ 168 h 241"/>
                <a:gd name="T52" fmla="*/ 47 w 130"/>
                <a:gd name="T53" fmla="*/ 166 h 241"/>
                <a:gd name="T54" fmla="*/ 47 w 130"/>
                <a:gd name="T55" fmla="*/ 150 h 241"/>
                <a:gd name="T56" fmla="*/ 37 w 130"/>
                <a:gd name="T57" fmla="*/ 150 h 241"/>
                <a:gd name="T58" fmla="*/ 11 w 130"/>
                <a:gd name="T59" fmla="*/ 127 h 241"/>
                <a:gd name="T60" fmla="*/ 2 w 130"/>
                <a:gd name="T61" fmla="*/ 19 h 241"/>
                <a:gd name="T62" fmla="*/ 22 w 130"/>
                <a:gd name="T63" fmla="*/ 16 h 241"/>
                <a:gd name="T64" fmla="*/ 35 w 130"/>
                <a:gd name="T65" fmla="*/ 123 h 241"/>
                <a:gd name="T66" fmla="*/ 39 w 130"/>
                <a:gd name="T67" fmla="*/ 126 h 241"/>
                <a:gd name="T68" fmla="*/ 118 w 130"/>
                <a:gd name="T69" fmla="*/ 126 h 241"/>
                <a:gd name="T70" fmla="*/ 130 w 130"/>
                <a:gd name="T71" fmla="*/ 132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0" h="241">
                  <a:moveTo>
                    <a:pt x="59" y="241"/>
                  </a:moveTo>
                  <a:cubicBezTo>
                    <a:pt x="65" y="241"/>
                    <a:pt x="69" y="236"/>
                    <a:pt x="69" y="231"/>
                  </a:cubicBezTo>
                  <a:cubicBezTo>
                    <a:pt x="69" y="225"/>
                    <a:pt x="65" y="221"/>
                    <a:pt x="59" y="221"/>
                  </a:cubicBezTo>
                  <a:cubicBezTo>
                    <a:pt x="54" y="221"/>
                    <a:pt x="50" y="225"/>
                    <a:pt x="50" y="231"/>
                  </a:cubicBezTo>
                  <a:cubicBezTo>
                    <a:pt x="50" y="236"/>
                    <a:pt x="54" y="241"/>
                    <a:pt x="59" y="241"/>
                  </a:cubicBezTo>
                  <a:close/>
                  <a:moveTo>
                    <a:pt x="130" y="132"/>
                  </a:moveTo>
                  <a:cubicBezTo>
                    <a:pt x="129" y="141"/>
                    <a:pt x="129" y="141"/>
                    <a:pt x="129" y="141"/>
                  </a:cubicBezTo>
                  <a:cubicBezTo>
                    <a:pt x="128" y="147"/>
                    <a:pt x="125" y="149"/>
                    <a:pt x="117" y="150"/>
                  </a:cubicBezTo>
                  <a:cubicBezTo>
                    <a:pt x="72" y="150"/>
                    <a:pt x="72" y="150"/>
                    <a:pt x="72" y="150"/>
                  </a:cubicBezTo>
                  <a:cubicBezTo>
                    <a:pt x="72" y="166"/>
                    <a:pt x="72" y="166"/>
                    <a:pt x="72" y="166"/>
                  </a:cubicBezTo>
                  <a:cubicBezTo>
                    <a:pt x="67" y="168"/>
                    <a:pt x="67" y="168"/>
                    <a:pt x="67" y="168"/>
                  </a:cubicBezTo>
                  <a:cubicBezTo>
                    <a:pt x="67" y="201"/>
                    <a:pt x="67" y="201"/>
                    <a:pt x="67" y="201"/>
                  </a:cubicBezTo>
                  <a:cubicBezTo>
                    <a:pt x="104" y="219"/>
                    <a:pt x="104" y="219"/>
                    <a:pt x="104" y="219"/>
                  </a:cubicBezTo>
                  <a:cubicBezTo>
                    <a:pt x="104" y="220"/>
                    <a:pt x="105" y="220"/>
                    <a:pt x="105" y="221"/>
                  </a:cubicBezTo>
                  <a:cubicBezTo>
                    <a:pt x="110" y="222"/>
                    <a:pt x="113" y="226"/>
                    <a:pt x="113" y="231"/>
                  </a:cubicBezTo>
                  <a:cubicBezTo>
                    <a:pt x="113" y="236"/>
                    <a:pt x="109" y="240"/>
                    <a:pt x="103" y="240"/>
                  </a:cubicBezTo>
                  <a:cubicBezTo>
                    <a:pt x="98" y="240"/>
                    <a:pt x="94" y="234"/>
                    <a:pt x="94" y="231"/>
                  </a:cubicBezTo>
                  <a:cubicBezTo>
                    <a:pt x="94" y="227"/>
                    <a:pt x="94" y="228"/>
                    <a:pt x="94" y="227"/>
                  </a:cubicBezTo>
                  <a:cubicBezTo>
                    <a:pt x="66" y="217"/>
                    <a:pt x="53" y="217"/>
                    <a:pt x="27" y="227"/>
                  </a:cubicBezTo>
                  <a:cubicBezTo>
                    <a:pt x="28" y="228"/>
                    <a:pt x="28" y="227"/>
                    <a:pt x="28" y="231"/>
                  </a:cubicBezTo>
                  <a:cubicBezTo>
                    <a:pt x="28" y="234"/>
                    <a:pt x="24" y="240"/>
                    <a:pt x="18" y="240"/>
                  </a:cubicBezTo>
                  <a:cubicBezTo>
                    <a:pt x="13" y="240"/>
                    <a:pt x="9" y="236"/>
                    <a:pt x="9" y="231"/>
                  </a:cubicBezTo>
                  <a:cubicBezTo>
                    <a:pt x="9" y="226"/>
                    <a:pt x="12" y="222"/>
                    <a:pt x="16" y="221"/>
                  </a:cubicBezTo>
                  <a:cubicBezTo>
                    <a:pt x="17" y="221"/>
                    <a:pt x="17" y="220"/>
                    <a:pt x="18" y="219"/>
                  </a:cubicBezTo>
                  <a:cubicBezTo>
                    <a:pt x="52" y="201"/>
                    <a:pt x="52" y="201"/>
                    <a:pt x="52" y="201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47" y="166"/>
                    <a:pt x="47" y="166"/>
                    <a:pt x="47" y="166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37" y="150"/>
                    <a:pt x="37" y="150"/>
                    <a:pt x="37" y="150"/>
                  </a:cubicBezTo>
                  <a:cubicBezTo>
                    <a:pt x="23" y="149"/>
                    <a:pt x="14" y="140"/>
                    <a:pt x="11" y="12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3"/>
                    <a:pt x="20" y="0"/>
                    <a:pt x="22" y="16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6" y="125"/>
                    <a:pt x="37" y="125"/>
                    <a:pt x="39" y="126"/>
                  </a:cubicBezTo>
                  <a:cubicBezTo>
                    <a:pt x="118" y="126"/>
                    <a:pt x="118" y="126"/>
                    <a:pt x="118" y="126"/>
                  </a:cubicBezTo>
                  <a:cubicBezTo>
                    <a:pt x="127" y="126"/>
                    <a:pt x="130" y="129"/>
                    <a:pt x="130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7"/>
            <p:cNvSpPr>
              <a:spLocks noEditPoints="1"/>
            </p:cNvSpPr>
            <p:nvPr/>
          </p:nvSpPr>
          <p:spPr bwMode="auto">
            <a:xfrm>
              <a:off x="530" y="1485"/>
              <a:ext cx="574" cy="1141"/>
            </a:xfrm>
            <a:custGeom>
              <a:avLst/>
              <a:gdLst>
                <a:gd name="T0" fmla="*/ 46 w 215"/>
                <a:gd name="T1" fmla="*/ 32 h 425"/>
                <a:gd name="T2" fmla="*/ 51 w 215"/>
                <a:gd name="T3" fmla="*/ 68 h 425"/>
                <a:gd name="T4" fmla="*/ 73 w 215"/>
                <a:gd name="T5" fmla="*/ 84 h 425"/>
                <a:gd name="T6" fmla="*/ 83 w 215"/>
                <a:gd name="T7" fmla="*/ 84 h 425"/>
                <a:gd name="T8" fmla="*/ 105 w 215"/>
                <a:gd name="T9" fmla="*/ 68 h 425"/>
                <a:gd name="T10" fmla="*/ 111 w 215"/>
                <a:gd name="T11" fmla="*/ 32 h 425"/>
                <a:gd name="T12" fmla="*/ 46 w 215"/>
                <a:gd name="T13" fmla="*/ 32 h 425"/>
                <a:gd name="T14" fmla="*/ 131 w 215"/>
                <a:gd name="T15" fmla="*/ 205 h 425"/>
                <a:gd name="T16" fmla="*/ 138 w 215"/>
                <a:gd name="T17" fmla="*/ 210 h 425"/>
                <a:gd name="T18" fmla="*/ 200 w 215"/>
                <a:gd name="T19" fmla="*/ 225 h 425"/>
                <a:gd name="T20" fmla="*/ 210 w 215"/>
                <a:gd name="T21" fmla="*/ 204 h 425"/>
                <a:gd name="T22" fmla="*/ 157 w 215"/>
                <a:gd name="T23" fmla="*/ 182 h 425"/>
                <a:gd name="T24" fmla="*/ 142 w 215"/>
                <a:gd name="T25" fmla="*/ 122 h 425"/>
                <a:gd name="T26" fmla="*/ 96 w 215"/>
                <a:gd name="T27" fmla="*/ 92 h 425"/>
                <a:gd name="T28" fmla="*/ 56 w 215"/>
                <a:gd name="T29" fmla="*/ 92 h 425"/>
                <a:gd name="T30" fmla="*/ 12 w 215"/>
                <a:gd name="T31" fmla="*/ 122 h 425"/>
                <a:gd name="T32" fmla="*/ 0 w 215"/>
                <a:gd name="T33" fmla="*/ 193 h 425"/>
                <a:gd name="T34" fmla="*/ 0 w 215"/>
                <a:gd name="T35" fmla="*/ 204 h 425"/>
                <a:gd name="T36" fmla="*/ 6 w 215"/>
                <a:gd name="T37" fmla="*/ 274 h 425"/>
                <a:gd name="T38" fmla="*/ 21 w 215"/>
                <a:gd name="T39" fmla="*/ 283 h 425"/>
                <a:gd name="T40" fmla="*/ 26 w 215"/>
                <a:gd name="T41" fmla="*/ 280 h 425"/>
                <a:gd name="T42" fmla="*/ 26 w 215"/>
                <a:gd name="T43" fmla="*/ 205 h 425"/>
                <a:gd name="T44" fmla="*/ 31 w 215"/>
                <a:gd name="T45" fmla="*/ 149 h 425"/>
                <a:gd name="T46" fmla="*/ 33 w 215"/>
                <a:gd name="T47" fmla="*/ 149 h 425"/>
                <a:gd name="T48" fmla="*/ 34 w 215"/>
                <a:gd name="T49" fmla="*/ 213 h 425"/>
                <a:gd name="T50" fmla="*/ 33 w 215"/>
                <a:gd name="T51" fmla="*/ 245 h 425"/>
                <a:gd name="T52" fmla="*/ 36 w 215"/>
                <a:gd name="T53" fmla="*/ 407 h 425"/>
                <a:gd name="T54" fmla="*/ 28 w 215"/>
                <a:gd name="T55" fmla="*/ 411 h 425"/>
                <a:gd name="T56" fmla="*/ 28 w 215"/>
                <a:gd name="T57" fmla="*/ 425 h 425"/>
                <a:gd name="T58" fmla="*/ 65 w 215"/>
                <a:gd name="T59" fmla="*/ 425 h 425"/>
                <a:gd name="T60" fmla="*/ 67 w 215"/>
                <a:gd name="T61" fmla="*/ 413 h 425"/>
                <a:gd name="T62" fmla="*/ 76 w 215"/>
                <a:gd name="T63" fmla="*/ 263 h 425"/>
                <a:gd name="T64" fmla="*/ 80 w 215"/>
                <a:gd name="T65" fmla="*/ 263 h 425"/>
                <a:gd name="T66" fmla="*/ 89 w 215"/>
                <a:gd name="T67" fmla="*/ 413 h 425"/>
                <a:gd name="T68" fmla="*/ 91 w 215"/>
                <a:gd name="T69" fmla="*/ 425 h 425"/>
                <a:gd name="T70" fmla="*/ 129 w 215"/>
                <a:gd name="T71" fmla="*/ 425 h 425"/>
                <a:gd name="T72" fmla="*/ 128 w 215"/>
                <a:gd name="T73" fmla="*/ 411 h 425"/>
                <a:gd name="T74" fmla="*/ 120 w 215"/>
                <a:gd name="T75" fmla="*/ 407 h 425"/>
                <a:gd name="T76" fmla="*/ 124 w 215"/>
                <a:gd name="T77" fmla="*/ 245 h 425"/>
                <a:gd name="T78" fmla="*/ 121 w 215"/>
                <a:gd name="T79" fmla="*/ 151 h 425"/>
                <a:gd name="T80" fmla="*/ 122 w 215"/>
                <a:gd name="T81" fmla="*/ 151 h 425"/>
                <a:gd name="T82" fmla="*/ 131 w 215"/>
                <a:gd name="T83" fmla="*/ 20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5" h="425">
                  <a:moveTo>
                    <a:pt x="46" y="32"/>
                  </a:moveTo>
                  <a:cubicBezTo>
                    <a:pt x="45" y="41"/>
                    <a:pt x="47" y="61"/>
                    <a:pt x="51" y="68"/>
                  </a:cubicBezTo>
                  <a:cubicBezTo>
                    <a:pt x="55" y="75"/>
                    <a:pt x="64" y="81"/>
                    <a:pt x="73" y="84"/>
                  </a:cubicBezTo>
                  <a:cubicBezTo>
                    <a:pt x="77" y="84"/>
                    <a:pt x="79" y="84"/>
                    <a:pt x="83" y="84"/>
                  </a:cubicBezTo>
                  <a:cubicBezTo>
                    <a:pt x="93" y="81"/>
                    <a:pt x="102" y="75"/>
                    <a:pt x="105" y="68"/>
                  </a:cubicBezTo>
                  <a:cubicBezTo>
                    <a:pt x="109" y="61"/>
                    <a:pt x="111" y="41"/>
                    <a:pt x="111" y="32"/>
                  </a:cubicBezTo>
                  <a:cubicBezTo>
                    <a:pt x="107" y="0"/>
                    <a:pt x="49" y="0"/>
                    <a:pt x="46" y="32"/>
                  </a:cubicBezTo>
                  <a:close/>
                  <a:moveTo>
                    <a:pt x="131" y="205"/>
                  </a:moveTo>
                  <a:cubicBezTo>
                    <a:pt x="138" y="210"/>
                    <a:pt x="138" y="210"/>
                    <a:pt x="138" y="210"/>
                  </a:cubicBezTo>
                  <a:cubicBezTo>
                    <a:pt x="200" y="225"/>
                    <a:pt x="200" y="225"/>
                    <a:pt x="200" y="225"/>
                  </a:cubicBezTo>
                  <a:cubicBezTo>
                    <a:pt x="203" y="227"/>
                    <a:pt x="215" y="209"/>
                    <a:pt x="210" y="204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54" y="160"/>
                    <a:pt x="148" y="133"/>
                    <a:pt x="142" y="122"/>
                  </a:cubicBezTo>
                  <a:cubicBezTo>
                    <a:pt x="135" y="107"/>
                    <a:pt x="112" y="95"/>
                    <a:pt x="96" y="92"/>
                  </a:cubicBezTo>
                  <a:cubicBezTo>
                    <a:pt x="78" y="90"/>
                    <a:pt x="74" y="90"/>
                    <a:pt x="56" y="92"/>
                  </a:cubicBezTo>
                  <a:cubicBezTo>
                    <a:pt x="39" y="95"/>
                    <a:pt x="20" y="107"/>
                    <a:pt x="12" y="122"/>
                  </a:cubicBezTo>
                  <a:cubicBezTo>
                    <a:pt x="5" y="135"/>
                    <a:pt x="2" y="172"/>
                    <a:pt x="0" y="193"/>
                  </a:cubicBezTo>
                  <a:cubicBezTo>
                    <a:pt x="0" y="196"/>
                    <a:pt x="0" y="201"/>
                    <a:pt x="0" y="204"/>
                  </a:cubicBezTo>
                  <a:cubicBezTo>
                    <a:pt x="6" y="274"/>
                    <a:pt x="6" y="274"/>
                    <a:pt x="6" y="274"/>
                  </a:cubicBezTo>
                  <a:cubicBezTo>
                    <a:pt x="6" y="277"/>
                    <a:pt x="17" y="281"/>
                    <a:pt x="21" y="283"/>
                  </a:cubicBezTo>
                  <a:cubicBezTo>
                    <a:pt x="24" y="285"/>
                    <a:pt x="26" y="283"/>
                    <a:pt x="26" y="280"/>
                  </a:cubicBezTo>
                  <a:cubicBezTo>
                    <a:pt x="26" y="205"/>
                    <a:pt x="26" y="205"/>
                    <a:pt x="26" y="205"/>
                  </a:cubicBezTo>
                  <a:cubicBezTo>
                    <a:pt x="31" y="149"/>
                    <a:pt x="31" y="149"/>
                    <a:pt x="31" y="149"/>
                  </a:cubicBezTo>
                  <a:cubicBezTo>
                    <a:pt x="33" y="149"/>
                    <a:pt x="33" y="149"/>
                    <a:pt x="33" y="149"/>
                  </a:cubicBezTo>
                  <a:cubicBezTo>
                    <a:pt x="34" y="213"/>
                    <a:pt x="34" y="213"/>
                    <a:pt x="34" y="213"/>
                  </a:cubicBezTo>
                  <a:cubicBezTo>
                    <a:pt x="33" y="245"/>
                    <a:pt x="33" y="245"/>
                    <a:pt x="33" y="245"/>
                  </a:cubicBezTo>
                  <a:cubicBezTo>
                    <a:pt x="36" y="407"/>
                    <a:pt x="36" y="407"/>
                    <a:pt x="36" y="407"/>
                  </a:cubicBezTo>
                  <a:cubicBezTo>
                    <a:pt x="28" y="411"/>
                    <a:pt x="28" y="411"/>
                    <a:pt x="28" y="411"/>
                  </a:cubicBezTo>
                  <a:cubicBezTo>
                    <a:pt x="24" y="413"/>
                    <a:pt x="25" y="425"/>
                    <a:pt x="28" y="425"/>
                  </a:cubicBezTo>
                  <a:cubicBezTo>
                    <a:pt x="65" y="425"/>
                    <a:pt x="65" y="425"/>
                    <a:pt x="65" y="425"/>
                  </a:cubicBezTo>
                  <a:cubicBezTo>
                    <a:pt x="67" y="425"/>
                    <a:pt x="67" y="416"/>
                    <a:pt x="67" y="413"/>
                  </a:cubicBezTo>
                  <a:cubicBezTo>
                    <a:pt x="76" y="263"/>
                    <a:pt x="76" y="263"/>
                    <a:pt x="76" y="263"/>
                  </a:cubicBezTo>
                  <a:cubicBezTo>
                    <a:pt x="80" y="263"/>
                    <a:pt x="80" y="263"/>
                    <a:pt x="80" y="263"/>
                  </a:cubicBezTo>
                  <a:cubicBezTo>
                    <a:pt x="89" y="413"/>
                    <a:pt x="89" y="413"/>
                    <a:pt x="89" y="413"/>
                  </a:cubicBezTo>
                  <a:cubicBezTo>
                    <a:pt x="89" y="416"/>
                    <a:pt x="90" y="425"/>
                    <a:pt x="91" y="425"/>
                  </a:cubicBezTo>
                  <a:cubicBezTo>
                    <a:pt x="129" y="425"/>
                    <a:pt x="129" y="425"/>
                    <a:pt x="129" y="425"/>
                  </a:cubicBezTo>
                  <a:cubicBezTo>
                    <a:pt x="131" y="425"/>
                    <a:pt x="133" y="413"/>
                    <a:pt x="128" y="411"/>
                  </a:cubicBezTo>
                  <a:cubicBezTo>
                    <a:pt x="120" y="407"/>
                    <a:pt x="120" y="407"/>
                    <a:pt x="120" y="407"/>
                  </a:cubicBezTo>
                  <a:cubicBezTo>
                    <a:pt x="124" y="245"/>
                    <a:pt x="124" y="245"/>
                    <a:pt x="124" y="245"/>
                  </a:cubicBezTo>
                  <a:cubicBezTo>
                    <a:pt x="121" y="151"/>
                    <a:pt x="121" y="151"/>
                    <a:pt x="121" y="151"/>
                  </a:cubicBezTo>
                  <a:cubicBezTo>
                    <a:pt x="122" y="151"/>
                    <a:pt x="122" y="151"/>
                    <a:pt x="122" y="151"/>
                  </a:cubicBezTo>
                  <a:lnTo>
                    <a:pt x="131" y="2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8"/>
            <p:cNvSpPr/>
            <p:nvPr/>
          </p:nvSpPr>
          <p:spPr bwMode="auto">
            <a:xfrm>
              <a:off x="2000" y="1654"/>
              <a:ext cx="291" cy="271"/>
            </a:xfrm>
            <a:custGeom>
              <a:avLst/>
              <a:gdLst>
                <a:gd name="T0" fmla="*/ 19 w 109"/>
                <a:gd name="T1" fmla="*/ 99 h 101"/>
                <a:gd name="T2" fmla="*/ 42 w 109"/>
                <a:gd name="T3" fmla="*/ 72 h 101"/>
                <a:gd name="T4" fmla="*/ 106 w 109"/>
                <a:gd name="T5" fmla="*/ 72 h 101"/>
                <a:gd name="T6" fmla="*/ 109 w 109"/>
                <a:gd name="T7" fmla="*/ 69 h 101"/>
                <a:gd name="T8" fmla="*/ 109 w 109"/>
                <a:gd name="T9" fmla="*/ 3 h 101"/>
                <a:gd name="T10" fmla="*/ 105 w 109"/>
                <a:gd name="T11" fmla="*/ 0 h 101"/>
                <a:gd name="T12" fmla="*/ 8 w 109"/>
                <a:gd name="T13" fmla="*/ 0 h 101"/>
                <a:gd name="T14" fmla="*/ 4 w 109"/>
                <a:gd name="T15" fmla="*/ 3 h 101"/>
                <a:gd name="T16" fmla="*/ 4 w 109"/>
                <a:gd name="T17" fmla="*/ 69 h 101"/>
                <a:gd name="T18" fmla="*/ 7 w 109"/>
                <a:gd name="T19" fmla="*/ 72 h 101"/>
                <a:gd name="T20" fmla="*/ 22 w 109"/>
                <a:gd name="T21" fmla="*/ 72 h 101"/>
                <a:gd name="T22" fmla="*/ 16 w 109"/>
                <a:gd name="T23" fmla="*/ 99 h 101"/>
                <a:gd name="T24" fmla="*/ 19 w 109"/>
                <a:gd name="T25" fmla="*/ 9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01">
                  <a:moveTo>
                    <a:pt x="19" y="99"/>
                  </a:moveTo>
                  <a:cubicBezTo>
                    <a:pt x="42" y="72"/>
                    <a:pt x="42" y="72"/>
                    <a:pt x="42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8" y="72"/>
                    <a:pt x="109" y="70"/>
                    <a:pt x="109" y="69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109" y="1"/>
                    <a:pt x="108" y="0"/>
                    <a:pt x="10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4" y="1"/>
                    <a:pt x="4" y="3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5" y="72"/>
                    <a:pt x="7" y="72"/>
                  </a:cubicBezTo>
                  <a:cubicBezTo>
                    <a:pt x="29" y="72"/>
                    <a:pt x="0" y="72"/>
                    <a:pt x="22" y="72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100"/>
                    <a:pt x="18" y="101"/>
                    <a:pt x="19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2934660" y="3267329"/>
            <a:ext cx="776389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2957640" y="6224284"/>
            <a:ext cx="774091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2934660" y="3270626"/>
            <a:ext cx="0" cy="35082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2934660" y="4246288"/>
            <a:ext cx="0" cy="197799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10698555" y="3266806"/>
            <a:ext cx="0" cy="295747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29"/>
          <p:cNvSpPr/>
          <p:nvPr/>
        </p:nvSpPr>
        <p:spPr bwMode="auto">
          <a:xfrm>
            <a:off x="2231635" y="3176878"/>
            <a:ext cx="282143" cy="252122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2730752" y="2301107"/>
            <a:ext cx="790158" cy="810418"/>
            <a:chOff x="4281714" y="1406397"/>
            <a:chExt cx="1190172" cy="1220689"/>
          </a:xfrm>
        </p:grpSpPr>
        <p:grpSp>
          <p:nvGrpSpPr>
            <p:cNvPr id="89" name="组合 88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91" name="矩形: 圆角 90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字魂121号-山海手书" panose="00000500000000000000" pitchFamily="2" charset="-122"/>
                  <a:ea typeface="字魂121号-山海手书" panose="00000500000000000000" pitchFamily="2" charset="-122"/>
                  <a:cs typeface="+mn-cs"/>
                </a:endParaRPr>
              </a:p>
            </p:txBody>
          </p:sp>
          <p:cxnSp>
            <p:nvCxnSpPr>
              <p:cNvPr id="92" name="直接连接符 91"/>
              <p:cNvCxnSpPr>
                <a:stCxn id="91" idx="0"/>
                <a:endCxn id="91" idx="2"/>
              </p:cNvCxnSpPr>
              <p:nvPr/>
            </p:nvCxnSpPr>
            <p:spPr>
              <a:xfrm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>
                <a:stCxn id="91" idx="1"/>
                <a:endCxn id="91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标题 1"/>
            <p:cNvSpPr txBox="1"/>
            <p:nvPr/>
          </p:nvSpPr>
          <p:spPr>
            <a:xfrm>
              <a:off x="4329755" y="1406397"/>
              <a:ext cx="655347" cy="5238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j-cs"/>
                </a:rPr>
                <a:t>形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j-cs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3713893" y="2301107"/>
            <a:ext cx="790158" cy="810418"/>
            <a:chOff x="4281714" y="1406397"/>
            <a:chExt cx="1190174" cy="1220689"/>
          </a:xfrm>
        </p:grpSpPr>
        <p:grpSp>
          <p:nvGrpSpPr>
            <p:cNvPr id="95" name="组合 94"/>
            <p:cNvGrpSpPr/>
            <p:nvPr/>
          </p:nvGrpSpPr>
          <p:grpSpPr>
            <a:xfrm>
              <a:off x="4281714" y="1436914"/>
              <a:ext cx="1190174" cy="1190172"/>
              <a:chOff x="4281714" y="1436914"/>
              <a:chExt cx="1190174" cy="1190172"/>
            </a:xfrm>
          </p:grpSpPr>
          <p:sp>
            <p:nvSpPr>
              <p:cNvPr id="97" name="矩形: 圆角 96"/>
              <p:cNvSpPr/>
              <p:nvPr/>
            </p:nvSpPr>
            <p:spPr>
              <a:xfrm>
                <a:off x="4281716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字魂121号-山海手书" panose="00000500000000000000" pitchFamily="2" charset="-122"/>
                  <a:ea typeface="字魂121号-山海手书" panose="00000500000000000000" pitchFamily="2" charset="-122"/>
                  <a:cs typeface="+mn-cs"/>
                </a:endParaRPr>
              </a:p>
            </p:txBody>
          </p:sp>
          <p:cxnSp>
            <p:nvCxnSpPr>
              <p:cNvPr id="98" name="直接连接符 97"/>
              <p:cNvCxnSpPr>
                <a:stCxn id="97" idx="0"/>
                <a:endCxn id="97" idx="2"/>
              </p:cNvCxnSpPr>
              <p:nvPr/>
            </p:nvCxnSpPr>
            <p:spPr>
              <a:xfrm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>
                <a:stCxn id="97" idx="1"/>
                <a:endCxn id="97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标题 1"/>
            <p:cNvSpPr txBox="1"/>
            <p:nvPr/>
          </p:nvSpPr>
          <p:spPr>
            <a:xfrm>
              <a:off x="4325731" y="1406397"/>
              <a:ext cx="655346" cy="5238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j-cs"/>
                </a:rPr>
                <a:t>式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j-cs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713095" y="2301107"/>
            <a:ext cx="790157" cy="810418"/>
            <a:chOff x="4281714" y="1406397"/>
            <a:chExt cx="1190172" cy="1220689"/>
          </a:xfrm>
        </p:grpSpPr>
        <p:grpSp>
          <p:nvGrpSpPr>
            <p:cNvPr id="101" name="组合 100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103" name="矩形: 圆角 102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字魂121号-山海手书" panose="00000500000000000000" pitchFamily="2" charset="-122"/>
                  <a:ea typeface="字魂121号-山海手书" panose="00000500000000000000" pitchFamily="2" charset="-122"/>
                  <a:cs typeface="+mn-cs"/>
                </a:endParaRPr>
              </a:p>
            </p:txBody>
          </p:sp>
          <p:cxnSp>
            <p:nvCxnSpPr>
              <p:cNvPr id="104" name="直接连接符 103"/>
              <p:cNvCxnSpPr>
                <a:stCxn id="103" idx="0"/>
                <a:endCxn id="103" idx="2"/>
              </p:cNvCxnSpPr>
              <p:nvPr/>
            </p:nvCxnSpPr>
            <p:spPr>
              <a:xfrm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/>
              <p:cNvCxnSpPr>
                <a:stCxn id="103" idx="1"/>
                <a:endCxn id="103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标题 1"/>
            <p:cNvSpPr txBox="1"/>
            <p:nvPr/>
          </p:nvSpPr>
          <p:spPr>
            <a:xfrm>
              <a:off x="4325731" y="1406397"/>
              <a:ext cx="655347" cy="5238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j-cs"/>
                </a:rPr>
                <a:t>主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j-cs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5765095" y="2301107"/>
            <a:ext cx="790157" cy="810418"/>
            <a:chOff x="4281714" y="1406397"/>
            <a:chExt cx="1190172" cy="1220689"/>
          </a:xfrm>
        </p:grpSpPr>
        <p:grpSp>
          <p:nvGrpSpPr>
            <p:cNvPr id="107" name="组合 106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109" name="矩形: 圆角 108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字魂121号-山海手书" panose="00000500000000000000" pitchFamily="2" charset="-122"/>
                  <a:ea typeface="字魂121号-山海手书" panose="00000500000000000000" pitchFamily="2" charset="-122"/>
                  <a:cs typeface="+mn-cs"/>
                </a:endParaRPr>
              </a:p>
            </p:txBody>
          </p:sp>
          <p:cxnSp>
            <p:nvCxnSpPr>
              <p:cNvPr id="110" name="直接连接符 109"/>
              <p:cNvCxnSpPr>
                <a:stCxn id="109" idx="0"/>
                <a:endCxn id="109" idx="2"/>
              </p:cNvCxnSpPr>
              <p:nvPr/>
            </p:nvCxnSpPr>
            <p:spPr>
              <a:xfrm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>
                <a:stCxn id="109" idx="1"/>
                <a:endCxn id="109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标题 1"/>
            <p:cNvSpPr txBox="1"/>
            <p:nvPr/>
          </p:nvSpPr>
          <p:spPr>
            <a:xfrm>
              <a:off x="4306602" y="1406397"/>
              <a:ext cx="655347" cy="5238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j-cs"/>
                </a:rPr>
                <a:t>义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j-cs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6999299" y="2301107"/>
            <a:ext cx="790158" cy="810418"/>
            <a:chOff x="4281714" y="1406397"/>
            <a:chExt cx="1190172" cy="1220689"/>
          </a:xfrm>
        </p:grpSpPr>
        <p:grpSp>
          <p:nvGrpSpPr>
            <p:cNvPr id="113" name="组合 112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115" name="矩形: 圆角 114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字魂121号-山海手书" panose="00000500000000000000" pitchFamily="2" charset="-122"/>
                  <a:ea typeface="字魂121号-山海手书" panose="00000500000000000000" pitchFamily="2" charset="-122"/>
                  <a:cs typeface="+mn-cs"/>
                </a:endParaRPr>
              </a:p>
            </p:txBody>
          </p:sp>
          <p:cxnSp>
            <p:nvCxnSpPr>
              <p:cNvPr id="116" name="直接连接符 115"/>
              <p:cNvCxnSpPr>
                <a:stCxn id="115" idx="0"/>
                <a:endCxn id="115" idx="2"/>
              </p:cNvCxnSpPr>
              <p:nvPr/>
            </p:nvCxnSpPr>
            <p:spPr>
              <a:xfrm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>
                <a:stCxn id="115" idx="1"/>
                <a:endCxn id="115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" name="标题 1"/>
            <p:cNvSpPr txBox="1"/>
            <p:nvPr/>
          </p:nvSpPr>
          <p:spPr>
            <a:xfrm>
              <a:off x="4329755" y="1406397"/>
              <a:ext cx="655347" cy="5238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j-cs"/>
                </a:rPr>
                <a:t>官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j-cs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7982440" y="2301107"/>
            <a:ext cx="790158" cy="810418"/>
            <a:chOff x="4281714" y="1406397"/>
            <a:chExt cx="1190174" cy="1220689"/>
          </a:xfrm>
        </p:grpSpPr>
        <p:grpSp>
          <p:nvGrpSpPr>
            <p:cNvPr id="119" name="组合 118"/>
            <p:cNvGrpSpPr/>
            <p:nvPr/>
          </p:nvGrpSpPr>
          <p:grpSpPr>
            <a:xfrm>
              <a:off x="4281714" y="1436914"/>
              <a:ext cx="1190174" cy="1190172"/>
              <a:chOff x="4281714" y="1436914"/>
              <a:chExt cx="1190174" cy="1190172"/>
            </a:xfrm>
          </p:grpSpPr>
          <p:sp>
            <p:nvSpPr>
              <p:cNvPr id="121" name="矩形: 圆角 120"/>
              <p:cNvSpPr/>
              <p:nvPr/>
            </p:nvSpPr>
            <p:spPr>
              <a:xfrm>
                <a:off x="4281716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字魂121号-山海手书" panose="00000500000000000000" pitchFamily="2" charset="-122"/>
                  <a:ea typeface="字魂121号-山海手书" panose="00000500000000000000" pitchFamily="2" charset="-122"/>
                  <a:cs typeface="+mn-cs"/>
                </a:endParaRPr>
              </a:p>
            </p:txBody>
          </p:sp>
          <p:cxnSp>
            <p:nvCxnSpPr>
              <p:cNvPr id="122" name="直接连接符 121"/>
              <p:cNvCxnSpPr>
                <a:stCxn id="121" idx="0"/>
                <a:endCxn id="121" idx="2"/>
              </p:cNvCxnSpPr>
              <p:nvPr/>
            </p:nvCxnSpPr>
            <p:spPr>
              <a:xfrm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>
                <a:stCxn id="121" idx="1"/>
                <a:endCxn id="121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标题 1"/>
            <p:cNvSpPr txBox="1"/>
            <p:nvPr/>
          </p:nvSpPr>
          <p:spPr>
            <a:xfrm>
              <a:off x="4325731" y="1406397"/>
              <a:ext cx="655346" cy="5238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j-cs"/>
                </a:rPr>
                <a:t>僚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j-cs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8981642" y="2301107"/>
            <a:ext cx="790157" cy="810418"/>
            <a:chOff x="4281714" y="1406397"/>
            <a:chExt cx="1190172" cy="1220689"/>
          </a:xfrm>
        </p:grpSpPr>
        <p:grpSp>
          <p:nvGrpSpPr>
            <p:cNvPr id="125" name="组合 124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127" name="矩形: 圆角 126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字魂121号-山海手书" panose="00000500000000000000" pitchFamily="2" charset="-122"/>
                  <a:ea typeface="字魂121号-山海手书" panose="00000500000000000000" pitchFamily="2" charset="-122"/>
                  <a:cs typeface="+mn-cs"/>
                </a:endParaRPr>
              </a:p>
            </p:txBody>
          </p:sp>
          <p:cxnSp>
            <p:nvCxnSpPr>
              <p:cNvPr id="128" name="直接连接符 127"/>
              <p:cNvCxnSpPr>
                <a:stCxn id="127" idx="0"/>
                <a:endCxn id="127" idx="2"/>
              </p:cNvCxnSpPr>
              <p:nvPr/>
            </p:nvCxnSpPr>
            <p:spPr>
              <a:xfrm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>
                <a:stCxn id="127" idx="1"/>
                <a:endCxn id="127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标题 1"/>
            <p:cNvSpPr txBox="1"/>
            <p:nvPr/>
          </p:nvSpPr>
          <p:spPr>
            <a:xfrm>
              <a:off x="4325731" y="1406397"/>
              <a:ext cx="655347" cy="5238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j-cs"/>
                </a:rPr>
                <a:t>主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j-cs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10033642" y="2301107"/>
            <a:ext cx="790157" cy="810418"/>
            <a:chOff x="4281714" y="1406397"/>
            <a:chExt cx="1190172" cy="1220689"/>
          </a:xfrm>
        </p:grpSpPr>
        <p:grpSp>
          <p:nvGrpSpPr>
            <p:cNvPr id="131" name="组合 130"/>
            <p:cNvGrpSpPr/>
            <p:nvPr/>
          </p:nvGrpSpPr>
          <p:grpSpPr>
            <a:xfrm>
              <a:off x="4281714" y="1436914"/>
              <a:ext cx="1190172" cy="1190172"/>
              <a:chOff x="4281714" y="1436914"/>
              <a:chExt cx="1190172" cy="1190172"/>
            </a:xfrm>
          </p:grpSpPr>
          <p:sp>
            <p:nvSpPr>
              <p:cNvPr id="133" name="矩形: 圆角 132"/>
              <p:cNvSpPr/>
              <p:nvPr/>
            </p:nvSpPr>
            <p:spPr>
              <a:xfrm>
                <a:off x="4281714" y="1436914"/>
                <a:ext cx="1190172" cy="1190172"/>
              </a:xfrm>
              <a:prstGeom prst="roundRect">
                <a:avLst>
                  <a:gd name="adj" fmla="val 5691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字魂121号-山海手书" panose="00000500000000000000" pitchFamily="2" charset="-122"/>
                  <a:ea typeface="字魂121号-山海手书" panose="00000500000000000000" pitchFamily="2" charset="-122"/>
                  <a:cs typeface="+mn-cs"/>
                </a:endParaRPr>
              </a:p>
            </p:txBody>
          </p:sp>
          <p:cxnSp>
            <p:nvCxnSpPr>
              <p:cNvPr id="134" name="直接连接符 133"/>
              <p:cNvCxnSpPr>
                <a:stCxn id="133" idx="0"/>
                <a:endCxn id="133" idx="2"/>
              </p:cNvCxnSpPr>
              <p:nvPr/>
            </p:nvCxnSpPr>
            <p:spPr>
              <a:xfrm>
                <a:off x="4876800" y="1436914"/>
                <a:ext cx="0" cy="1190172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>
                <a:stCxn id="133" idx="1"/>
                <a:endCxn id="133" idx="3"/>
              </p:cNvCxnSpPr>
              <p:nvPr/>
            </p:nvCxnSpPr>
            <p:spPr>
              <a:xfrm>
                <a:off x="4281714" y="2032000"/>
                <a:ext cx="1190172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" name="标题 1"/>
            <p:cNvSpPr txBox="1"/>
            <p:nvPr/>
          </p:nvSpPr>
          <p:spPr>
            <a:xfrm>
              <a:off x="4306602" y="1406397"/>
              <a:ext cx="655347" cy="5238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1219200" rtl="0" eaLnBrk="1" latinLnBrk="0" hangingPunct="1">
                <a:spcBef>
                  <a:spcPct val="0"/>
                </a:spcBef>
                <a:buNone/>
                <a:defRPr sz="2000" b="1" kern="120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uLnTx/>
                  <a:uFillTx/>
                  <a:latin typeface="思源宋体 CN Heavy" panose="02020900000000000000" pitchFamily="18" charset="-122"/>
                  <a:ea typeface="思源宋体 CN Heavy" panose="02020900000000000000" pitchFamily="18" charset="-122"/>
                  <a:cs typeface="+mj-cs"/>
                </a:rPr>
                <a:t>义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j-cs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000" y="3438733"/>
            <a:ext cx="69072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99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99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99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99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99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nimBg="1"/>
      <p:bldP spid="5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4"/>
          <p:cNvSpPr txBox="1"/>
          <p:nvPr/>
        </p:nvSpPr>
        <p:spPr>
          <a:xfrm>
            <a:off x="3809653" y="470258"/>
            <a:ext cx="4138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前言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PREFACE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Line 106"/>
          <p:cNvSpPr>
            <a:spLocks noChangeShapeType="1"/>
          </p:cNvSpPr>
          <p:nvPr/>
        </p:nvSpPr>
        <p:spPr bwMode="auto">
          <a:xfrm flipH="1">
            <a:off x="1881588" y="1672398"/>
            <a:ext cx="8979683" cy="0"/>
          </a:xfrm>
          <a:prstGeom prst="line">
            <a:avLst/>
          </a:prstGeom>
          <a:noFill/>
          <a:ln w="19050" cap="flat">
            <a:solidFill>
              <a:srgbClr val="C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8379" y="2351224"/>
            <a:ext cx="4369076" cy="429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矩形 77"/>
          <p:cNvSpPr/>
          <p:nvPr/>
        </p:nvSpPr>
        <p:spPr>
          <a:xfrm>
            <a:off x="1620971" y="1691022"/>
            <a:ext cx="9639820" cy="2891790"/>
          </a:xfrm>
          <a:prstGeom prst="rect">
            <a:avLst/>
          </a:prstGeom>
        </p:spPr>
        <p:txBody>
          <a:bodyPr wrap="square">
            <a:spAutoFit/>
          </a:bodyPr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“不忘初心、牢记使命"主题教育总结大会于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月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8日在北京召开。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中共中央总书记、国家主席、中央军委主席习近平出席会议并发表重要讲话。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他强调，全党要以这次主题教育为新的起点，不断深化党的自我革命，持续推动全党不忘初心、牢记使命。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习近平总书记在总结主题教育成效和经验的基础上，对下阶段“不忘初心、牢记使命”常态化、制度化进行了系统阐述，提出了明确的要求。重要讲话具有很强的政治性、思想性、理论性、指导性。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习近平总书记在“不忘初心、牢记使命”主题教育总结大会的重要讲话，充分肯定了“不忘初心、牢记使命”主题教育取得的主要成效，对巩固拓展主题教育成果、不断深化党的自我革命、持续推动全党不忘初心和使命作出了全面部署，提出了明确要求。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4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4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26833" y="778931"/>
            <a:ext cx="7622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在充分肯定成绩的同时，我们也要清醒看到存在的问题，主要是：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567"/>
            <a:ext cx="12192000" cy="4334627"/>
          </a:xfrm>
          <a:prstGeom prst="rect">
            <a:avLst/>
          </a:prstGeom>
        </p:spPr>
      </p:pic>
      <p:pic>
        <p:nvPicPr>
          <p:cNvPr id="29" name="Picture 11" descr="F:\桌面\党政机关\素材\党徽\Nipic_20180988_201509091138025270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913" y="3211776"/>
            <a:ext cx="2280655" cy="186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2" y="1870338"/>
            <a:ext cx="9755187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手动输入 3"/>
          <p:cNvSpPr/>
          <p:nvPr/>
        </p:nvSpPr>
        <p:spPr>
          <a:xfrm rot="16200000" flipH="1">
            <a:off x="5191761" y="-142240"/>
            <a:ext cx="6858001" cy="7142482"/>
          </a:xfrm>
          <a:prstGeom prst="flowChartManualInp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流程图: 手动输入 5"/>
          <p:cNvSpPr/>
          <p:nvPr/>
        </p:nvSpPr>
        <p:spPr>
          <a:xfrm rot="16200000" flipV="1">
            <a:off x="142243" y="-142240"/>
            <a:ext cx="6858001" cy="7142482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5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320" y="2858763"/>
            <a:ext cx="3727055" cy="366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046863" y="988767"/>
            <a:ext cx="357020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B533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共产党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CB533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286545" y="413719"/>
            <a:ext cx="172354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65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71837" y="893203"/>
            <a:ext cx="55130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　同志们！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2" y="2435317"/>
            <a:ext cx="5773737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1600"/>
            <a:ext cx="12192000" cy="67550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Freeform 7"/>
          <p:cNvSpPr/>
          <p:nvPr/>
        </p:nvSpPr>
        <p:spPr bwMode="auto">
          <a:xfrm>
            <a:off x="0" y="1338"/>
            <a:ext cx="12192000" cy="114776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reeform 7"/>
          <p:cNvSpPr/>
          <p:nvPr/>
        </p:nvSpPr>
        <p:spPr bwMode="auto">
          <a:xfrm>
            <a:off x="0" y="6772729"/>
            <a:ext cx="12192000" cy="114776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8280400" y="1656128"/>
            <a:ext cx="3733800" cy="3571875"/>
            <a:chOff x="5328" y="871"/>
            <a:chExt cx="2352" cy="2250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5328" y="871"/>
              <a:ext cx="2352" cy="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5457" y="871"/>
              <a:ext cx="2224" cy="2237"/>
            </a:xfrm>
            <a:custGeom>
              <a:avLst/>
              <a:gdLst>
                <a:gd name="T0" fmla="*/ 5273 w 7768"/>
                <a:gd name="T1" fmla="*/ 6394 h 7828"/>
                <a:gd name="T2" fmla="*/ 3725 w 7768"/>
                <a:gd name="T3" fmla="*/ 5088 h 7828"/>
                <a:gd name="T4" fmla="*/ 3726 w 7768"/>
                <a:gd name="T5" fmla="*/ 5092 h 7828"/>
                <a:gd name="T6" fmla="*/ 6785 w 7768"/>
                <a:gd name="T7" fmla="*/ 4840 h 7828"/>
                <a:gd name="T8" fmla="*/ 3730 w 7768"/>
                <a:gd name="T9" fmla="*/ 4870 h 7828"/>
                <a:gd name="T10" fmla="*/ 1519 w 7768"/>
                <a:gd name="T11" fmla="*/ 1932 h 7828"/>
                <a:gd name="T12" fmla="*/ 1520 w 7768"/>
                <a:gd name="T13" fmla="*/ 1673 h 7828"/>
                <a:gd name="T14" fmla="*/ 1519 w 7768"/>
                <a:gd name="T15" fmla="*/ 1932 h 7828"/>
                <a:gd name="T16" fmla="*/ 4467 w 7768"/>
                <a:gd name="T17" fmla="*/ 131 h 7828"/>
                <a:gd name="T18" fmla="*/ 4380 w 7768"/>
                <a:gd name="T19" fmla="*/ 186 h 7828"/>
                <a:gd name="T20" fmla="*/ 4341 w 7768"/>
                <a:gd name="T21" fmla="*/ 216 h 7828"/>
                <a:gd name="T22" fmla="*/ 4221 w 7768"/>
                <a:gd name="T23" fmla="*/ 536 h 7828"/>
                <a:gd name="T24" fmla="*/ 4163 w 7768"/>
                <a:gd name="T25" fmla="*/ 657 h 7828"/>
                <a:gd name="T26" fmla="*/ 4147 w 7768"/>
                <a:gd name="T27" fmla="*/ 1871 h 7828"/>
                <a:gd name="T28" fmla="*/ 4812 w 7768"/>
                <a:gd name="T29" fmla="*/ 3005 h 7828"/>
                <a:gd name="T30" fmla="*/ 4563 w 7768"/>
                <a:gd name="T31" fmla="*/ 3307 h 7828"/>
                <a:gd name="T32" fmla="*/ 4154 w 7768"/>
                <a:gd name="T33" fmla="*/ 3447 h 7828"/>
                <a:gd name="T34" fmla="*/ 3778 w 7768"/>
                <a:gd name="T35" fmla="*/ 3449 h 7828"/>
                <a:gd name="T36" fmla="*/ 3058 w 7768"/>
                <a:gd name="T37" fmla="*/ 1784 h 7828"/>
                <a:gd name="T38" fmla="*/ 2124 w 7768"/>
                <a:gd name="T39" fmla="*/ 1876 h 7828"/>
                <a:gd name="T40" fmla="*/ 1872 w 7768"/>
                <a:gd name="T41" fmla="*/ 1868 h 7828"/>
                <a:gd name="T42" fmla="*/ 1475 w 7768"/>
                <a:gd name="T43" fmla="*/ 1582 h 7828"/>
                <a:gd name="T44" fmla="*/ 1044 w 7768"/>
                <a:gd name="T45" fmla="*/ 2035 h 7828"/>
                <a:gd name="T46" fmla="*/ 1041 w 7768"/>
                <a:gd name="T47" fmla="*/ 2191 h 7828"/>
                <a:gd name="T48" fmla="*/ 184 w 7768"/>
                <a:gd name="T49" fmla="*/ 3810 h 7828"/>
                <a:gd name="T50" fmla="*/ 228 w 7768"/>
                <a:gd name="T51" fmla="*/ 4118 h 7828"/>
                <a:gd name="T52" fmla="*/ 145 w 7768"/>
                <a:gd name="T53" fmla="*/ 4149 h 7828"/>
                <a:gd name="T54" fmla="*/ 184 w 7768"/>
                <a:gd name="T55" fmla="*/ 4457 h 7828"/>
                <a:gd name="T56" fmla="*/ 217 w 7768"/>
                <a:gd name="T57" fmla="*/ 4485 h 7828"/>
                <a:gd name="T58" fmla="*/ 274 w 7768"/>
                <a:gd name="T59" fmla="*/ 4791 h 7828"/>
                <a:gd name="T60" fmla="*/ 362 w 7768"/>
                <a:gd name="T61" fmla="*/ 4784 h 7828"/>
                <a:gd name="T62" fmla="*/ 407 w 7768"/>
                <a:gd name="T63" fmla="*/ 5059 h 7828"/>
                <a:gd name="T64" fmla="*/ 1041 w 7768"/>
                <a:gd name="T65" fmla="*/ 6087 h 7828"/>
                <a:gd name="T66" fmla="*/ 1964 w 7768"/>
                <a:gd name="T67" fmla="*/ 5980 h 7828"/>
                <a:gd name="T68" fmla="*/ 3746 w 7768"/>
                <a:gd name="T69" fmla="*/ 5541 h 7828"/>
                <a:gd name="T70" fmla="*/ 3697 w 7768"/>
                <a:gd name="T71" fmla="*/ 7155 h 7828"/>
                <a:gd name="T72" fmla="*/ 6830 w 7768"/>
                <a:gd name="T73" fmla="*/ 7763 h 7828"/>
                <a:gd name="T74" fmla="*/ 7467 w 7768"/>
                <a:gd name="T75" fmla="*/ 5958 h 7828"/>
                <a:gd name="T76" fmla="*/ 7273 w 7768"/>
                <a:gd name="T77" fmla="*/ 3765 h 7828"/>
                <a:gd name="T78" fmla="*/ 7053 w 7768"/>
                <a:gd name="T79" fmla="*/ 3502 h 7828"/>
                <a:gd name="T80" fmla="*/ 6854 w 7768"/>
                <a:gd name="T81" fmla="*/ 3450 h 7828"/>
                <a:gd name="T82" fmla="*/ 6353 w 7768"/>
                <a:gd name="T83" fmla="*/ 3447 h 7828"/>
                <a:gd name="T84" fmla="*/ 5954 w 7768"/>
                <a:gd name="T85" fmla="*/ 3301 h 7828"/>
                <a:gd name="T86" fmla="*/ 5941 w 7768"/>
                <a:gd name="T87" fmla="*/ 3301 h 7828"/>
                <a:gd name="T88" fmla="*/ 5733 w 7768"/>
                <a:gd name="T89" fmla="*/ 2927 h 7828"/>
                <a:gd name="T90" fmla="*/ 6592 w 7768"/>
                <a:gd name="T91" fmla="*/ 1606 h 7828"/>
                <a:gd name="T92" fmla="*/ 6524 w 7768"/>
                <a:gd name="T93" fmla="*/ 1248 h 7828"/>
                <a:gd name="T94" fmla="*/ 6343 w 7768"/>
                <a:gd name="T95" fmla="*/ 589 h 7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768" h="7828">
                  <a:moveTo>
                    <a:pt x="5273" y="6394"/>
                  </a:moveTo>
                  <a:cubicBezTo>
                    <a:pt x="5273" y="6394"/>
                    <a:pt x="5273" y="6394"/>
                    <a:pt x="5273" y="6394"/>
                  </a:cubicBezTo>
                  <a:cubicBezTo>
                    <a:pt x="5273" y="6394"/>
                    <a:pt x="5273" y="6394"/>
                    <a:pt x="5273" y="6394"/>
                  </a:cubicBezTo>
                  <a:cubicBezTo>
                    <a:pt x="5273" y="6394"/>
                    <a:pt x="5273" y="6394"/>
                    <a:pt x="5273" y="6394"/>
                  </a:cubicBezTo>
                  <a:moveTo>
                    <a:pt x="3726" y="5092"/>
                  </a:moveTo>
                  <a:cubicBezTo>
                    <a:pt x="3725" y="5088"/>
                    <a:pt x="3725" y="5088"/>
                    <a:pt x="3725" y="5088"/>
                  </a:cubicBezTo>
                  <a:cubicBezTo>
                    <a:pt x="3754" y="5090"/>
                    <a:pt x="3754" y="5090"/>
                    <a:pt x="3754" y="5090"/>
                  </a:cubicBezTo>
                  <a:cubicBezTo>
                    <a:pt x="3752" y="5090"/>
                    <a:pt x="3750" y="5090"/>
                    <a:pt x="3749" y="5090"/>
                  </a:cubicBezTo>
                  <a:cubicBezTo>
                    <a:pt x="3741" y="5090"/>
                    <a:pt x="3733" y="5090"/>
                    <a:pt x="3726" y="5092"/>
                  </a:cubicBezTo>
                  <a:moveTo>
                    <a:pt x="6877" y="5059"/>
                  </a:moveTo>
                  <a:cubicBezTo>
                    <a:pt x="6789" y="5052"/>
                    <a:pt x="6789" y="5052"/>
                    <a:pt x="6789" y="5052"/>
                  </a:cubicBezTo>
                  <a:cubicBezTo>
                    <a:pt x="6787" y="4980"/>
                    <a:pt x="6786" y="4910"/>
                    <a:pt x="6785" y="4840"/>
                  </a:cubicBezTo>
                  <a:cubicBezTo>
                    <a:pt x="6877" y="5059"/>
                    <a:pt x="6877" y="5059"/>
                    <a:pt x="6877" y="5059"/>
                  </a:cubicBezTo>
                  <a:moveTo>
                    <a:pt x="3767" y="4872"/>
                  </a:moveTo>
                  <a:cubicBezTo>
                    <a:pt x="3730" y="4870"/>
                    <a:pt x="3730" y="4870"/>
                    <a:pt x="3730" y="4870"/>
                  </a:cubicBezTo>
                  <a:cubicBezTo>
                    <a:pt x="3771" y="4792"/>
                    <a:pt x="3771" y="4792"/>
                    <a:pt x="3771" y="4792"/>
                  </a:cubicBezTo>
                  <a:cubicBezTo>
                    <a:pt x="3770" y="4819"/>
                    <a:pt x="3768" y="4846"/>
                    <a:pt x="3767" y="4872"/>
                  </a:cubicBezTo>
                  <a:moveTo>
                    <a:pt x="1519" y="1932"/>
                  </a:moveTo>
                  <a:cubicBezTo>
                    <a:pt x="1459" y="1932"/>
                    <a:pt x="1405" y="1889"/>
                    <a:pt x="1393" y="1828"/>
                  </a:cubicBezTo>
                  <a:cubicBezTo>
                    <a:pt x="1379" y="1758"/>
                    <a:pt x="1424" y="1690"/>
                    <a:pt x="1494" y="1676"/>
                  </a:cubicBezTo>
                  <a:cubicBezTo>
                    <a:pt x="1503" y="1674"/>
                    <a:pt x="1511" y="1673"/>
                    <a:pt x="1520" y="1673"/>
                  </a:cubicBezTo>
                  <a:cubicBezTo>
                    <a:pt x="1580" y="1673"/>
                    <a:pt x="1634" y="1716"/>
                    <a:pt x="1646" y="1777"/>
                  </a:cubicBezTo>
                  <a:cubicBezTo>
                    <a:pt x="1660" y="1847"/>
                    <a:pt x="1615" y="1915"/>
                    <a:pt x="1545" y="1929"/>
                  </a:cubicBezTo>
                  <a:cubicBezTo>
                    <a:pt x="1537" y="1931"/>
                    <a:pt x="1528" y="1932"/>
                    <a:pt x="1519" y="1932"/>
                  </a:cubicBezTo>
                  <a:moveTo>
                    <a:pt x="5512" y="0"/>
                  </a:moveTo>
                  <a:cubicBezTo>
                    <a:pt x="5121" y="0"/>
                    <a:pt x="4732" y="80"/>
                    <a:pt x="4679" y="99"/>
                  </a:cubicBezTo>
                  <a:cubicBezTo>
                    <a:pt x="4619" y="121"/>
                    <a:pt x="4534" y="128"/>
                    <a:pt x="4467" y="131"/>
                  </a:cubicBezTo>
                  <a:cubicBezTo>
                    <a:pt x="4448" y="131"/>
                    <a:pt x="4431" y="132"/>
                    <a:pt x="4415" y="132"/>
                  </a:cubicBezTo>
                  <a:cubicBezTo>
                    <a:pt x="4381" y="132"/>
                    <a:pt x="4358" y="130"/>
                    <a:pt x="4358" y="130"/>
                  </a:cubicBezTo>
                  <a:cubicBezTo>
                    <a:pt x="4361" y="141"/>
                    <a:pt x="4370" y="164"/>
                    <a:pt x="4380" y="186"/>
                  </a:cubicBezTo>
                  <a:cubicBezTo>
                    <a:pt x="4390" y="209"/>
                    <a:pt x="4400" y="230"/>
                    <a:pt x="4400" y="230"/>
                  </a:cubicBezTo>
                  <a:cubicBezTo>
                    <a:pt x="4399" y="230"/>
                    <a:pt x="4398" y="231"/>
                    <a:pt x="4397" y="231"/>
                  </a:cubicBezTo>
                  <a:cubicBezTo>
                    <a:pt x="4384" y="231"/>
                    <a:pt x="4364" y="225"/>
                    <a:pt x="4341" y="216"/>
                  </a:cubicBezTo>
                  <a:cubicBezTo>
                    <a:pt x="4251" y="183"/>
                    <a:pt x="4105" y="104"/>
                    <a:pt x="4105" y="104"/>
                  </a:cubicBezTo>
                  <a:cubicBezTo>
                    <a:pt x="4089" y="225"/>
                    <a:pt x="4118" y="333"/>
                    <a:pt x="4151" y="411"/>
                  </a:cubicBezTo>
                  <a:cubicBezTo>
                    <a:pt x="4184" y="489"/>
                    <a:pt x="4221" y="536"/>
                    <a:pt x="4221" y="536"/>
                  </a:cubicBezTo>
                  <a:cubicBezTo>
                    <a:pt x="4219" y="536"/>
                    <a:pt x="4217" y="536"/>
                    <a:pt x="4214" y="536"/>
                  </a:cubicBezTo>
                  <a:cubicBezTo>
                    <a:pt x="4184" y="536"/>
                    <a:pt x="4121" y="510"/>
                    <a:pt x="4121" y="510"/>
                  </a:cubicBezTo>
                  <a:cubicBezTo>
                    <a:pt x="4142" y="610"/>
                    <a:pt x="4163" y="657"/>
                    <a:pt x="4163" y="657"/>
                  </a:cubicBezTo>
                  <a:cubicBezTo>
                    <a:pt x="4020" y="761"/>
                    <a:pt x="3976" y="1043"/>
                    <a:pt x="3967" y="1289"/>
                  </a:cubicBezTo>
                  <a:cubicBezTo>
                    <a:pt x="3918" y="1339"/>
                    <a:pt x="3907" y="1468"/>
                    <a:pt x="3945" y="1607"/>
                  </a:cubicBezTo>
                  <a:cubicBezTo>
                    <a:pt x="3988" y="1760"/>
                    <a:pt x="4075" y="1871"/>
                    <a:pt x="4147" y="1871"/>
                  </a:cubicBezTo>
                  <a:cubicBezTo>
                    <a:pt x="4153" y="1871"/>
                    <a:pt x="4159" y="1870"/>
                    <a:pt x="4164" y="1869"/>
                  </a:cubicBezTo>
                  <a:cubicBezTo>
                    <a:pt x="4275" y="2312"/>
                    <a:pt x="4512" y="2720"/>
                    <a:pt x="4812" y="2933"/>
                  </a:cubicBezTo>
                  <a:cubicBezTo>
                    <a:pt x="4812" y="3005"/>
                    <a:pt x="4812" y="3005"/>
                    <a:pt x="4812" y="3005"/>
                  </a:cubicBezTo>
                  <a:cubicBezTo>
                    <a:pt x="4809" y="3005"/>
                    <a:pt x="4809" y="3005"/>
                    <a:pt x="4809" y="3005"/>
                  </a:cubicBezTo>
                  <a:cubicBezTo>
                    <a:pt x="4771" y="3091"/>
                    <a:pt x="4716" y="3168"/>
                    <a:pt x="4650" y="3233"/>
                  </a:cubicBezTo>
                  <a:cubicBezTo>
                    <a:pt x="4623" y="3260"/>
                    <a:pt x="4594" y="3284"/>
                    <a:pt x="4563" y="3307"/>
                  </a:cubicBezTo>
                  <a:cubicBezTo>
                    <a:pt x="4455" y="3370"/>
                    <a:pt x="4455" y="3370"/>
                    <a:pt x="4455" y="3370"/>
                  </a:cubicBezTo>
                  <a:cubicBezTo>
                    <a:pt x="4454" y="3370"/>
                    <a:pt x="4454" y="3369"/>
                    <a:pt x="4453" y="3368"/>
                  </a:cubicBezTo>
                  <a:cubicBezTo>
                    <a:pt x="4362" y="3414"/>
                    <a:pt x="4261" y="3442"/>
                    <a:pt x="4154" y="3447"/>
                  </a:cubicBezTo>
                  <a:cubicBezTo>
                    <a:pt x="4154" y="3447"/>
                    <a:pt x="4154" y="3447"/>
                    <a:pt x="4154" y="3447"/>
                  </a:cubicBezTo>
                  <a:cubicBezTo>
                    <a:pt x="3778" y="3447"/>
                    <a:pt x="3778" y="3447"/>
                    <a:pt x="3778" y="3447"/>
                  </a:cubicBezTo>
                  <a:cubicBezTo>
                    <a:pt x="3778" y="3448"/>
                    <a:pt x="3778" y="3449"/>
                    <a:pt x="3778" y="3449"/>
                  </a:cubicBezTo>
                  <a:cubicBezTo>
                    <a:pt x="3776" y="3449"/>
                    <a:pt x="3773" y="3449"/>
                    <a:pt x="3771" y="3449"/>
                  </a:cubicBezTo>
                  <a:cubicBezTo>
                    <a:pt x="3632" y="3449"/>
                    <a:pt x="3508" y="3512"/>
                    <a:pt x="3427" y="3611"/>
                  </a:cubicBezTo>
                  <a:cubicBezTo>
                    <a:pt x="3058" y="1784"/>
                    <a:pt x="3058" y="1784"/>
                    <a:pt x="3058" y="1784"/>
                  </a:cubicBezTo>
                  <a:cubicBezTo>
                    <a:pt x="2124" y="1973"/>
                    <a:pt x="2124" y="1973"/>
                    <a:pt x="2124" y="1973"/>
                  </a:cubicBezTo>
                  <a:cubicBezTo>
                    <a:pt x="2119" y="1955"/>
                    <a:pt x="2115" y="1939"/>
                    <a:pt x="2112" y="1925"/>
                  </a:cubicBezTo>
                  <a:cubicBezTo>
                    <a:pt x="2123" y="1912"/>
                    <a:pt x="2128" y="1894"/>
                    <a:pt x="2124" y="1876"/>
                  </a:cubicBezTo>
                  <a:cubicBezTo>
                    <a:pt x="2119" y="1848"/>
                    <a:pt x="2094" y="1829"/>
                    <a:pt x="2067" y="1829"/>
                  </a:cubicBezTo>
                  <a:cubicBezTo>
                    <a:pt x="2063" y="1829"/>
                    <a:pt x="2060" y="1830"/>
                    <a:pt x="2056" y="1830"/>
                  </a:cubicBezTo>
                  <a:cubicBezTo>
                    <a:pt x="1872" y="1868"/>
                    <a:pt x="1872" y="1868"/>
                    <a:pt x="1872" y="1868"/>
                  </a:cubicBezTo>
                  <a:cubicBezTo>
                    <a:pt x="1867" y="1842"/>
                    <a:pt x="1867" y="1842"/>
                    <a:pt x="1867" y="1842"/>
                  </a:cubicBezTo>
                  <a:cubicBezTo>
                    <a:pt x="1835" y="1685"/>
                    <a:pt x="1696" y="1576"/>
                    <a:pt x="1541" y="1576"/>
                  </a:cubicBezTo>
                  <a:cubicBezTo>
                    <a:pt x="1519" y="1576"/>
                    <a:pt x="1497" y="1578"/>
                    <a:pt x="1475" y="1582"/>
                  </a:cubicBezTo>
                  <a:cubicBezTo>
                    <a:pt x="1295" y="1619"/>
                    <a:pt x="1179" y="1794"/>
                    <a:pt x="1215" y="1974"/>
                  </a:cubicBezTo>
                  <a:cubicBezTo>
                    <a:pt x="1220" y="1999"/>
                    <a:pt x="1220" y="1999"/>
                    <a:pt x="1220" y="1999"/>
                  </a:cubicBezTo>
                  <a:cubicBezTo>
                    <a:pt x="1044" y="2035"/>
                    <a:pt x="1044" y="2035"/>
                    <a:pt x="1044" y="2035"/>
                  </a:cubicBezTo>
                  <a:cubicBezTo>
                    <a:pt x="1012" y="2041"/>
                    <a:pt x="992" y="2072"/>
                    <a:pt x="998" y="2104"/>
                  </a:cubicBezTo>
                  <a:cubicBezTo>
                    <a:pt x="1002" y="2123"/>
                    <a:pt x="1016" y="2139"/>
                    <a:pt x="1033" y="2146"/>
                  </a:cubicBezTo>
                  <a:cubicBezTo>
                    <a:pt x="1036" y="2159"/>
                    <a:pt x="1039" y="2174"/>
                    <a:pt x="1041" y="2191"/>
                  </a:cubicBezTo>
                  <a:cubicBezTo>
                    <a:pt x="102" y="2381"/>
                    <a:pt x="102" y="2381"/>
                    <a:pt x="102" y="2381"/>
                  </a:cubicBezTo>
                  <a:cubicBezTo>
                    <a:pt x="385" y="3782"/>
                    <a:pt x="385" y="3782"/>
                    <a:pt x="385" y="3782"/>
                  </a:cubicBezTo>
                  <a:cubicBezTo>
                    <a:pt x="184" y="3810"/>
                    <a:pt x="184" y="3810"/>
                    <a:pt x="184" y="3810"/>
                  </a:cubicBezTo>
                  <a:cubicBezTo>
                    <a:pt x="99" y="3823"/>
                    <a:pt x="40" y="3901"/>
                    <a:pt x="52" y="3986"/>
                  </a:cubicBezTo>
                  <a:cubicBezTo>
                    <a:pt x="63" y="4064"/>
                    <a:pt x="130" y="4120"/>
                    <a:pt x="206" y="4120"/>
                  </a:cubicBezTo>
                  <a:cubicBezTo>
                    <a:pt x="213" y="4120"/>
                    <a:pt x="221" y="4120"/>
                    <a:pt x="228" y="4118"/>
                  </a:cubicBezTo>
                  <a:cubicBezTo>
                    <a:pt x="447" y="4087"/>
                    <a:pt x="447" y="4087"/>
                    <a:pt x="447" y="4087"/>
                  </a:cubicBezTo>
                  <a:cubicBezTo>
                    <a:pt x="451" y="4110"/>
                    <a:pt x="451" y="4110"/>
                    <a:pt x="451" y="4110"/>
                  </a:cubicBezTo>
                  <a:cubicBezTo>
                    <a:pt x="145" y="4149"/>
                    <a:pt x="145" y="4149"/>
                    <a:pt x="145" y="4149"/>
                  </a:cubicBezTo>
                  <a:cubicBezTo>
                    <a:pt x="60" y="4159"/>
                    <a:pt x="0" y="4237"/>
                    <a:pt x="10" y="4322"/>
                  </a:cubicBezTo>
                  <a:cubicBezTo>
                    <a:pt x="20" y="4401"/>
                    <a:pt x="87" y="4459"/>
                    <a:pt x="164" y="4459"/>
                  </a:cubicBezTo>
                  <a:cubicBezTo>
                    <a:pt x="171" y="4459"/>
                    <a:pt x="177" y="4458"/>
                    <a:pt x="184" y="4457"/>
                  </a:cubicBezTo>
                  <a:cubicBezTo>
                    <a:pt x="513" y="4416"/>
                    <a:pt x="513" y="4416"/>
                    <a:pt x="513" y="4416"/>
                  </a:cubicBezTo>
                  <a:cubicBezTo>
                    <a:pt x="516" y="4429"/>
                    <a:pt x="516" y="4429"/>
                    <a:pt x="516" y="4429"/>
                  </a:cubicBezTo>
                  <a:cubicBezTo>
                    <a:pt x="217" y="4485"/>
                    <a:pt x="217" y="4485"/>
                    <a:pt x="217" y="4485"/>
                  </a:cubicBezTo>
                  <a:cubicBezTo>
                    <a:pt x="132" y="4501"/>
                    <a:pt x="77" y="4583"/>
                    <a:pt x="93" y="4667"/>
                  </a:cubicBezTo>
                  <a:cubicBezTo>
                    <a:pt x="107" y="4742"/>
                    <a:pt x="172" y="4794"/>
                    <a:pt x="245" y="4794"/>
                  </a:cubicBezTo>
                  <a:cubicBezTo>
                    <a:pt x="255" y="4794"/>
                    <a:pt x="264" y="4793"/>
                    <a:pt x="274" y="4791"/>
                  </a:cubicBezTo>
                  <a:cubicBezTo>
                    <a:pt x="577" y="4734"/>
                    <a:pt x="577" y="4734"/>
                    <a:pt x="577" y="4734"/>
                  </a:cubicBezTo>
                  <a:cubicBezTo>
                    <a:pt x="580" y="4747"/>
                    <a:pt x="580" y="4747"/>
                    <a:pt x="580" y="4747"/>
                  </a:cubicBezTo>
                  <a:cubicBezTo>
                    <a:pt x="362" y="4784"/>
                    <a:pt x="362" y="4784"/>
                    <a:pt x="362" y="4784"/>
                  </a:cubicBezTo>
                  <a:cubicBezTo>
                    <a:pt x="286" y="4797"/>
                    <a:pt x="234" y="4868"/>
                    <a:pt x="247" y="4944"/>
                  </a:cubicBezTo>
                  <a:cubicBezTo>
                    <a:pt x="258" y="5012"/>
                    <a:pt x="317" y="5061"/>
                    <a:pt x="384" y="5061"/>
                  </a:cubicBezTo>
                  <a:cubicBezTo>
                    <a:pt x="392" y="5061"/>
                    <a:pt x="400" y="5060"/>
                    <a:pt x="407" y="5059"/>
                  </a:cubicBezTo>
                  <a:cubicBezTo>
                    <a:pt x="635" y="5021"/>
                    <a:pt x="635" y="5021"/>
                    <a:pt x="635" y="5021"/>
                  </a:cubicBezTo>
                  <a:cubicBezTo>
                    <a:pt x="858" y="6124"/>
                    <a:pt x="858" y="6124"/>
                    <a:pt x="858" y="6124"/>
                  </a:cubicBezTo>
                  <a:cubicBezTo>
                    <a:pt x="1041" y="6087"/>
                    <a:pt x="1041" y="6087"/>
                    <a:pt x="1041" y="6087"/>
                  </a:cubicBezTo>
                  <a:cubicBezTo>
                    <a:pt x="1084" y="6104"/>
                    <a:pt x="1130" y="6113"/>
                    <a:pt x="1177" y="6113"/>
                  </a:cubicBezTo>
                  <a:cubicBezTo>
                    <a:pt x="1198" y="6113"/>
                    <a:pt x="1220" y="6111"/>
                    <a:pt x="1242" y="6107"/>
                  </a:cubicBezTo>
                  <a:cubicBezTo>
                    <a:pt x="1964" y="5980"/>
                    <a:pt x="1964" y="5980"/>
                    <a:pt x="1964" y="5980"/>
                  </a:cubicBezTo>
                  <a:cubicBezTo>
                    <a:pt x="3090" y="5781"/>
                    <a:pt x="3090" y="5781"/>
                    <a:pt x="3090" y="5781"/>
                  </a:cubicBezTo>
                  <a:cubicBezTo>
                    <a:pt x="3190" y="5764"/>
                    <a:pt x="3277" y="5707"/>
                    <a:pt x="3334" y="5625"/>
                  </a:cubicBezTo>
                  <a:cubicBezTo>
                    <a:pt x="3746" y="5541"/>
                    <a:pt x="3746" y="5541"/>
                    <a:pt x="3746" y="5541"/>
                  </a:cubicBezTo>
                  <a:cubicBezTo>
                    <a:pt x="3731" y="6056"/>
                    <a:pt x="3731" y="6056"/>
                    <a:pt x="3731" y="6056"/>
                  </a:cubicBezTo>
                  <a:cubicBezTo>
                    <a:pt x="3717" y="6516"/>
                    <a:pt x="3717" y="6516"/>
                    <a:pt x="3717" y="6516"/>
                  </a:cubicBezTo>
                  <a:cubicBezTo>
                    <a:pt x="3697" y="7155"/>
                    <a:pt x="3697" y="7155"/>
                    <a:pt x="3697" y="7155"/>
                  </a:cubicBezTo>
                  <a:cubicBezTo>
                    <a:pt x="4115" y="7301"/>
                    <a:pt x="4565" y="7380"/>
                    <a:pt x="5033" y="7380"/>
                  </a:cubicBezTo>
                  <a:cubicBezTo>
                    <a:pt x="5568" y="7380"/>
                    <a:pt x="6079" y="7828"/>
                    <a:pt x="6547" y="7828"/>
                  </a:cubicBezTo>
                  <a:cubicBezTo>
                    <a:pt x="6643" y="7828"/>
                    <a:pt x="6738" y="7809"/>
                    <a:pt x="6830" y="7763"/>
                  </a:cubicBezTo>
                  <a:cubicBezTo>
                    <a:pt x="6812" y="5931"/>
                    <a:pt x="6812" y="5931"/>
                    <a:pt x="6812" y="5931"/>
                  </a:cubicBezTo>
                  <a:cubicBezTo>
                    <a:pt x="7447" y="5957"/>
                    <a:pt x="7447" y="5957"/>
                    <a:pt x="7447" y="5957"/>
                  </a:cubicBezTo>
                  <a:cubicBezTo>
                    <a:pt x="7454" y="5958"/>
                    <a:pt x="7460" y="5958"/>
                    <a:pt x="7467" y="5958"/>
                  </a:cubicBezTo>
                  <a:cubicBezTo>
                    <a:pt x="7628" y="5958"/>
                    <a:pt x="7764" y="5886"/>
                    <a:pt x="7764" y="5724"/>
                  </a:cubicBezTo>
                  <a:cubicBezTo>
                    <a:pt x="7764" y="5506"/>
                    <a:pt x="7768" y="5361"/>
                    <a:pt x="7731" y="5122"/>
                  </a:cubicBezTo>
                  <a:cubicBezTo>
                    <a:pt x="7273" y="3765"/>
                    <a:pt x="7273" y="3765"/>
                    <a:pt x="7273" y="3765"/>
                  </a:cubicBezTo>
                  <a:cubicBezTo>
                    <a:pt x="7273" y="3765"/>
                    <a:pt x="7273" y="3765"/>
                    <a:pt x="7273" y="3765"/>
                  </a:cubicBezTo>
                  <a:cubicBezTo>
                    <a:pt x="7268" y="3752"/>
                    <a:pt x="7262" y="3739"/>
                    <a:pt x="7256" y="3726"/>
                  </a:cubicBezTo>
                  <a:cubicBezTo>
                    <a:pt x="7209" y="3626"/>
                    <a:pt x="7136" y="3549"/>
                    <a:pt x="7053" y="3502"/>
                  </a:cubicBezTo>
                  <a:cubicBezTo>
                    <a:pt x="7036" y="3490"/>
                    <a:pt x="7014" y="3480"/>
                    <a:pt x="6989" y="3472"/>
                  </a:cubicBezTo>
                  <a:cubicBezTo>
                    <a:pt x="6948" y="3457"/>
                    <a:pt x="6906" y="3450"/>
                    <a:pt x="6864" y="3450"/>
                  </a:cubicBezTo>
                  <a:cubicBezTo>
                    <a:pt x="6860" y="3450"/>
                    <a:pt x="6857" y="3450"/>
                    <a:pt x="6854" y="3450"/>
                  </a:cubicBezTo>
                  <a:cubicBezTo>
                    <a:pt x="6821" y="3447"/>
                    <a:pt x="6795" y="3447"/>
                    <a:pt x="6783" y="3447"/>
                  </a:cubicBezTo>
                  <a:cubicBezTo>
                    <a:pt x="6780" y="3447"/>
                    <a:pt x="6778" y="3447"/>
                    <a:pt x="6778" y="3447"/>
                  </a:cubicBezTo>
                  <a:cubicBezTo>
                    <a:pt x="6353" y="3447"/>
                    <a:pt x="6353" y="3447"/>
                    <a:pt x="6353" y="3447"/>
                  </a:cubicBezTo>
                  <a:cubicBezTo>
                    <a:pt x="6353" y="3447"/>
                    <a:pt x="6353" y="3447"/>
                    <a:pt x="6353" y="3447"/>
                  </a:cubicBezTo>
                  <a:cubicBezTo>
                    <a:pt x="6268" y="3443"/>
                    <a:pt x="6188" y="3424"/>
                    <a:pt x="6113" y="3395"/>
                  </a:cubicBezTo>
                  <a:cubicBezTo>
                    <a:pt x="5954" y="3301"/>
                    <a:pt x="5954" y="3301"/>
                    <a:pt x="5954" y="3301"/>
                  </a:cubicBezTo>
                  <a:cubicBezTo>
                    <a:pt x="5953" y="3307"/>
                    <a:pt x="5953" y="3307"/>
                    <a:pt x="5953" y="3307"/>
                  </a:cubicBezTo>
                  <a:cubicBezTo>
                    <a:pt x="5942" y="3301"/>
                    <a:pt x="5942" y="3301"/>
                    <a:pt x="5942" y="3301"/>
                  </a:cubicBezTo>
                  <a:cubicBezTo>
                    <a:pt x="5941" y="3301"/>
                    <a:pt x="5941" y="3301"/>
                    <a:pt x="5941" y="3301"/>
                  </a:cubicBezTo>
                  <a:cubicBezTo>
                    <a:pt x="5858" y="3242"/>
                    <a:pt x="5787" y="3166"/>
                    <a:pt x="5733" y="3079"/>
                  </a:cubicBezTo>
                  <a:cubicBezTo>
                    <a:pt x="5733" y="2938"/>
                    <a:pt x="5733" y="2938"/>
                    <a:pt x="5733" y="2938"/>
                  </a:cubicBezTo>
                  <a:cubicBezTo>
                    <a:pt x="5733" y="2927"/>
                    <a:pt x="5733" y="2927"/>
                    <a:pt x="5733" y="2927"/>
                  </a:cubicBezTo>
                  <a:cubicBezTo>
                    <a:pt x="6030" y="2713"/>
                    <a:pt x="6264" y="2312"/>
                    <a:pt x="6375" y="1875"/>
                  </a:cubicBezTo>
                  <a:cubicBezTo>
                    <a:pt x="6377" y="1875"/>
                    <a:pt x="6379" y="1875"/>
                    <a:pt x="6381" y="1875"/>
                  </a:cubicBezTo>
                  <a:cubicBezTo>
                    <a:pt x="6460" y="1875"/>
                    <a:pt x="6551" y="1762"/>
                    <a:pt x="6592" y="1606"/>
                  </a:cubicBezTo>
                  <a:cubicBezTo>
                    <a:pt x="6636" y="1437"/>
                    <a:pt x="6604" y="1282"/>
                    <a:pt x="6521" y="1260"/>
                  </a:cubicBezTo>
                  <a:cubicBezTo>
                    <a:pt x="6518" y="1259"/>
                    <a:pt x="6514" y="1258"/>
                    <a:pt x="6511" y="1258"/>
                  </a:cubicBezTo>
                  <a:cubicBezTo>
                    <a:pt x="6517" y="1253"/>
                    <a:pt x="6522" y="1250"/>
                    <a:pt x="6524" y="1248"/>
                  </a:cubicBezTo>
                  <a:cubicBezTo>
                    <a:pt x="6525" y="1248"/>
                    <a:pt x="6526" y="1247"/>
                    <a:pt x="6526" y="1247"/>
                  </a:cubicBezTo>
                  <a:cubicBezTo>
                    <a:pt x="6525" y="1241"/>
                    <a:pt x="6524" y="1235"/>
                    <a:pt x="6523" y="1228"/>
                  </a:cubicBezTo>
                  <a:cubicBezTo>
                    <a:pt x="6494" y="857"/>
                    <a:pt x="6343" y="589"/>
                    <a:pt x="6343" y="589"/>
                  </a:cubicBezTo>
                  <a:cubicBezTo>
                    <a:pt x="6444" y="137"/>
                    <a:pt x="6022" y="11"/>
                    <a:pt x="5577" y="0"/>
                  </a:cubicBezTo>
                  <a:cubicBezTo>
                    <a:pt x="5555" y="0"/>
                    <a:pt x="5534" y="0"/>
                    <a:pt x="5512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" name="Freeform 6"/>
            <p:cNvSpPr/>
            <p:nvPr/>
          </p:nvSpPr>
          <p:spPr bwMode="auto">
            <a:xfrm>
              <a:off x="7267" y="2315"/>
              <a:ext cx="0" cy="0"/>
            </a:xfrm>
            <a:custGeom>
              <a:avLst/>
              <a:gdLst>
                <a:gd name="T0" fmla="*/ 2 h 2"/>
                <a:gd name="T1" fmla="*/ 0 h 2"/>
                <a:gd name="T2" fmla="*/ 1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44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6827" y="2875"/>
              <a:ext cx="1" cy="1"/>
            </a:xfrm>
            <a:prstGeom prst="rect">
              <a:avLst/>
            </a:prstGeom>
            <a:solidFill>
              <a:srgbClr val="53C0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4" name="Freeform 8"/>
            <p:cNvSpPr/>
            <p:nvPr/>
          </p:nvSpPr>
          <p:spPr bwMode="auto">
            <a:xfrm>
              <a:off x="5510" y="2210"/>
              <a:ext cx="378" cy="548"/>
            </a:xfrm>
            <a:custGeom>
              <a:avLst/>
              <a:gdLst>
                <a:gd name="T0" fmla="*/ 353 w 1320"/>
                <a:gd name="T1" fmla="*/ 3 h 1919"/>
                <a:gd name="T2" fmla="*/ 24 w 1320"/>
                <a:gd name="T3" fmla="*/ 420 h 1919"/>
                <a:gd name="T4" fmla="*/ 160 w 1320"/>
                <a:gd name="T5" fmla="*/ 1587 h 1919"/>
                <a:gd name="T6" fmla="*/ 309 w 1320"/>
                <a:gd name="T7" fmla="*/ 1845 h 1919"/>
                <a:gd name="T8" fmla="*/ 533 w 1320"/>
                <a:gd name="T9" fmla="*/ 1919 h 1919"/>
                <a:gd name="T10" fmla="*/ 598 w 1320"/>
                <a:gd name="T11" fmla="*/ 1913 h 1919"/>
                <a:gd name="T12" fmla="*/ 1320 w 1320"/>
                <a:gd name="T13" fmla="*/ 1786 h 1919"/>
                <a:gd name="T14" fmla="*/ 421 w 1320"/>
                <a:gd name="T15" fmla="*/ 2 h 1919"/>
                <a:gd name="T16" fmla="*/ 353 w 1320"/>
                <a:gd name="T17" fmla="*/ 3 h 1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0" h="1919">
                  <a:moveTo>
                    <a:pt x="353" y="3"/>
                  </a:moveTo>
                  <a:cubicBezTo>
                    <a:pt x="147" y="27"/>
                    <a:pt x="0" y="214"/>
                    <a:pt x="24" y="420"/>
                  </a:cubicBezTo>
                  <a:cubicBezTo>
                    <a:pt x="160" y="1587"/>
                    <a:pt x="160" y="1587"/>
                    <a:pt x="160" y="1587"/>
                  </a:cubicBezTo>
                  <a:cubicBezTo>
                    <a:pt x="172" y="1690"/>
                    <a:pt x="226" y="1783"/>
                    <a:pt x="309" y="1845"/>
                  </a:cubicBezTo>
                  <a:cubicBezTo>
                    <a:pt x="374" y="1893"/>
                    <a:pt x="453" y="1919"/>
                    <a:pt x="533" y="1919"/>
                  </a:cubicBezTo>
                  <a:cubicBezTo>
                    <a:pt x="554" y="1919"/>
                    <a:pt x="576" y="1917"/>
                    <a:pt x="598" y="1913"/>
                  </a:cubicBezTo>
                  <a:cubicBezTo>
                    <a:pt x="1320" y="1786"/>
                    <a:pt x="1320" y="1786"/>
                    <a:pt x="1320" y="1786"/>
                  </a:cubicBezTo>
                  <a:cubicBezTo>
                    <a:pt x="884" y="1284"/>
                    <a:pt x="569" y="674"/>
                    <a:pt x="421" y="2"/>
                  </a:cubicBezTo>
                  <a:cubicBezTo>
                    <a:pt x="399" y="0"/>
                    <a:pt x="376" y="1"/>
                    <a:pt x="353" y="3"/>
                  </a:cubicBezTo>
                  <a:close/>
                </a:path>
              </a:pathLst>
            </a:custGeom>
            <a:solidFill>
              <a:srgbClr val="484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5630" y="1974"/>
              <a:ext cx="1718" cy="1147"/>
            </a:xfrm>
            <a:custGeom>
              <a:avLst/>
              <a:gdLst>
                <a:gd name="T0" fmla="*/ 5751 w 6000"/>
                <a:gd name="T1" fmla="*/ 2352 h 4013"/>
                <a:gd name="T2" fmla="*/ 5717 w 6000"/>
                <a:gd name="T3" fmla="*/ 1194 h 4013"/>
                <a:gd name="T4" fmla="*/ 5717 w 6000"/>
                <a:gd name="T5" fmla="*/ 1193 h 4013"/>
                <a:gd name="T6" fmla="*/ 5717 w 6000"/>
                <a:gd name="T7" fmla="*/ 1192 h 4013"/>
                <a:gd name="T8" fmla="*/ 5717 w 6000"/>
                <a:gd name="T9" fmla="*/ 1190 h 4013"/>
                <a:gd name="T10" fmla="*/ 5718 w 6000"/>
                <a:gd name="T11" fmla="*/ 1190 h 4013"/>
                <a:gd name="T12" fmla="*/ 6000 w 6000"/>
                <a:gd name="T13" fmla="*/ 145 h 4013"/>
                <a:gd name="T14" fmla="*/ 5713 w 6000"/>
                <a:gd name="T15" fmla="*/ 79 h 4013"/>
                <a:gd name="T16" fmla="*/ 5288 w 6000"/>
                <a:gd name="T17" fmla="*/ 79 h 4013"/>
                <a:gd name="T18" fmla="*/ 5288 w 6000"/>
                <a:gd name="T19" fmla="*/ 79 h 4013"/>
                <a:gd name="T20" fmla="*/ 4989 w 6000"/>
                <a:gd name="T21" fmla="*/ 0 h 4013"/>
                <a:gd name="T22" fmla="*/ 4987 w 6000"/>
                <a:gd name="T23" fmla="*/ 3 h 4013"/>
                <a:gd name="T24" fmla="*/ 5031 w 6000"/>
                <a:gd name="T25" fmla="*/ 29 h 4013"/>
                <a:gd name="T26" fmla="*/ 5210 w 6000"/>
                <a:gd name="T27" fmla="*/ 762 h 4013"/>
                <a:gd name="T28" fmla="*/ 4964 w 6000"/>
                <a:gd name="T29" fmla="*/ 823 h 4013"/>
                <a:gd name="T30" fmla="*/ 5128 w 6000"/>
                <a:gd name="T31" fmla="*/ 1130 h 4013"/>
                <a:gd name="T32" fmla="*/ 4296 w 6000"/>
                <a:gd name="T33" fmla="*/ 2775 h 4013"/>
                <a:gd name="T34" fmla="*/ 4208 w 6000"/>
                <a:gd name="T35" fmla="*/ 3026 h 4013"/>
                <a:gd name="T36" fmla="*/ 4062 w 6000"/>
                <a:gd name="T37" fmla="*/ 2674 h 4013"/>
                <a:gd name="T38" fmla="*/ 3935 w 6000"/>
                <a:gd name="T39" fmla="*/ 2487 h 4013"/>
                <a:gd name="T40" fmla="*/ 3249 w 6000"/>
                <a:gd name="T41" fmla="*/ 1130 h 4013"/>
                <a:gd name="T42" fmla="*/ 3412 w 6000"/>
                <a:gd name="T43" fmla="*/ 823 h 4013"/>
                <a:gd name="T44" fmla="*/ 3167 w 6000"/>
                <a:gd name="T45" fmla="*/ 762 h 4013"/>
                <a:gd name="T46" fmla="*/ 3346 w 6000"/>
                <a:gd name="T47" fmla="*/ 29 h 4013"/>
                <a:gd name="T48" fmla="*/ 3390 w 6000"/>
                <a:gd name="T49" fmla="*/ 3 h 4013"/>
                <a:gd name="T50" fmla="*/ 3388 w 6000"/>
                <a:gd name="T51" fmla="*/ 0 h 4013"/>
                <a:gd name="T52" fmla="*/ 3089 w 6000"/>
                <a:gd name="T53" fmla="*/ 79 h 4013"/>
                <a:gd name="T54" fmla="*/ 3089 w 6000"/>
                <a:gd name="T55" fmla="*/ 79 h 4013"/>
                <a:gd name="T56" fmla="*/ 2713 w 6000"/>
                <a:gd name="T57" fmla="*/ 79 h 4013"/>
                <a:gd name="T58" fmla="*/ 2713 w 6000"/>
                <a:gd name="T59" fmla="*/ 82 h 4013"/>
                <a:gd name="T60" fmla="*/ 2706 w 6000"/>
                <a:gd name="T61" fmla="*/ 81 h 4013"/>
                <a:gd name="T62" fmla="*/ 2259 w 6000"/>
                <a:gd name="T63" fmla="*/ 528 h 4013"/>
                <a:gd name="T64" fmla="*/ 2272 w 6000"/>
                <a:gd name="T65" fmla="*/ 633 h 4013"/>
                <a:gd name="T66" fmla="*/ 1713 w 6000"/>
                <a:gd name="T67" fmla="*/ 1707 h 4013"/>
                <a:gd name="T68" fmla="*/ 438 w 6000"/>
                <a:gd name="T69" fmla="*/ 1931 h 4013"/>
                <a:gd name="T70" fmla="*/ 348 w 6000"/>
                <a:gd name="T71" fmla="*/ 1159 h 4013"/>
                <a:gd name="T72" fmla="*/ 0 w 6000"/>
                <a:gd name="T73" fmla="*/ 828 h 4013"/>
                <a:gd name="T74" fmla="*/ 899 w 6000"/>
                <a:gd name="T75" fmla="*/ 2612 h 4013"/>
                <a:gd name="T76" fmla="*/ 2025 w 6000"/>
                <a:gd name="T77" fmla="*/ 2414 h 4013"/>
                <a:gd name="T78" fmla="*/ 2293 w 6000"/>
                <a:gd name="T79" fmla="*/ 2218 h 4013"/>
                <a:gd name="T80" fmla="*/ 2706 w 6000"/>
                <a:gd name="T81" fmla="*/ 1424 h 4013"/>
                <a:gd name="T82" fmla="*/ 2698 w 6000"/>
                <a:gd name="T83" fmla="*/ 1575 h 4013"/>
                <a:gd name="T84" fmla="*/ 2698 w 6000"/>
                <a:gd name="T85" fmla="*/ 1619 h 4013"/>
                <a:gd name="T86" fmla="*/ 2666 w 6000"/>
                <a:gd name="T87" fmla="*/ 2688 h 4013"/>
                <a:gd name="T88" fmla="*/ 2652 w 6000"/>
                <a:gd name="T89" fmla="*/ 3148 h 4013"/>
                <a:gd name="T90" fmla="*/ 2631 w 6000"/>
                <a:gd name="T91" fmla="*/ 3788 h 4013"/>
                <a:gd name="T92" fmla="*/ 3968 w 6000"/>
                <a:gd name="T93" fmla="*/ 4013 h 4013"/>
                <a:gd name="T94" fmla="*/ 5765 w 6000"/>
                <a:gd name="T95" fmla="*/ 3594 h 4013"/>
                <a:gd name="T96" fmla="*/ 5743 w 6000"/>
                <a:gd name="T97" fmla="*/ 2314 h 4013"/>
                <a:gd name="T98" fmla="*/ 5751 w 6000"/>
                <a:gd name="T99" fmla="*/ 2352 h 4013"/>
                <a:gd name="T100" fmla="*/ 4180 w 6000"/>
                <a:gd name="T101" fmla="*/ 3152 h 4013"/>
                <a:gd name="T102" fmla="*/ 4180 w 6000"/>
                <a:gd name="T103" fmla="*/ 3152 h 4013"/>
                <a:gd name="T104" fmla="*/ 4180 w 6000"/>
                <a:gd name="T105" fmla="*/ 3152 h 4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000" h="4013">
                  <a:moveTo>
                    <a:pt x="5751" y="2352"/>
                  </a:moveTo>
                  <a:cubicBezTo>
                    <a:pt x="5728" y="1942"/>
                    <a:pt x="5718" y="1547"/>
                    <a:pt x="5717" y="1194"/>
                  </a:cubicBezTo>
                  <a:cubicBezTo>
                    <a:pt x="5717" y="1193"/>
                    <a:pt x="5717" y="1193"/>
                    <a:pt x="5717" y="1193"/>
                  </a:cubicBezTo>
                  <a:cubicBezTo>
                    <a:pt x="5717" y="1192"/>
                    <a:pt x="5717" y="1192"/>
                    <a:pt x="5717" y="1192"/>
                  </a:cubicBezTo>
                  <a:cubicBezTo>
                    <a:pt x="5717" y="1191"/>
                    <a:pt x="5717" y="1190"/>
                    <a:pt x="5717" y="1190"/>
                  </a:cubicBezTo>
                  <a:cubicBezTo>
                    <a:pt x="5718" y="1190"/>
                    <a:pt x="5718" y="1190"/>
                    <a:pt x="5718" y="1190"/>
                  </a:cubicBezTo>
                  <a:cubicBezTo>
                    <a:pt x="6000" y="145"/>
                    <a:pt x="6000" y="145"/>
                    <a:pt x="6000" y="145"/>
                  </a:cubicBezTo>
                  <a:cubicBezTo>
                    <a:pt x="5931" y="76"/>
                    <a:pt x="5713" y="79"/>
                    <a:pt x="5713" y="79"/>
                  </a:cubicBezTo>
                  <a:cubicBezTo>
                    <a:pt x="5288" y="79"/>
                    <a:pt x="5288" y="79"/>
                    <a:pt x="5288" y="79"/>
                  </a:cubicBezTo>
                  <a:cubicBezTo>
                    <a:pt x="5288" y="79"/>
                    <a:pt x="5288" y="79"/>
                    <a:pt x="5288" y="79"/>
                  </a:cubicBezTo>
                  <a:cubicBezTo>
                    <a:pt x="5181" y="74"/>
                    <a:pt x="5079" y="46"/>
                    <a:pt x="4989" y="0"/>
                  </a:cubicBezTo>
                  <a:cubicBezTo>
                    <a:pt x="4988" y="1"/>
                    <a:pt x="4987" y="2"/>
                    <a:pt x="4987" y="3"/>
                  </a:cubicBezTo>
                  <a:cubicBezTo>
                    <a:pt x="5031" y="29"/>
                    <a:pt x="5031" y="29"/>
                    <a:pt x="5031" y="29"/>
                  </a:cubicBezTo>
                  <a:cubicBezTo>
                    <a:pt x="5210" y="762"/>
                    <a:pt x="5210" y="762"/>
                    <a:pt x="5210" y="762"/>
                  </a:cubicBezTo>
                  <a:cubicBezTo>
                    <a:pt x="4964" y="823"/>
                    <a:pt x="4964" y="823"/>
                    <a:pt x="4964" y="823"/>
                  </a:cubicBezTo>
                  <a:cubicBezTo>
                    <a:pt x="5128" y="1130"/>
                    <a:pt x="5128" y="1130"/>
                    <a:pt x="5128" y="1130"/>
                  </a:cubicBezTo>
                  <a:cubicBezTo>
                    <a:pt x="4296" y="2775"/>
                    <a:pt x="4296" y="2775"/>
                    <a:pt x="4296" y="2775"/>
                  </a:cubicBezTo>
                  <a:cubicBezTo>
                    <a:pt x="4208" y="3026"/>
                    <a:pt x="4208" y="3026"/>
                    <a:pt x="4208" y="3026"/>
                  </a:cubicBezTo>
                  <a:cubicBezTo>
                    <a:pt x="4062" y="2674"/>
                    <a:pt x="4062" y="2674"/>
                    <a:pt x="4062" y="2674"/>
                  </a:cubicBezTo>
                  <a:cubicBezTo>
                    <a:pt x="3935" y="2487"/>
                    <a:pt x="3935" y="2487"/>
                    <a:pt x="3935" y="2487"/>
                  </a:cubicBezTo>
                  <a:cubicBezTo>
                    <a:pt x="3249" y="1130"/>
                    <a:pt x="3249" y="1130"/>
                    <a:pt x="3249" y="1130"/>
                  </a:cubicBezTo>
                  <a:cubicBezTo>
                    <a:pt x="3412" y="823"/>
                    <a:pt x="3412" y="823"/>
                    <a:pt x="3412" y="823"/>
                  </a:cubicBezTo>
                  <a:cubicBezTo>
                    <a:pt x="3167" y="762"/>
                    <a:pt x="3167" y="762"/>
                    <a:pt x="3167" y="762"/>
                  </a:cubicBezTo>
                  <a:cubicBezTo>
                    <a:pt x="3346" y="29"/>
                    <a:pt x="3346" y="29"/>
                    <a:pt x="3346" y="29"/>
                  </a:cubicBezTo>
                  <a:cubicBezTo>
                    <a:pt x="3390" y="3"/>
                    <a:pt x="3390" y="3"/>
                    <a:pt x="3390" y="3"/>
                  </a:cubicBezTo>
                  <a:cubicBezTo>
                    <a:pt x="3389" y="2"/>
                    <a:pt x="3389" y="1"/>
                    <a:pt x="3388" y="0"/>
                  </a:cubicBezTo>
                  <a:cubicBezTo>
                    <a:pt x="3297" y="46"/>
                    <a:pt x="3196" y="74"/>
                    <a:pt x="3089" y="79"/>
                  </a:cubicBezTo>
                  <a:cubicBezTo>
                    <a:pt x="3089" y="79"/>
                    <a:pt x="3089" y="79"/>
                    <a:pt x="3089" y="79"/>
                  </a:cubicBezTo>
                  <a:cubicBezTo>
                    <a:pt x="2713" y="79"/>
                    <a:pt x="2713" y="79"/>
                    <a:pt x="2713" y="79"/>
                  </a:cubicBezTo>
                  <a:cubicBezTo>
                    <a:pt x="2713" y="80"/>
                    <a:pt x="2713" y="81"/>
                    <a:pt x="2713" y="82"/>
                  </a:cubicBezTo>
                  <a:cubicBezTo>
                    <a:pt x="2710" y="82"/>
                    <a:pt x="2708" y="81"/>
                    <a:pt x="2706" y="81"/>
                  </a:cubicBezTo>
                  <a:cubicBezTo>
                    <a:pt x="2459" y="81"/>
                    <a:pt x="2259" y="281"/>
                    <a:pt x="2259" y="528"/>
                  </a:cubicBezTo>
                  <a:cubicBezTo>
                    <a:pt x="2259" y="564"/>
                    <a:pt x="2264" y="600"/>
                    <a:pt x="2272" y="633"/>
                  </a:cubicBezTo>
                  <a:cubicBezTo>
                    <a:pt x="1713" y="1707"/>
                    <a:pt x="1713" y="1707"/>
                    <a:pt x="1713" y="1707"/>
                  </a:cubicBezTo>
                  <a:cubicBezTo>
                    <a:pt x="438" y="1931"/>
                    <a:pt x="438" y="1931"/>
                    <a:pt x="438" y="1931"/>
                  </a:cubicBezTo>
                  <a:cubicBezTo>
                    <a:pt x="348" y="1159"/>
                    <a:pt x="348" y="1159"/>
                    <a:pt x="348" y="1159"/>
                  </a:cubicBezTo>
                  <a:cubicBezTo>
                    <a:pt x="327" y="976"/>
                    <a:pt x="177" y="839"/>
                    <a:pt x="0" y="828"/>
                  </a:cubicBezTo>
                  <a:cubicBezTo>
                    <a:pt x="148" y="1500"/>
                    <a:pt x="463" y="2110"/>
                    <a:pt x="899" y="2612"/>
                  </a:cubicBezTo>
                  <a:cubicBezTo>
                    <a:pt x="2025" y="2414"/>
                    <a:pt x="2025" y="2414"/>
                    <a:pt x="2025" y="2414"/>
                  </a:cubicBezTo>
                  <a:cubicBezTo>
                    <a:pt x="2140" y="2393"/>
                    <a:pt x="2239" y="2321"/>
                    <a:pt x="2293" y="2218"/>
                  </a:cubicBezTo>
                  <a:cubicBezTo>
                    <a:pt x="2706" y="1424"/>
                    <a:pt x="2706" y="1424"/>
                    <a:pt x="2706" y="1424"/>
                  </a:cubicBezTo>
                  <a:cubicBezTo>
                    <a:pt x="2703" y="1478"/>
                    <a:pt x="2701" y="1528"/>
                    <a:pt x="2698" y="1575"/>
                  </a:cubicBezTo>
                  <a:cubicBezTo>
                    <a:pt x="2698" y="1619"/>
                    <a:pt x="2698" y="1619"/>
                    <a:pt x="2698" y="1619"/>
                  </a:cubicBezTo>
                  <a:cubicBezTo>
                    <a:pt x="2666" y="2688"/>
                    <a:pt x="2666" y="2688"/>
                    <a:pt x="2666" y="2688"/>
                  </a:cubicBezTo>
                  <a:cubicBezTo>
                    <a:pt x="2652" y="3148"/>
                    <a:pt x="2652" y="3148"/>
                    <a:pt x="2652" y="3148"/>
                  </a:cubicBezTo>
                  <a:cubicBezTo>
                    <a:pt x="2631" y="3788"/>
                    <a:pt x="2631" y="3788"/>
                    <a:pt x="2631" y="3788"/>
                  </a:cubicBezTo>
                  <a:cubicBezTo>
                    <a:pt x="3050" y="3933"/>
                    <a:pt x="3500" y="4013"/>
                    <a:pt x="3968" y="4013"/>
                  </a:cubicBezTo>
                  <a:cubicBezTo>
                    <a:pt x="4613" y="4013"/>
                    <a:pt x="5223" y="3862"/>
                    <a:pt x="5765" y="3594"/>
                  </a:cubicBezTo>
                  <a:cubicBezTo>
                    <a:pt x="5743" y="2314"/>
                    <a:pt x="5743" y="2314"/>
                    <a:pt x="5743" y="2314"/>
                  </a:cubicBezTo>
                  <a:lnTo>
                    <a:pt x="5751" y="2352"/>
                  </a:lnTo>
                  <a:close/>
                  <a:moveTo>
                    <a:pt x="4180" y="3152"/>
                  </a:moveTo>
                  <a:cubicBezTo>
                    <a:pt x="4180" y="3152"/>
                    <a:pt x="4180" y="3152"/>
                    <a:pt x="4180" y="3152"/>
                  </a:cubicBezTo>
                  <a:cubicBezTo>
                    <a:pt x="4180" y="3152"/>
                    <a:pt x="4180" y="3152"/>
                    <a:pt x="4180" y="3152"/>
                  </a:cubicBezTo>
                  <a:close/>
                </a:path>
              </a:pathLst>
            </a:custGeom>
            <a:solidFill>
              <a:srgbClr val="484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" name="Freeform 10"/>
            <p:cNvSpPr/>
            <p:nvPr/>
          </p:nvSpPr>
          <p:spPr bwMode="auto">
            <a:xfrm>
              <a:off x="6657" y="1808"/>
              <a:ext cx="310" cy="147"/>
            </a:xfrm>
            <a:custGeom>
              <a:avLst/>
              <a:gdLst>
                <a:gd name="T0" fmla="*/ 1083 w 1083"/>
                <a:gd name="T1" fmla="*/ 150 h 514"/>
                <a:gd name="T2" fmla="*/ 1083 w 1083"/>
                <a:gd name="T3" fmla="*/ 150 h 514"/>
                <a:gd name="T4" fmla="*/ 1083 w 1083"/>
                <a:gd name="T5" fmla="*/ 0 h 514"/>
                <a:gd name="T6" fmla="*/ 162 w 1083"/>
                <a:gd name="T7" fmla="*/ 0 h 514"/>
                <a:gd name="T8" fmla="*/ 162 w 1083"/>
                <a:gd name="T9" fmla="*/ 217 h 514"/>
                <a:gd name="T10" fmla="*/ 159 w 1083"/>
                <a:gd name="T11" fmla="*/ 217 h 514"/>
                <a:gd name="T12" fmla="*/ 0 w 1083"/>
                <a:gd name="T13" fmla="*/ 445 h 514"/>
                <a:gd name="T14" fmla="*/ 1083 w 1083"/>
                <a:gd name="T15" fmla="*/ 15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3" h="514">
                  <a:moveTo>
                    <a:pt x="1083" y="150"/>
                  </a:moveTo>
                  <a:cubicBezTo>
                    <a:pt x="1083" y="150"/>
                    <a:pt x="1083" y="150"/>
                    <a:pt x="1083" y="150"/>
                  </a:cubicBezTo>
                  <a:cubicBezTo>
                    <a:pt x="1083" y="0"/>
                    <a:pt x="1083" y="0"/>
                    <a:pt x="1083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217"/>
                    <a:pt x="162" y="217"/>
                    <a:pt x="162" y="217"/>
                  </a:cubicBezTo>
                  <a:cubicBezTo>
                    <a:pt x="159" y="217"/>
                    <a:pt x="159" y="217"/>
                    <a:pt x="159" y="217"/>
                  </a:cubicBezTo>
                  <a:cubicBezTo>
                    <a:pt x="121" y="303"/>
                    <a:pt x="66" y="380"/>
                    <a:pt x="0" y="445"/>
                  </a:cubicBezTo>
                  <a:cubicBezTo>
                    <a:pt x="719" y="514"/>
                    <a:pt x="1083" y="150"/>
                    <a:pt x="1083" y="150"/>
                  </a:cubicBezTo>
                  <a:close/>
                </a:path>
              </a:pathLst>
            </a:custGeom>
            <a:solidFill>
              <a:srgbClr val="DCB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7" name="Freeform 11"/>
            <p:cNvSpPr/>
            <p:nvPr/>
          </p:nvSpPr>
          <p:spPr bwMode="auto">
            <a:xfrm>
              <a:off x="6603" y="1851"/>
              <a:ext cx="455" cy="273"/>
            </a:xfrm>
            <a:custGeom>
              <a:avLst/>
              <a:gdLst>
                <a:gd name="T0" fmla="*/ 1271 w 1588"/>
                <a:gd name="T1" fmla="*/ 141 h 953"/>
                <a:gd name="T2" fmla="*/ 1271 w 1588"/>
                <a:gd name="T3" fmla="*/ 0 h 953"/>
                <a:gd name="T4" fmla="*/ 1271 w 1588"/>
                <a:gd name="T5" fmla="*/ 0 h 953"/>
                <a:gd name="T6" fmla="*/ 188 w 1588"/>
                <a:gd name="T7" fmla="*/ 295 h 953"/>
                <a:gd name="T8" fmla="*/ 0 w 1588"/>
                <a:gd name="T9" fmla="*/ 430 h 953"/>
                <a:gd name="T10" fmla="*/ 350 w 1588"/>
                <a:gd name="T11" fmla="*/ 737 h 953"/>
                <a:gd name="T12" fmla="*/ 350 w 1588"/>
                <a:gd name="T13" fmla="*/ 939 h 953"/>
                <a:gd name="T14" fmla="*/ 352 w 1588"/>
                <a:gd name="T15" fmla="*/ 939 h 953"/>
                <a:gd name="T16" fmla="*/ 352 w 1588"/>
                <a:gd name="T17" fmla="*/ 953 h 953"/>
                <a:gd name="T18" fmla="*/ 1227 w 1588"/>
                <a:gd name="T19" fmla="*/ 953 h 953"/>
                <a:gd name="T20" fmla="*/ 1227 w 1588"/>
                <a:gd name="T21" fmla="*/ 939 h 953"/>
                <a:gd name="T22" fmla="*/ 1271 w 1588"/>
                <a:gd name="T23" fmla="*/ 939 h 953"/>
                <a:gd name="T24" fmla="*/ 1271 w 1588"/>
                <a:gd name="T25" fmla="*/ 717 h 953"/>
                <a:gd name="T26" fmla="*/ 1588 w 1588"/>
                <a:gd name="T27" fmla="*/ 427 h 953"/>
                <a:gd name="T28" fmla="*/ 1271 w 1588"/>
                <a:gd name="T29" fmla="*/ 141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8" h="953">
                  <a:moveTo>
                    <a:pt x="1271" y="141"/>
                  </a:moveTo>
                  <a:cubicBezTo>
                    <a:pt x="1271" y="0"/>
                    <a:pt x="1271" y="0"/>
                    <a:pt x="1271" y="0"/>
                  </a:cubicBezTo>
                  <a:cubicBezTo>
                    <a:pt x="1271" y="0"/>
                    <a:pt x="1271" y="0"/>
                    <a:pt x="1271" y="0"/>
                  </a:cubicBezTo>
                  <a:cubicBezTo>
                    <a:pt x="1271" y="0"/>
                    <a:pt x="907" y="364"/>
                    <a:pt x="188" y="295"/>
                  </a:cubicBezTo>
                  <a:cubicBezTo>
                    <a:pt x="133" y="350"/>
                    <a:pt x="69" y="395"/>
                    <a:pt x="0" y="430"/>
                  </a:cubicBezTo>
                  <a:cubicBezTo>
                    <a:pt x="90" y="559"/>
                    <a:pt x="210" y="664"/>
                    <a:pt x="350" y="737"/>
                  </a:cubicBezTo>
                  <a:cubicBezTo>
                    <a:pt x="350" y="939"/>
                    <a:pt x="350" y="939"/>
                    <a:pt x="350" y="939"/>
                  </a:cubicBezTo>
                  <a:cubicBezTo>
                    <a:pt x="352" y="939"/>
                    <a:pt x="352" y="939"/>
                    <a:pt x="352" y="939"/>
                  </a:cubicBezTo>
                  <a:cubicBezTo>
                    <a:pt x="352" y="953"/>
                    <a:pt x="352" y="953"/>
                    <a:pt x="352" y="953"/>
                  </a:cubicBezTo>
                  <a:cubicBezTo>
                    <a:pt x="1227" y="953"/>
                    <a:pt x="1227" y="953"/>
                    <a:pt x="1227" y="953"/>
                  </a:cubicBezTo>
                  <a:cubicBezTo>
                    <a:pt x="1227" y="939"/>
                    <a:pt x="1227" y="939"/>
                    <a:pt x="1227" y="939"/>
                  </a:cubicBezTo>
                  <a:cubicBezTo>
                    <a:pt x="1271" y="939"/>
                    <a:pt x="1271" y="939"/>
                    <a:pt x="1271" y="939"/>
                  </a:cubicBezTo>
                  <a:cubicBezTo>
                    <a:pt x="1271" y="717"/>
                    <a:pt x="1271" y="717"/>
                    <a:pt x="1271" y="717"/>
                  </a:cubicBezTo>
                  <a:cubicBezTo>
                    <a:pt x="1397" y="645"/>
                    <a:pt x="1506" y="546"/>
                    <a:pt x="1588" y="427"/>
                  </a:cubicBezTo>
                  <a:cubicBezTo>
                    <a:pt x="1457" y="364"/>
                    <a:pt x="1347" y="264"/>
                    <a:pt x="1271" y="141"/>
                  </a:cubicBezTo>
                  <a:close/>
                </a:path>
              </a:pathLst>
            </a:custGeom>
            <a:solidFill>
              <a:srgbClr val="F5D0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Freeform 12"/>
            <p:cNvSpPr/>
            <p:nvPr/>
          </p:nvSpPr>
          <p:spPr bwMode="auto">
            <a:xfrm>
              <a:off x="6651" y="2018"/>
              <a:ext cx="365" cy="821"/>
            </a:xfrm>
            <a:custGeom>
              <a:avLst/>
              <a:gdLst>
                <a:gd name="T0" fmla="*/ 1274 w 1274"/>
                <a:gd name="T1" fmla="*/ 0 h 2873"/>
                <a:gd name="T2" fmla="*/ 615 w 1274"/>
                <a:gd name="T3" fmla="*/ 260 h 2873"/>
                <a:gd name="T4" fmla="*/ 0 w 1274"/>
                <a:gd name="T5" fmla="*/ 38 h 2873"/>
                <a:gd name="T6" fmla="*/ 642 w 1274"/>
                <a:gd name="T7" fmla="*/ 2873 h 2873"/>
                <a:gd name="T8" fmla="*/ 1274 w 1274"/>
                <a:gd name="T9" fmla="*/ 0 h 2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4" h="2873">
                  <a:moveTo>
                    <a:pt x="1274" y="0"/>
                  </a:moveTo>
                  <a:cubicBezTo>
                    <a:pt x="1102" y="161"/>
                    <a:pt x="870" y="260"/>
                    <a:pt x="615" y="260"/>
                  </a:cubicBezTo>
                  <a:cubicBezTo>
                    <a:pt x="381" y="260"/>
                    <a:pt x="167" y="176"/>
                    <a:pt x="0" y="38"/>
                  </a:cubicBezTo>
                  <a:cubicBezTo>
                    <a:pt x="642" y="2873"/>
                    <a:pt x="642" y="2873"/>
                    <a:pt x="642" y="2873"/>
                  </a:cubicBezTo>
                  <a:lnTo>
                    <a:pt x="1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9" name="Freeform 13"/>
            <p:cNvSpPr/>
            <p:nvPr/>
          </p:nvSpPr>
          <p:spPr bwMode="auto">
            <a:xfrm>
              <a:off x="6742" y="2132"/>
              <a:ext cx="182" cy="706"/>
            </a:xfrm>
            <a:custGeom>
              <a:avLst/>
              <a:gdLst>
                <a:gd name="T0" fmla="*/ 140 w 182"/>
                <a:gd name="T1" fmla="*/ 574 h 706"/>
                <a:gd name="T2" fmla="*/ 182 w 182"/>
                <a:gd name="T3" fmla="*/ 473 h 706"/>
                <a:gd name="T4" fmla="*/ 133 w 182"/>
                <a:gd name="T5" fmla="*/ 12 h 706"/>
                <a:gd name="T6" fmla="*/ 94 w 182"/>
                <a:gd name="T7" fmla="*/ 1 h 706"/>
                <a:gd name="T8" fmla="*/ 94 w 182"/>
                <a:gd name="T9" fmla="*/ 0 h 706"/>
                <a:gd name="T10" fmla="*/ 93 w 182"/>
                <a:gd name="T11" fmla="*/ 0 h 706"/>
                <a:gd name="T12" fmla="*/ 92 w 182"/>
                <a:gd name="T13" fmla="*/ 0 h 706"/>
                <a:gd name="T14" fmla="*/ 92 w 182"/>
                <a:gd name="T15" fmla="*/ 1 h 706"/>
                <a:gd name="T16" fmla="*/ 53 w 182"/>
                <a:gd name="T17" fmla="*/ 12 h 706"/>
                <a:gd name="T18" fmla="*/ 0 w 182"/>
                <a:gd name="T19" fmla="*/ 503 h 706"/>
                <a:gd name="T20" fmla="*/ 63 w 182"/>
                <a:gd name="T21" fmla="*/ 622 h 706"/>
                <a:gd name="T22" fmla="*/ 93 w 182"/>
                <a:gd name="T23" fmla="*/ 706 h 706"/>
                <a:gd name="T24" fmla="*/ 103 w 182"/>
                <a:gd name="T25" fmla="*/ 688 h 706"/>
                <a:gd name="T26" fmla="*/ 127 w 182"/>
                <a:gd name="T27" fmla="*/ 619 h 706"/>
                <a:gd name="T28" fmla="*/ 140 w 182"/>
                <a:gd name="T29" fmla="*/ 574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2" h="706">
                  <a:moveTo>
                    <a:pt x="140" y="574"/>
                  </a:moveTo>
                  <a:lnTo>
                    <a:pt x="182" y="473"/>
                  </a:lnTo>
                  <a:lnTo>
                    <a:pt x="133" y="12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53" y="12"/>
                  </a:lnTo>
                  <a:lnTo>
                    <a:pt x="0" y="503"/>
                  </a:lnTo>
                  <a:lnTo>
                    <a:pt x="63" y="622"/>
                  </a:lnTo>
                  <a:lnTo>
                    <a:pt x="93" y="706"/>
                  </a:lnTo>
                  <a:lnTo>
                    <a:pt x="103" y="688"/>
                  </a:lnTo>
                  <a:lnTo>
                    <a:pt x="127" y="619"/>
                  </a:lnTo>
                  <a:lnTo>
                    <a:pt x="140" y="574"/>
                  </a:lnTo>
                  <a:close/>
                </a:path>
              </a:pathLst>
            </a:custGeom>
            <a:solidFill>
              <a:srgbClr val="DE5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0" name="Freeform 14"/>
            <p:cNvSpPr/>
            <p:nvPr/>
          </p:nvSpPr>
          <p:spPr bwMode="auto">
            <a:xfrm>
              <a:off x="6760" y="2060"/>
              <a:ext cx="146" cy="90"/>
            </a:xfrm>
            <a:custGeom>
              <a:avLst/>
              <a:gdLst>
                <a:gd name="T0" fmla="*/ 134 w 146"/>
                <a:gd name="T1" fmla="*/ 8 h 90"/>
                <a:gd name="T2" fmla="*/ 73 w 146"/>
                <a:gd name="T3" fmla="*/ 0 h 90"/>
                <a:gd name="T4" fmla="*/ 12 w 146"/>
                <a:gd name="T5" fmla="*/ 8 h 90"/>
                <a:gd name="T6" fmla="*/ 0 w 146"/>
                <a:gd name="T7" fmla="*/ 42 h 90"/>
                <a:gd name="T8" fmla="*/ 29 w 146"/>
                <a:gd name="T9" fmla="*/ 88 h 90"/>
                <a:gd name="T10" fmla="*/ 73 w 146"/>
                <a:gd name="T11" fmla="*/ 90 h 90"/>
                <a:gd name="T12" fmla="*/ 117 w 146"/>
                <a:gd name="T13" fmla="*/ 88 h 90"/>
                <a:gd name="T14" fmla="*/ 146 w 146"/>
                <a:gd name="T15" fmla="*/ 42 h 90"/>
                <a:gd name="T16" fmla="*/ 134 w 146"/>
                <a:gd name="T17" fmla="*/ 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90">
                  <a:moveTo>
                    <a:pt x="134" y="8"/>
                  </a:moveTo>
                  <a:lnTo>
                    <a:pt x="73" y="0"/>
                  </a:lnTo>
                  <a:lnTo>
                    <a:pt x="12" y="8"/>
                  </a:lnTo>
                  <a:lnTo>
                    <a:pt x="0" y="42"/>
                  </a:lnTo>
                  <a:lnTo>
                    <a:pt x="29" y="88"/>
                  </a:lnTo>
                  <a:lnTo>
                    <a:pt x="73" y="90"/>
                  </a:lnTo>
                  <a:lnTo>
                    <a:pt x="117" y="88"/>
                  </a:lnTo>
                  <a:lnTo>
                    <a:pt x="146" y="42"/>
                  </a:lnTo>
                  <a:lnTo>
                    <a:pt x="134" y="8"/>
                  </a:lnTo>
                  <a:close/>
                </a:path>
              </a:pathLst>
            </a:custGeom>
            <a:solidFill>
              <a:srgbClr val="DE5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1" name="Freeform 15"/>
            <p:cNvSpPr/>
            <p:nvPr/>
          </p:nvSpPr>
          <p:spPr bwMode="auto">
            <a:xfrm>
              <a:off x="6588" y="1955"/>
              <a:ext cx="242" cy="244"/>
            </a:xfrm>
            <a:custGeom>
              <a:avLst/>
              <a:gdLst>
                <a:gd name="T0" fmla="*/ 47 w 242"/>
                <a:gd name="T1" fmla="*/ 0 h 244"/>
                <a:gd name="T2" fmla="*/ 242 w 242"/>
                <a:gd name="T3" fmla="*/ 105 h 244"/>
                <a:gd name="T4" fmla="*/ 104 w 242"/>
                <a:gd name="T5" fmla="*/ 244 h 244"/>
                <a:gd name="T6" fmla="*/ 0 w 242"/>
                <a:gd name="T7" fmla="*/ 27 h 244"/>
                <a:gd name="T8" fmla="*/ 47 w 242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244">
                  <a:moveTo>
                    <a:pt x="47" y="0"/>
                  </a:moveTo>
                  <a:lnTo>
                    <a:pt x="242" y="105"/>
                  </a:lnTo>
                  <a:lnTo>
                    <a:pt x="104" y="244"/>
                  </a:lnTo>
                  <a:lnTo>
                    <a:pt x="0" y="2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2" name="Freeform 16"/>
            <p:cNvSpPr/>
            <p:nvPr/>
          </p:nvSpPr>
          <p:spPr bwMode="auto">
            <a:xfrm>
              <a:off x="6831" y="1955"/>
              <a:ext cx="242" cy="244"/>
            </a:xfrm>
            <a:custGeom>
              <a:avLst/>
              <a:gdLst>
                <a:gd name="T0" fmla="*/ 196 w 242"/>
                <a:gd name="T1" fmla="*/ 0 h 244"/>
                <a:gd name="T2" fmla="*/ 0 w 242"/>
                <a:gd name="T3" fmla="*/ 105 h 244"/>
                <a:gd name="T4" fmla="*/ 139 w 242"/>
                <a:gd name="T5" fmla="*/ 244 h 244"/>
                <a:gd name="T6" fmla="*/ 242 w 242"/>
                <a:gd name="T7" fmla="*/ 27 h 244"/>
                <a:gd name="T8" fmla="*/ 196 w 242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244">
                  <a:moveTo>
                    <a:pt x="196" y="0"/>
                  </a:moveTo>
                  <a:lnTo>
                    <a:pt x="0" y="105"/>
                  </a:lnTo>
                  <a:lnTo>
                    <a:pt x="139" y="244"/>
                  </a:lnTo>
                  <a:lnTo>
                    <a:pt x="242" y="2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3" name="Freeform 17"/>
            <p:cNvSpPr/>
            <p:nvPr/>
          </p:nvSpPr>
          <p:spPr bwMode="auto">
            <a:xfrm>
              <a:off x="6835" y="1081"/>
              <a:ext cx="336" cy="814"/>
            </a:xfrm>
            <a:custGeom>
              <a:avLst/>
              <a:gdLst>
                <a:gd name="T0" fmla="*/ 1171 w 1171"/>
                <a:gd name="T1" fmla="*/ 1091 h 2848"/>
                <a:gd name="T2" fmla="*/ 24 w 1171"/>
                <a:gd name="T3" fmla="*/ 0 h 2848"/>
                <a:gd name="T4" fmla="*/ 0 w 1171"/>
                <a:gd name="T5" fmla="*/ 0 h 2848"/>
                <a:gd name="T6" fmla="*/ 0 w 1171"/>
                <a:gd name="T7" fmla="*/ 2848 h 2848"/>
                <a:gd name="T8" fmla="*/ 1171 w 1171"/>
                <a:gd name="T9" fmla="*/ 1091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1" h="2848">
                  <a:moveTo>
                    <a:pt x="1171" y="1091"/>
                  </a:moveTo>
                  <a:cubicBezTo>
                    <a:pt x="1171" y="261"/>
                    <a:pt x="672" y="0"/>
                    <a:pt x="24" y="0"/>
                  </a:cubicBezTo>
                  <a:cubicBezTo>
                    <a:pt x="16" y="0"/>
                    <a:pt x="8" y="0"/>
                    <a:pt x="0" y="0"/>
                  </a:cubicBezTo>
                  <a:cubicBezTo>
                    <a:pt x="0" y="2848"/>
                    <a:pt x="0" y="2848"/>
                    <a:pt x="0" y="2848"/>
                  </a:cubicBezTo>
                  <a:cubicBezTo>
                    <a:pt x="647" y="2845"/>
                    <a:pt x="1171" y="1920"/>
                    <a:pt x="1171" y="1091"/>
                  </a:cubicBezTo>
                  <a:close/>
                </a:path>
              </a:pathLst>
            </a:custGeom>
            <a:solidFill>
              <a:srgbClr val="F5D0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4" name="Freeform 18"/>
            <p:cNvSpPr/>
            <p:nvPr/>
          </p:nvSpPr>
          <p:spPr bwMode="auto">
            <a:xfrm>
              <a:off x="6498" y="1081"/>
              <a:ext cx="337" cy="814"/>
            </a:xfrm>
            <a:custGeom>
              <a:avLst/>
              <a:gdLst>
                <a:gd name="T0" fmla="*/ 1147 w 1177"/>
                <a:gd name="T1" fmla="*/ 1 h 2848"/>
                <a:gd name="T2" fmla="*/ 0 w 1177"/>
                <a:gd name="T3" fmla="*/ 1091 h 2848"/>
                <a:gd name="T4" fmla="*/ 1147 w 1177"/>
                <a:gd name="T5" fmla="*/ 2847 h 2848"/>
                <a:gd name="T6" fmla="*/ 1174 w 1177"/>
                <a:gd name="T7" fmla="*/ 2848 h 2848"/>
                <a:gd name="T8" fmla="*/ 1177 w 1177"/>
                <a:gd name="T9" fmla="*/ 2848 h 2848"/>
                <a:gd name="T10" fmla="*/ 1177 w 1177"/>
                <a:gd name="T11" fmla="*/ 0 h 2848"/>
                <a:gd name="T12" fmla="*/ 1147 w 1177"/>
                <a:gd name="T13" fmla="*/ 1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7" h="2848">
                  <a:moveTo>
                    <a:pt x="1147" y="1"/>
                  </a:moveTo>
                  <a:cubicBezTo>
                    <a:pt x="523" y="21"/>
                    <a:pt x="0" y="284"/>
                    <a:pt x="0" y="1091"/>
                  </a:cubicBezTo>
                  <a:cubicBezTo>
                    <a:pt x="0" y="1910"/>
                    <a:pt x="512" y="2829"/>
                    <a:pt x="1147" y="2847"/>
                  </a:cubicBezTo>
                  <a:cubicBezTo>
                    <a:pt x="1156" y="2847"/>
                    <a:pt x="1165" y="2848"/>
                    <a:pt x="1174" y="2848"/>
                  </a:cubicBezTo>
                  <a:cubicBezTo>
                    <a:pt x="1175" y="2848"/>
                    <a:pt x="1176" y="2848"/>
                    <a:pt x="1177" y="2848"/>
                  </a:cubicBezTo>
                  <a:cubicBezTo>
                    <a:pt x="1177" y="0"/>
                    <a:pt x="1177" y="0"/>
                    <a:pt x="1177" y="0"/>
                  </a:cubicBezTo>
                  <a:cubicBezTo>
                    <a:pt x="1167" y="1"/>
                    <a:pt x="1157" y="1"/>
                    <a:pt x="1147" y="1"/>
                  </a:cubicBezTo>
                  <a:close/>
                </a:path>
              </a:pathLst>
            </a:custGeom>
            <a:solidFill>
              <a:srgbClr val="E7C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5" name="Freeform 19"/>
            <p:cNvSpPr/>
            <p:nvPr/>
          </p:nvSpPr>
          <p:spPr bwMode="auto">
            <a:xfrm>
              <a:off x="6461" y="1009"/>
              <a:ext cx="733" cy="484"/>
            </a:xfrm>
            <a:custGeom>
              <a:avLst/>
              <a:gdLst>
                <a:gd name="T0" fmla="*/ 2557 w 2561"/>
                <a:gd name="T1" fmla="*/ 1237 h 1694"/>
                <a:gd name="T2" fmla="*/ 2378 w 2561"/>
                <a:gd name="T3" fmla="*/ 598 h 1694"/>
                <a:gd name="T4" fmla="*/ 1612 w 2561"/>
                <a:gd name="T5" fmla="*/ 10 h 1694"/>
                <a:gd name="T6" fmla="*/ 714 w 2561"/>
                <a:gd name="T7" fmla="*/ 108 h 1694"/>
                <a:gd name="T8" fmla="*/ 502 w 2561"/>
                <a:gd name="T9" fmla="*/ 140 h 1694"/>
                <a:gd name="T10" fmla="*/ 393 w 2561"/>
                <a:gd name="T11" fmla="*/ 140 h 1694"/>
                <a:gd name="T12" fmla="*/ 415 w 2561"/>
                <a:gd name="T13" fmla="*/ 195 h 1694"/>
                <a:gd name="T14" fmla="*/ 435 w 2561"/>
                <a:gd name="T15" fmla="*/ 240 h 1694"/>
                <a:gd name="T16" fmla="*/ 376 w 2561"/>
                <a:gd name="T17" fmla="*/ 225 h 1694"/>
                <a:gd name="T18" fmla="*/ 140 w 2561"/>
                <a:gd name="T19" fmla="*/ 113 h 1694"/>
                <a:gd name="T20" fmla="*/ 186 w 2561"/>
                <a:gd name="T21" fmla="*/ 420 h 1694"/>
                <a:gd name="T22" fmla="*/ 256 w 2561"/>
                <a:gd name="T23" fmla="*/ 545 h 1694"/>
                <a:gd name="T24" fmla="*/ 156 w 2561"/>
                <a:gd name="T25" fmla="*/ 519 h 1694"/>
                <a:gd name="T26" fmla="*/ 198 w 2561"/>
                <a:gd name="T27" fmla="*/ 666 h 1694"/>
                <a:gd name="T28" fmla="*/ 0 w 2561"/>
                <a:gd name="T29" fmla="*/ 1377 h 1694"/>
                <a:gd name="T30" fmla="*/ 272 w 2561"/>
                <a:gd name="T31" fmla="*/ 1694 h 1694"/>
                <a:gd name="T32" fmla="*/ 366 w 2561"/>
                <a:gd name="T33" fmla="*/ 1466 h 1694"/>
                <a:gd name="T34" fmla="*/ 371 w 2561"/>
                <a:gd name="T35" fmla="*/ 1467 h 1694"/>
                <a:gd name="T36" fmla="*/ 493 w 2561"/>
                <a:gd name="T37" fmla="*/ 866 h 1694"/>
                <a:gd name="T38" fmla="*/ 1966 w 2561"/>
                <a:gd name="T39" fmla="*/ 888 h 1694"/>
                <a:gd name="T40" fmla="*/ 1999 w 2561"/>
                <a:gd name="T41" fmla="*/ 850 h 1694"/>
                <a:gd name="T42" fmla="*/ 2347 w 2561"/>
                <a:gd name="T43" fmla="*/ 1613 h 1694"/>
                <a:gd name="T44" fmla="*/ 2559 w 2561"/>
                <a:gd name="T45" fmla="*/ 1258 h 1694"/>
                <a:gd name="T46" fmla="*/ 2561 w 2561"/>
                <a:gd name="T47" fmla="*/ 1257 h 1694"/>
                <a:gd name="T48" fmla="*/ 2557 w 2561"/>
                <a:gd name="T49" fmla="*/ 1237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61" h="1694">
                  <a:moveTo>
                    <a:pt x="2557" y="1237"/>
                  </a:moveTo>
                  <a:cubicBezTo>
                    <a:pt x="2529" y="866"/>
                    <a:pt x="2378" y="598"/>
                    <a:pt x="2378" y="598"/>
                  </a:cubicBezTo>
                  <a:cubicBezTo>
                    <a:pt x="2479" y="146"/>
                    <a:pt x="2057" y="20"/>
                    <a:pt x="1612" y="10"/>
                  </a:cubicBezTo>
                  <a:cubicBezTo>
                    <a:pt x="1201" y="0"/>
                    <a:pt x="770" y="88"/>
                    <a:pt x="714" y="108"/>
                  </a:cubicBezTo>
                  <a:cubicBezTo>
                    <a:pt x="654" y="130"/>
                    <a:pt x="569" y="138"/>
                    <a:pt x="502" y="140"/>
                  </a:cubicBezTo>
                  <a:cubicBezTo>
                    <a:pt x="440" y="142"/>
                    <a:pt x="393" y="140"/>
                    <a:pt x="393" y="140"/>
                  </a:cubicBezTo>
                  <a:cubicBezTo>
                    <a:pt x="395" y="150"/>
                    <a:pt x="405" y="174"/>
                    <a:pt x="415" y="195"/>
                  </a:cubicBezTo>
                  <a:cubicBezTo>
                    <a:pt x="425" y="219"/>
                    <a:pt x="435" y="240"/>
                    <a:pt x="435" y="240"/>
                  </a:cubicBezTo>
                  <a:cubicBezTo>
                    <a:pt x="423" y="241"/>
                    <a:pt x="402" y="235"/>
                    <a:pt x="376" y="225"/>
                  </a:cubicBezTo>
                  <a:cubicBezTo>
                    <a:pt x="286" y="192"/>
                    <a:pt x="140" y="113"/>
                    <a:pt x="140" y="113"/>
                  </a:cubicBezTo>
                  <a:cubicBezTo>
                    <a:pt x="124" y="234"/>
                    <a:pt x="153" y="342"/>
                    <a:pt x="186" y="420"/>
                  </a:cubicBezTo>
                  <a:cubicBezTo>
                    <a:pt x="219" y="498"/>
                    <a:pt x="256" y="545"/>
                    <a:pt x="256" y="545"/>
                  </a:cubicBezTo>
                  <a:cubicBezTo>
                    <a:pt x="230" y="550"/>
                    <a:pt x="156" y="519"/>
                    <a:pt x="156" y="519"/>
                  </a:cubicBezTo>
                  <a:cubicBezTo>
                    <a:pt x="177" y="619"/>
                    <a:pt x="198" y="666"/>
                    <a:pt x="198" y="666"/>
                  </a:cubicBezTo>
                  <a:cubicBezTo>
                    <a:pt x="40" y="782"/>
                    <a:pt x="3" y="1116"/>
                    <a:pt x="0" y="1377"/>
                  </a:cubicBezTo>
                  <a:cubicBezTo>
                    <a:pt x="272" y="1694"/>
                    <a:pt x="272" y="1694"/>
                    <a:pt x="272" y="1694"/>
                  </a:cubicBezTo>
                  <a:cubicBezTo>
                    <a:pt x="366" y="1466"/>
                    <a:pt x="366" y="1466"/>
                    <a:pt x="366" y="1466"/>
                  </a:cubicBezTo>
                  <a:cubicBezTo>
                    <a:pt x="368" y="1467"/>
                    <a:pt x="369" y="1467"/>
                    <a:pt x="371" y="1467"/>
                  </a:cubicBezTo>
                  <a:cubicBezTo>
                    <a:pt x="438" y="1227"/>
                    <a:pt x="493" y="866"/>
                    <a:pt x="493" y="866"/>
                  </a:cubicBezTo>
                  <a:cubicBezTo>
                    <a:pt x="1201" y="1321"/>
                    <a:pt x="1853" y="958"/>
                    <a:pt x="1966" y="888"/>
                  </a:cubicBezTo>
                  <a:cubicBezTo>
                    <a:pt x="1987" y="865"/>
                    <a:pt x="1999" y="850"/>
                    <a:pt x="1999" y="850"/>
                  </a:cubicBezTo>
                  <a:cubicBezTo>
                    <a:pt x="2039" y="1306"/>
                    <a:pt x="2347" y="1613"/>
                    <a:pt x="2347" y="1613"/>
                  </a:cubicBezTo>
                  <a:cubicBezTo>
                    <a:pt x="2321" y="1420"/>
                    <a:pt x="2543" y="1269"/>
                    <a:pt x="2559" y="1258"/>
                  </a:cubicBezTo>
                  <a:cubicBezTo>
                    <a:pt x="2560" y="1257"/>
                    <a:pt x="2561" y="1257"/>
                    <a:pt x="2561" y="1257"/>
                  </a:cubicBezTo>
                  <a:cubicBezTo>
                    <a:pt x="2560" y="1250"/>
                    <a:pt x="2559" y="1244"/>
                    <a:pt x="2557" y="1237"/>
                  </a:cubicBezTo>
                  <a:close/>
                </a:path>
              </a:pathLst>
            </a:custGeom>
            <a:solidFill>
              <a:srgbClr val="4024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6" name="Freeform 20"/>
            <p:cNvSpPr/>
            <p:nvPr/>
          </p:nvSpPr>
          <p:spPr bwMode="auto">
            <a:xfrm>
              <a:off x="7114" y="1366"/>
              <a:ext cx="112" cy="187"/>
            </a:xfrm>
            <a:custGeom>
              <a:avLst/>
              <a:gdLst>
                <a:gd name="T0" fmla="*/ 45 w 390"/>
                <a:gd name="T1" fmla="*/ 289 h 657"/>
                <a:gd name="T2" fmla="*/ 115 w 390"/>
                <a:gd name="T3" fmla="*/ 635 h 657"/>
                <a:gd name="T4" fmla="*/ 346 w 390"/>
                <a:gd name="T5" fmla="*/ 368 h 657"/>
                <a:gd name="T6" fmla="*/ 275 w 390"/>
                <a:gd name="T7" fmla="*/ 22 h 657"/>
                <a:gd name="T8" fmla="*/ 45 w 390"/>
                <a:gd name="T9" fmla="*/ 289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657">
                  <a:moveTo>
                    <a:pt x="45" y="289"/>
                  </a:moveTo>
                  <a:cubicBezTo>
                    <a:pt x="0" y="458"/>
                    <a:pt x="32" y="613"/>
                    <a:pt x="115" y="635"/>
                  </a:cubicBezTo>
                  <a:cubicBezTo>
                    <a:pt x="198" y="657"/>
                    <a:pt x="301" y="538"/>
                    <a:pt x="346" y="368"/>
                  </a:cubicBezTo>
                  <a:cubicBezTo>
                    <a:pt x="390" y="199"/>
                    <a:pt x="358" y="44"/>
                    <a:pt x="275" y="22"/>
                  </a:cubicBezTo>
                  <a:cubicBezTo>
                    <a:pt x="192" y="0"/>
                    <a:pt x="89" y="119"/>
                    <a:pt x="45" y="289"/>
                  </a:cubicBezTo>
                  <a:close/>
                </a:path>
              </a:pathLst>
            </a:custGeom>
            <a:solidFill>
              <a:srgbClr val="F5D0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6442" y="1369"/>
              <a:ext cx="105" cy="183"/>
            </a:xfrm>
            <a:custGeom>
              <a:avLst/>
              <a:gdLst>
                <a:gd name="T0" fmla="*/ 320 w 366"/>
                <a:gd name="T1" fmla="*/ 282 h 641"/>
                <a:gd name="T2" fmla="*/ 266 w 366"/>
                <a:gd name="T3" fmla="*/ 620 h 641"/>
                <a:gd name="T4" fmla="*/ 46 w 366"/>
                <a:gd name="T5" fmla="*/ 358 h 641"/>
                <a:gd name="T6" fmla="*/ 100 w 366"/>
                <a:gd name="T7" fmla="*/ 21 h 641"/>
                <a:gd name="T8" fmla="*/ 320 w 366"/>
                <a:gd name="T9" fmla="*/ 282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641">
                  <a:moveTo>
                    <a:pt x="320" y="282"/>
                  </a:moveTo>
                  <a:cubicBezTo>
                    <a:pt x="366" y="448"/>
                    <a:pt x="342" y="599"/>
                    <a:pt x="266" y="620"/>
                  </a:cubicBezTo>
                  <a:cubicBezTo>
                    <a:pt x="191" y="641"/>
                    <a:pt x="92" y="524"/>
                    <a:pt x="46" y="358"/>
                  </a:cubicBezTo>
                  <a:cubicBezTo>
                    <a:pt x="0" y="193"/>
                    <a:pt x="24" y="42"/>
                    <a:pt x="100" y="21"/>
                  </a:cubicBezTo>
                  <a:cubicBezTo>
                    <a:pt x="175" y="0"/>
                    <a:pt x="274" y="117"/>
                    <a:pt x="320" y="282"/>
                  </a:cubicBezTo>
                  <a:close/>
                </a:path>
              </a:pathLst>
            </a:custGeom>
            <a:solidFill>
              <a:srgbClr val="E7C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8" name="Freeform 22"/>
            <p:cNvSpPr/>
            <p:nvPr/>
          </p:nvSpPr>
          <p:spPr bwMode="auto">
            <a:xfrm>
              <a:off x="6537" y="1955"/>
              <a:ext cx="298" cy="884"/>
            </a:xfrm>
            <a:custGeom>
              <a:avLst/>
              <a:gdLst>
                <a:gd name="T0" fmla="*/ 298 w 298"/>
                <a:gd name="T1" fmla="*/ 884 h 884"/>
                <a:gd name="T2" fmla="*/ 114 w 298"/>
                <a:gd name="T3" fmla="*/ 74 h 884"/>
                <a:gd name="T4" fmla="*/ 98 w 298"/>
                <a:gd name="T5" fmla="*/ 0 h 884"/>
                <a:gd name="T6" fmla="*/ 64 w 298"/>
                <a:gd name="T7" fmla="*/ 20 h 884"/>
                <a:gd name="T8" fmla="*/ 51 w 298"/>
                <a:gd name="T9" fmla="*/ 27 h 884"/>
                <a:gd name="T10" fmla="*/ 0 w 298"/>
                <a:gd name="T11" fmla="*/ 237 h 884"/>
                <a:gd name="T12" fmla="*/ 70 w 298"/>
                <a:gd name="T13" fmla="*/ 254 h 884"/>
                <a:gd name="T14" fmla="*/ 24 w 298"/>
                <a:gd name="T15" fmla="*/ 342 h 884"/>
                <a:gd name="T16" fmla="*/ 298 w 298"/>
                <a:gd name="T17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884">
                  <a:moveTo>
                    <a:pt x="298" y="884"/>
                  </a:moveTo>
                  <a:lnTo>
                    <a:pt x="114" y="74"/>
                  </a:lnTo>
                  <a:lnTo>
                    <a:pt x="98" y="0"/>
                  </a:lnTo>
                  <a:lnTo>
                    <a:pt x="64" y="20"/>
                  </a:lnTo>
                  <a:lnTo>
                    <a:pt x="51" y="27"/>
                  </a:lnTo>
                  <a:lnTo>
                    <a:pt x="0" y="237"/>
                  </a:lnTo>
                  <a:lnTo>
                    <a:pt x="70" y="254"/>
                  </a:lnTo>
                  <a:lnTo>
                    <a:pt x="24" y="342"/>
                  </a:lnTo>
                  <a:lnTo>
                    <a:pt x="298" y="884"/>
                  </a:lnTo>
                  <a:close/>
                </a:path>
              </a:pathLst>
            </a:custGeom>
            <a:solidFill>
              <a:srgbClr val="3532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6835" y="1955"/>
              <a:ext cx="293" cy="884"/>
            </a:xfrm>
            <a:custGeom>
              <a:avLst/>
              <a:gdLst>
                <a:gd name="T0" fmla="*/ 293 w 293"/>
                <a:gd name="T1" fmla="*/ 237 h 884"/>
                <a:gd name="T2" fmla="*/ 242 w 293"/>
                <a:gd name="T3" fmla="*/ 27 h 884"/>
                <a:gd name="T4" fmla="*/ 241 w 293"/>
                <a:gd name="T5" fmla="*/ 27 h 884"/>
                <a:gd name="T6" fmla="*/ 195 w 293"/>
                <a:gd name="T7" fmla="*/ 0 h 884"/>
                <a:gd name="T8" fmla="*/ 181 w 293"/>
                <a:gd name="T9" fmla="*/ 63 h 884"/>
                <a:gd name="T10" fmla="*/ 0 w 293"/>
                <a:gd name="T11" fmla="*/ 884 h 884"/>
                <a:gd name="T12" fmla="*/ 269 w 293"/>
                <a:gd name="T13" fmla="*/ 342 h 884"/>
                <a:gd name="T14" fmla="*/ 222 w 293"/>
                <a:gd name="T15" fmla="*/ 254 h 884"/>
                <a:gd name="T16" fmla="*/ 293 w 293"/>
                <a:gd name="T17" fmla="*/ 237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3" h="884">
                  <a:moveTo>
                    <a:pt x="293" y="237"/>
                  </a:moveTo>
                  <a:lnTo>
                    <a:pt x="242" y="27"/>
                  </a:lnTo>
                  <a:lnTo>
                    <a:pt x="241" y="27"/>
                  </a:lnTo>
                  <a:lnTo>
                    <a:pt x="195" y="0"/>
                  </a:lnTo>
                  <a:lnTo>
                    <a:pt x="181" y="63"/>
                  </a:lnTo>
                  <a:lnTo>
                    <a:pt x="0" y="884"/>
                  </a:lnTo>
                  <a:lnTo>
                    <a:pt x="269" y="342"/>
                  </a:lnTo>
                  <a:lnTo>
                    <a:pt x="222" y="254"/>
                  </a:lnTo>
                  <a:lnTo>
                    <a:pt x="293" y="237"/>
                  </a:lnTo>
                  <a:close/>
                </a:path>
              </a:pathLst>
            </a:custGeom>
            <a:solidFill>
              <a:srgbClr val="3532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5355" y="1522"/>
              <a:ext cx="1062" cy="1240"/>
            </a:xfrm>
            <a:custGeom>
              <a:avLst/>
              <a:gdLst>
                <a:gd name="T0" fmla="*/ 1062 w 1062"/>
                <a:gd name="T1" fmla="*/ 1069 h 1240"/>
                <a:gd name="T2" fmla="*/ 216 w 1062"/>
                <a:gd name="T3" fmla="*/ 1240 h 1240"/>
                <a:gd name="T4" fmla="*/ 0 w 1062"/>
                <a:gd name="T5" fmla="*/ 170 h 1240"/>
                <a:gd name="T6" fmla="*/ 846 w 1062"/>
                <a:gd name="T7" fmla="*/ 0 h 1240"/>
                <a:gd name="T8" fmla="*/ 1062 w 1062"/>
                <a:gd name="T9" fmla="*/ 1069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2" h="1240">
                  <a:moveTo>
                    <a:pt x="1062" y="1069"/>
                  </a:moveTo>
                  <a:lnTo>
                    <a:pt x="216" y="1240"/>
                  </a:lnTo>
                  <a:lnTo>
                    <a:pt x="0" y="170"/>
                  </a:lnTo>
                  <a:lnTo>
                    <a:pt x="846" y="0"/>
                  </a:lnTo>
                  <a:lnTo>
                    <a:pt x="1062" y="1069"/>
                  </a:lnTo>
                  <a:close/>
                </a:path>
              </a:pathLst>
            </a:custGeom>
            <a:solidFill>
              <a:srgbClr val="A12D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5410" y="1587"/>
              <a:ext cx="951" cy="1109"/>
            </a:xfrm>
            <a:custGeom>
              <a:avLst/>
              <a:gdLst>
                <a:gd name="T0" fmla="*/ 951 w 951"/>
                <a:gd name="T1" fmla="*/ 957 h 1109"/>
                <a:gd name="T2" fmla="*/ 194 w 951"/>
                <a:gd name="T3" fmla="*/ 1109 h 1109"/>
                <a:gd name="T4" fmla="*/ 0 w 951"/>
                <a:gd name="T5" fmla="*/ 153 h 1109"/>
                <a:gd name="T6" fmla="*/ 758 w 951"/>
                <a:gd name="T7" fmla="*/ 0 h 1109"/>
                <a:gd name="T8" fmla="*/ 951 w 951"/>
                <a:gd name="T9" fmla="*/ 95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1" h="1109">
                  <a:moveTo>
                    <a:pt x="951" y="957"/>
                  </a:moveTo>
                  <a:lnTo>
                    <a:pt x="194" y="1109"/>
                  </a:lnTo>
                  <a:lnTo>
                    <a:pt x="0" y="153"/>
                  </a:lnTo>
                  <a:lnTo>
                    <a:pt x="758" y="0"/>
                  </a:lnTo>
                  <a:lnTo>
                    <a:pt x="951" y="9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5617" y="1548"/>
              <a:ext cx="351" cy="164"/>
            </a:xfrm>
            <a:custGeom>
              <a:avLst/>
              <a:gdLst>
                <a:gd name="T0" fmla="*/ 1084 w 1225"/>
                <a:gd name="T1" fmla="*/ 0 h 574"/>
                <a:gd name="T2" fmla="*/ 545 w 1225"/>
                <a:gd name="T3" fmla="*/ 125 h 574"/>
                <a:gd name="T4" fmla="*/ 0 w 1225"/>
                <a:gd name="T5" fmla="*/ 218 h 574"/>
                <a:gd name="T6" fmla="*/ 6 w 1225"/>
                <a:gd name="T7" fmla="*/ 574 h 574"/>
                <a:gd name="T8" fmla="*/ 590 w 1225"/>
                <a:gd name="T9" fmla="*/ 456 h 574"/>
                <a:gd name="T10" fmla="*/ 632 w 1225"/>
                <a:gd name="T11" fmla="*/ 448 h 574"/>
                <a:gd name="T12" fmla="*/ 1225 w 1225"/>
                <a:gd name="T13" fmla="*/ 328 h 574"/>
                <a:gd name="T14" fmla="*/ 1084 w 1225"/>
                <a:gd name="T15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5" h="574">
                  <a:moveTo>
                    <a:pt x="1084" y="0"/>
                  </a:moveTo>
                  <a:cubicBezTo>
                    <a:pt x="545" y="125"/>
                    <a:pt x="545" y="125"/>
                    <a:pt x="545" y="12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18"/>
                    <a:pt x="62" y="391"/>
                    <a:pt x="6" y="574"/>
                  </a:cubicBezTo>
                  <a:cubicBezTo>
                    <a:pt x="590" y="456"/>
                    <a:pt x="590" y="456"/>
                    <a:pt x="590" y="456"/>
                  </a:cubicBezTo>
                  <a:cubicBezTo>
                    <a:pt x="632" y="448"/>
                    <a:pt x="632" y="448"/>
                    <a:pt x="632" y="448"/>
                  </a:cubicBezTo>
                  <a:cubicBezTo>
                    <a:pt x="1225" y="328"/>
                    <a:pt x="1225" y="328"/>
                    <a:pt x="1225" y="328"/>
                  </a:cubicBezTo>
                  <a:cubicBezTo>
                    <a:pt x="1103" y="181"/>
                    <a:pt x="1084" y="0"/>
                    <a:pt x="1084" y="0"/>
                  </a:cubicBezTo>
                  <a:close/>
                </a:path>
              </a:pathLst>
            </a:custGeom>
            <a:solidFill>
              <a:srgbClr val="3262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5611" y="1621"/>
              <a:ext cx="361" cy="105"/>
            </a:xfrm>
            <a:custGeom>
              <a:avLst/>
              <a:gdLst>
                <a:gd name="T0" fmla="*/ 1254 w 1261"/>
                <a:gd name="T1" fmla="*/ 58 h 367"/>
                <a:gd name="T2" fmla="*/ 1204 w 1261"/>
                <a:gd name="T3" fmla="*/ 134 h 367"/>
                <a:gd name="T4" fmla="*/ 83 w 1261"/>
                <a:gd name="T5" fmla="*/ 360 h 367"/>
                <a:gd name="T6" fmla="*/ 7 w 1261"/>
                <a:gd name="T7" fmla="*/ 309 h 367"/>
                <a:gd name="T8" fmla="*/ 58 w 1261"/>
                <a:gd name="T9" fmla="*/ 233 h 367"/>
                <a:gd name="T10" fmla="*/ 1178 w 1261"/>
                <a:gd name="T11" fmla="*/ 7 h 367"/>
                <a:gd name="T12" fmla="*/ 1254 w 1261"/>
                <a:gd name="T13" fmla="*/ 58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1" h="367">
                  <a:moveTo>
                    <a:pt x="1254" y="58"/>
                  </a:moveTo>
                  <a:cubicBezTo>
                    <a:pt x="1261" y="92"/>
                    <a:pt x="1239" y="127"/>
                    <a:pt x="1204" y="134"/>
                  </a:cubicBezTo>
                  <a:cubicBezTo>
                    <a:pt x="83" y="360"/>
                    <a:pt x="83" y="360"/>
                    <a:pt x="83" y="360"/>
                  </a:cubicBezTo>
                  <a:cubicBezTo>
                    <a:pt x="49" y="367"/>
                    <a:pt x="14" y="344"/>
                    <a:pt x="7" y="309"/>
                  </a:cubicBezTo>
                  <a:cubicBezTo>
                    <a:pt x="0" y="274"/>
                    <a:pt x="23" y="240"/>
                    <a:pt x="58" y="233"/>
                  </a:cubicBezTo>
                  <a:cubicBezTo>
                    <a:pt x="1178" y="7"/>
                    <a:pt x="1178" y="7"/>
                    <a:pt x="1178" y="7"/>
                  </a:cubicBezTo>
                  <a:cubicBezTo>
                    <a:pt x="1213" y="0"/>
                    <a:pt x="1247" y="23"/>
                    <a:pt x="1254" y="58"/>
                  </a:cubicBez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5609" y="1533"/>
              <a:ext cx="327" cy="95"/>
            </a:xfrm>
            <a:custGeom>
              <a:avLst/>
              <a:gdLst>
                <a:gd name="T0" fmla="*/ 1132 w 1139"/>
                <a:gd name="T1" fmla="*/ 52 h 332"/>
                <a:gd name="T2" fmla="*/ 1087 w 1139"/>
                <a:gd name="T3" fmla="*/ 121 h 332"/>
                <a:gd name="T4" fmla="*/ 75 w 1139"/>
                <a:gd name="T5" fmla="*/ 325 h 332"/>
                <a:gd name="T6" fmla="*/ 6 w 1139"/>
                <a:gd name="T7" fmla="*/ 280 h 332"/>
                <a:gd name="T8" fmla="*/ 52 w 1139"/>
                <a:gd name="T9" fmla="*/ 211 h 332"/>
                <a:gd name="T10" fmla="*/ 1064 w 1139"/>
                <a:gd name="T11" fmla="*/ 7 h 332"/>
                <a:gd name="T12" fmla="*/ 1132 w 1139"/>
                <a:gd name="T13" fmla="*/ 5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9" h="332">
                  <a:moveTo>
                    <a:pt x="1132" y="52"/>
                  </a:moveTo>
                  <a:cubicBezTo>
                    <a:pt x="1139" y="84"/>
                    <a:pt x="1118" y="115"/>
                    <a:pt x="1087" y="121"/>
                  </a:cubicBezTo>
                  <a:cubicBezTo>
                    <a:pt x="75" y="325"/>
                    <a:pt x="75" y="325"/>
                    <a:pt x="75" y="325"/>
                  </a:cubicBezTo>
                  <a:cubicBezTo>
                    <a:pt x="43" y="332"/>
                    <a:pt x="12" y="311"/>
                    <a:pt x="6" y="280"/>
                  </a:cubicBezTo>
                  <a:cubicBezTo>
                    <a:pt x="0" y="248"/>
                    <a:pt x="20" y="217"/>
                    <a:pt x="52" y="211"/>
                  </a:cubicBezTo>
                  <a:cubicBezTo>
                    <a:pt x="1064" y="7"/>
                    <a:pt x="1064" y="7"/>
                    <a:pt x="1064" y="7"/>
                  </a:cubicBezTo>
                  <a:cubicBezTo>
                    <a:pt x="1095" y="0"/>
                    <a:pt x="1126" y="21"/>
                    <a:pt x="1132" y="52"/>
                  </a:cubicBez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5663" y="1454"/>
              <a:ext cx="202" cy="149"/>
            </a:xfrm>
            <a:custGeom>
              <a:avLst/>
              <a:gdLst>
                <a:gd name="T0" fmla="*/ 688 w 707"/>
                <a:gd name="T1" fmla="*/ 297 h 524"/>
                <a:gd name="T2" fmla="*/ 296 w 707"/>
                <a:gd name="T3" fmla="*/ 37 h 524"/>
                <a:gd name="T4" fmla="*/ 36 w 707"/>
                <a:gd name="T5" fmla="*/ 428 h 524"/>
                <a:gd name="T6" fmla="*/ 55 w 707"/>
                <a:gd name="T7" fmla="*/ 524 h 524"/>
                <a:gd name="T8" fmla="*/ 707 w 707"/>
                <a:gd name="T9" fmla="*/ 393 h 524"/>
                <a:gd name="T10" fmla="*/ 688 w 707"/>
                <a:gd name="T11" fmla="*/ 297 h 524"/>
                <a:gd name="T12" fmla="*/ 366 w 707"/>
                <a:gd name="T13" fmla="*/ 383 h 524"/>
                <a:gd name="T14" fmla="*/ 214 w 707"/>
                <a:gd name="T15" fmla="*/ 282 h 524"/>
                <a:gd name="T16" fmla="*/ 315 w 707"/>
                <a:gd name="T17" fmla="*/ 130 h 524"/>
                <a:gd name="T18" fmla="*/ 467 w 707"/>
                <a:gd name="T19" fmla="*/ 231 h 524"/>
                <a:gd name="T20" fmla="*/ 366 w 707"/>
                <a:gd name="T21" fmla="*/ 383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7" h="524">
                  <a:moveTo>
                    <a:pt x="688" y="297"/>
                  </a:moveTo>
                  <a:cubicBezTo>
                    <a:pt x="651" y="117"/>
                    <a:pt x="476" y="0"/>
                    <a:pt x="296" y="37"/>
                  </a:cubicBezTo>
                  <a:cubicBezTo>
                    <a:pt x="116" y="73"/>
                    <a:pt x="0" y="248"/>
                    <a:pt x="36" y="428"/>
                  </a:cubicBezTo>
                  <a:cubicBezTo>
                    <a:pt x="55" y="524"/>
                    <a:pt x="55" y="524"/>
                    <a:pt x="55" y="524"/>
                  </a:cubicBezTo>
                  <a:cubicBezTo>
                    <a:pt x="707" y="393"/>
                    <a:pt x="707" y="393"/>
                    <a:pt x="707" y="393"/>
                  </a:cubicBezTo>
                  <a:lnTo>
                    <a:pt x="688" y="297"/>
                  </a:lnTo>
                  <a:close/>
                  <a:moveTo>
                    <a:pt x="366" y="383"/>
                  </a:moveTo>
                  <a:cubicBezTo>
                    <a:pt x="296" y="397"/>
                    <a:pt x="228" y="352"/>
                    <a:pt x="214" y="282"/>
                  </a:cubicBezTo>
                  <a:cubicBezTo>
                    <a:pt x="200" y="212"/>
                    <a:pt x="245" y="144"/>
                    <a:pt x="315" y="130"/>
                  </a:cubicBezTo>
                  <a:cubicBezTo>
                    <a:pt x="385" y="116"/>
                    <a:pt x="453" y="161"/>
                    <a:pt x="467" y="231"/>
                  </a:cubicBezTo>
                  <a:cubicBezTo>
                    <a:pt x="481" y="301"/>
                    <a:pt x="436" y="369"/>
                    <a:pt x="366" y="383"/>
                  </a:cubicBez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5503" y="1856"/>
              <a:ext cx="68" cy="68"/>
            </a:xfrm>
            <a:custGeom>
              <a:avLst/>
              <a:gdLst>
                <a:gd name="T0" fmla="*/ 68 w 68"/>
                <a:gd name="T1" fmla="*/ 56 h 68"/>
                <a:gd name="T2" fmla="*/ 11 w 68"/>
                <a:gd name="T3" fmla="*/ 68 h 68"/>
                <a:gd name="T4" fmla="*/ 0 w 68"/>
                <a:gd name="T5" fmla="*/ 11 h 68"/>
                <a:gd name="T6" fmla="*/ 56 w 68"/>
                <a:gd name="T7" fmla="*/ 0 h 68"/>
                <a:gd name="T8" fmla="*/ 68 w 68"/>
                <a:gd name="T9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68" y="56"/>
                  </a:moveTo>
                  <a:lnTo>
                    <a:pt x="11" y="68"/>
                  </a:lnTo>
                  <a:lnTo>
                    <a:pt x="0" y="11"/>
                  </a:lnTo>
                  <a:lnTo>
                    <a:pt x="56" y="0"/>
                  </a:lnTo>
                  <a:lnTo>
                    <a:pt x="68" y="56"/>
                  </a:ln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5615" y="1745"/>
              <a:ext cx="507" cy="156"/>
            </a:xfrm>
            <a:custGeom>
              <a:avLst/>
              <a:gdLst>
                <a:gd name="T0" fmla="*/ 507 w 507"/>
                <a:gd name="T1" fmla="*/ 56 h 156"/>
                <a:gd name="T2" fmla="*/ 12 w 507"/>
                <a:gd name="T3" fmla="*/ 156 h 156"/>
                <a:gd name="T4" fmla="*/ 0 w 507"/>
                <a:gd name="T5" fmla="*/ 100 h 156"/>
                <a:gd name="T6" fmla="*/ 496 w 507"/>
                <a:gd name="T7" fmla="*/ 0 h 156"/>
                <a:gd name="T8" fmla="*/ 507 w 507"/>
                <a:gd name="T9" fmla="*/ 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7" h="156">
                  <a:moveTo>
                    <a:pt x="507" y="56"/>
                  </a:moveTo>
                  <a:lnTo>
                    <a:pt x="12" y="156"/>
                  </a:lnTo>
                  <a:lnTo>
                    <a:pt x="0" y="100"/>
                  </a:lnTo>
                  <a:lnTo>
                    <a:pt x="496" y="0"/>
                  </a:lnTo>
                  <a:lnTo>
                    <a:pt x="507" y="56"/>
                  </a:ln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5524" y="1963"/>
              <a:ext cx="68" cy="68"/>
            </a:xfrm>
            <a:custGeom>
              <a:avLst/>
              <a:gdLst>
                <a:gd name="T0" fmla="*/ 68 w 68"/>
                <a:gd name="T1" fmla="*/ 56 h 68"/>
                <a:gd name="T2" fmla="*/ 12 w 68"/>
                <a:gd name="T3" fmla="*/ 68 h 68"/>
                <a:gd name="T4" fmla="*/ 0 w 68"/>
                <a:gd name="T5" fmla="*/ 11 h 68"/>
                <a:gd name="T6" fmla="*/ 57 w 68"/>
                <a:gd name="T7" fmla="*/ 0 h 68"/>
                <a:gd name="T8" fmla="*/ 68 w 68"/>
                <a:gd name="T9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68" y="56"/>
                  </a:moveTo>
                  <a:lnTo>
                    <a:pt x="12" y="68"/>
                  </a:lnTo>
                  <a:lnTo>
                    <a:pt x="0" y="11"/>
                  </a:lnTo>
                  <a:lnTo>
                    <a:pt x="57" y="0"/>
                  </a:lnTo>
                  <a:lnTo>
                    <a:pt x="68" y="56"/>
                  </a:ln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5637" y="1857"/>
              <a:ext cx="480" cy="151"/>
            </a:xfrm>
            <a:custGeom>
              <a:avLst/>
              <a:gdLst>
                <a:gd name="T0" fmla="*/ 480 w 480"/>
                <a:gd name="T1" fmla="*/ 57 h 151"/>
                <a:gd name="T2" fmla="*/ 12 w 480"/>
                <a:gd name="T3" fmla="*/ 151 h 151"/>
                <a:gd name="T4" fmla="*/ 0 w 480"/>
                <a:gd name="T5" fmla="*/ 95 h 151"/>
                <a:gd name="T6" fmla="*/ 469 w 480"/>
                <a:gd name="T7" fmla="*/ 0 h 151"/>
                <a:gd name="T8" fmla="*/ 480 w 480"/>
                <a:gd name="T9" fmla="*/ 5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0" h="151">
                  <a:moveTo>
                    <a:pt x="480" y="57"/>
                  </a:moveTo>
                  <a:lnTo>
                    <a:pt x="12" y="151"/>
                  </a:lnTo>
                  <a:lnTo>
                    <a:pt x="0" y="95"/>
                  </a:lnTo>
                  <a:lnTo>
                    <a:pt x="469" y="0"/>
                  </a:lnTo>
                  <a:lnTo>
                    <a:pt x="480" y="57"/>
                  </a:ln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5546" y="2070"/>
              <a:ext cx="68" cy="68"/>
            </a:xfrm>
            <a:custGeom>
              <a:avLst/>
              <a:gdLst>
                <a:gd name="T0" fmla="*/ 68 w 68"/>
                <a:gd name="T1" fmla="*/ 56 h 68"/>
                <a:gd name="T2" fmla="*/ 12 w 68"/>
                <a:gd name="T3" fmla="*/ 68 h 68"/>
                <a:gd name="T4" fmla="*/ 0 w 68"/>
                <a:gd name="T5" fmla="*/ 11 h 68"/>
                <a:gd name="T6" fmla="*/ 57 w 68"/>
                <a:gd name="T7" fmla="*/ 0 h 68"/>
                <a:gd name="T8" fmla="*/ 68 w 68"/>
                <a:gd name="T9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68" y="56"/>
                  </a:moveTo>
                  <a:lnTo>
                    <a:pt x="12" y="68"/>
                  </a:lnTo>
                  <a:lnTo>
                    <a:pt x="0" y="11"/>
                  </a:lnTo>
                  <a:lnTo>
                    <a:pt x="57" y="0"/>
                  </a:lnTo>
                  <a:lnTo>
                    <a:pt x="68" y="56"/>
                  </a:ln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5659" y="1976"/>
              <a:ext cx="421" cy="139"/>
            </a:xfrm>
            <a:custGeom>
              <a:avLst/>
              <a:gdLst>
                <a:gd name="T0" fmla="*/ 421 w 421"/>
                <a:gd name="T1" fmla="*/ 56 h 139"/>
                <a:gd name="T2" fmla="*/ 11 w 421"/>
                <a:gd name="T3" fmla="*/ 139 h 139"/>
                <a:gd name="T4" fmla="*/ 0 w 421"/>
                <a:gd name="T5" fmla="*/ 82 h 139"/>
                <a:gd name="T6" fmla="*/ 409 w 421"/>
                <a:gd name="T7" fmla="*/ 0 h 139"/>
                <a:gd name="T8" fmla="*/ 421 w 421"/>
                <a:gd name="T9" fmla="*/ 5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139">
                  <a:moveTo>
                    <a:pt x="421" y="56"/>
                  </a:moveTo>
                  <a:lnTo>
                    <a:pt x="11" y="139"/>
                  </a:lnTo>
                  <a:lnTo>
                    <a:pt x="0" y="82"/>
                  </a:lnTo>
                  <a:lnTo>
                    <a:pt x="409" y="0"/>
                  </a:lnTo>
                  <a:lnTo>
                    <a:pt x="421" y="56"/>
                  </a:ln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5568" y="2177"/>
              <a:ext cx="68" cy="67"/>
            </a:xfrm>
            <a:custGeom>
              <a:avLst/>
              <a:gdLst>
                <a:gd name="T0" fmla="*/ 68 w 68"/>
                <a:gd name="T1" fmla="*/ 56 h 67"/>
                <a:gd name="T2" fmla="*/ 11 w 68"/>
                <a:gd name="T3" fmla="*/ 67 h 67"/>
                <a:gd name="T4" fmla="*/ 0 w 68"/>
                <a:gd name="T5" fmla="*/ 11 h 67"/>
                <a:gd name="T6" fmla="*/ 56 w 68"/>
                <a:gd name="T7" fmla="*/ 0 h 67"/>
                <a:gd name="T8" fmla="*/ 68 w 68"/>
                <a:gd name="T9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7">
                  <a:moveTo>
                    <a:pt x="68" y="56"/>
                  </a:moveTo>
                  <a:lnTo>
                    <a:pt x="11" y="67"/>
                  </a:lnTo>
                  <a:lnTo>
                    <a:pt x="0" y="11"/>
                  </a:lnTo>
                  <a:lnTo>
                    <a:pt x="56" y="0"/>
                  </a:lnTo>
                  <a:lnTo>
                    <a:pt x="68" y="56"/>
                  </a:ln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5680" y="2091"/>
              <a:ext cx="382" cy="131"/>
            </a:xfrm>
            <a:custGeom>
              <a:avLst/>
              <a:gdLst>
                <a:gd name="T0" fmla="*/ 382 w 382"/>
                <a:gd name="T1" fmla="*/ 56 h 131"/>
                <a:gd name="T2" fmla="*/ 12 w 382"/>
                <a:gd name="T3" fmla="*/ 131 h 131"/>
                <a:gd name="T4" fmla="*/ 0 w 382"/>
                <a:gd name="T5" fmla="*/ 75 h 131"/>
                <a:gd name="T6" fmla="*/ 371 w 382"/>
                <a:gd name="T7" fmla="*/ 0 h 131"/>
                <a:gd name="T8" fmla="*/ 382 w 382"/>
                <a:gd name="T9" fmla="*/ 5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2" h="131">
                  <a:moveTo>
                    <a:pt x="382" y="56"/>
                  </a:moveTo>
                  <a:lnTo>
                    <a:pt x="12" y="131"/>
                  </a:lnTo>
                  <a:lnTo>
                    <a:pt x="0" y="75"/>
                  </a:lnTo>
                  <a:lnTo>
                    <a:pt x="371" y="0"/>
                  </a:lnTo>
                  <a:lnTo>
                    <a:pt x="382" y="56"/>
                  </a:ln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5589" y="2284"/>
              <a:ext cx="68" cy="67"/>
            </a:xfrm>
            <a:custGeom>
              <a:avLst/>
              <a:gdLst>
                <a:gd name="T0" fmla="*/ 68 w 68"/>
                <a:gd name="T1" fmla="*/ 56 h 67"/>
                <a:gd name="T2" fmla="*/ 12 w 68"/>
                <a:gd name="T3" fmla="*/ 67 h 67"/>
                <a:gd name="T4" fmla="*/ 0 w 68"/>
                <a:gd name="T5" fmla="*/ 11 h 67"/>
                <a:gd name="T6" fmla="*/ 57 w 68"/>
                <a:gd name="T7" fmla="*/ 0 h 67"/>
                <a:gd name="T8" fmla="*/ 68 w 68"/>
                <a:gd name="T9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7">
                  <a:moveTo>
                    <a:pt x="68" y="56"/>
                  </a:moveTo>
                  <a:lnTo>
                    <a:pt x="12" y="67"/>
                  </a:lnTo>
                  <a:lnTo>
                    <a:pt x="0" y="11"/>
                  </a:lnTo>
                  <a:lnTo>
                    <a:pt x="57" y="0"/>
                  </a:lnTo>
                  <a:lnTo>
                    <a:pt x="68" y="56"/>
                  </a:ln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5702" y="2176"/>
              <a:ext cx="492" cy="153"/>
            </a:xfrm>
            <a:custGeom>
              <a:avLst/>
              <a:gdLst>
                <a:gd name="T0" fmla="*/ 492 w 492"/>
                <a:gd name="T1" fmla="*/ 56 h 153"/>
                <a:gd name="T2" fmla="*/ 11 w 492"/>
                <a:gd name="T3" fmla="*/ 153 h 153"/>
                <a:gd name="T4" fmla="*/ 0 w 492"/>
                <a:gd name="T5" fmla="*/ 96 h 153"/>
                <a:gd name="T6" fmla="*/ 481 w 492"/>
                <a:gd name="T7" fmla="*/ 0 h 153"/>
                <a:gd name="T8" fmla="*/ 492 w 492"/>
                <a:gd name="T9" fmla="*/ 5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2" h="153">
                  <a:moveTo>
                    <a:pt x="492" y="56"/>
                  </a:moveTo>
                  <a:lnTo>
                    <a:pt x="11" y="153"/>
                  </a:lnTo>
                  <a:lnTo>
                    <a:pt x="0" y="96"/>
                  </a:lnTo>
                  <a:lnTo>
                    <a:pt x="481" y="0"/>
                  </a:lnTo>
                  <a:lnTo>
                    <a:pt x="492" y="56"/>
                  </a:ln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6" name="Freeform 40"/>
            <p:cNvSpPr/>
            <p:nvPr/>
          </p:nvSpPr>
          <p:spPr bwMode="auto">
            <a:xfrm>
              <a:off x="5611" y="2391"/>
              <a:ext cx="68" cy="67"/>
            </a:xfrm>
            <a:custGeom>
              <a:avLst/>
              <a:gdLst>
                <a:gd name="T0" fmla="*/ 68 w 68"/>
                <a:gd name="T1" fmla="*/ 56 h 67"/>
                <a:gd name="T2" fmla="*/ 11 w 68"/>
                <a:gd name="T3" fmla="*/ 67 h 67"/>
                <a:gd name="T4" fmla="*/ 0 w 68"/>
                <a:gd name="T5" fmla="*/ 11 h 67"/>
                <a:gd name="T6" fmla="*/ 57 w 68"/>
                <a:gd name="T7" fmla="*/ 0 h 67"/>
                <a:gd name="T8" fmla="*/ 68 w 68"/>
                <a:gd name="T9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7">
                  <a:moveTo>
                    <a:pt x="68" y="56"/>
                  </a:moveTo>
                  <a:lnTo>
                    <a:pt x="11" y="67"/>
                  </a:lnTo>
                  <a:lnTo>
                    <a:pt x="0" y="11"/>
                  </a:lnTo>
                  <a:lnTo>
                    <a:pt x="57" y="0"/>
                  </a:lnTo>
                  <a:lnTo>
                    <a:pt x="68" y="56"/>
                  </a:ln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5724" y="2282"/>
              <a:ext cx="492" cy="154"/>
            </a:xfrm>
            <a:custGeom>
              <a:avLst/>
              <a:gdLst>
                <a:gd name="T0" fmla="*/ 492 w 492"/>
                <a:gd name="T1" fmla="*/ 57 h 154"/>
                <a:gd name="T2" fmla="*/ 11 w 492"/>
                <a:gd name="T3" fmla="*/ 154 h 154"/>
                <a:gd name="T4" fmla="*/ 0 w 492"/>
                <a:gd name="T5" fmla="*/ 97 h 154"/>
                <a:gd name="T6" fmla="*/ 480 w 492"/>
                <a:gd name="T7" fmla="*/ 0 h 154"/>
                <a:gd name="T8" fmla="*/ 492 w 492"/>
                <a:gd name="T9" fmla="*/ 5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2" h="154">
                  <a:moveTo>
                    <a:pt x="492" y="57"/>
                  </a:moveTo>
                  <a:lnTo>
                    <a:pt x="11" y="154"/>
                  </a:lnTo>
                  <a:lnTo>
                    <a:pt x="0" y="97"/>
                  </a:lnTo>
                  <a:lnTo>
                    <a:pt x="480" y="0"/>
                  </a:lnTo>
                  <a:lnTo>
                    <a:pt x="492" y="57"/>
                  </a:lnTo>
                  <a:close/>
                </a:path>
              </a:pathLst>
            </a:custGeom>
            <a:solidFill>
              <a:srgbClr val="25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5337" y="2080"/>
              <a:ext cx="219" cy="109"/>
            </a:xfrm>
            <a:custGeom>
              <a:avLst/>
              <a:gdLst>
                <a:gd name="T0" fmla="*/ 166 w 764"/>
                <a:gd name="T1" fmla="*/ 383 h 383"/>
                <a:gd name="T2" fmla="*/ 188 w 764"/>
                <a:gd name="T3" fmla="*/ 382 h 383"/>
                <a:gd name="T4" fmla="*/ 619 w 764"/>
                <a:gd name="T5" fmla="*/ 320 h 383"/>
                <a:gd name="T6" fmla="*/ 751 w 764"/>
                <a:gd name="T7" fmla="*/ 144 h 383"/>
                <a:gd name="T8" fmla="*/ 575 w 764"/>
                <a:gd name="T9" fmla="*/ 12 h 383"/>
                <a:gd name="T10" fmla="*/ 144 w 764"/>
                <a:gd name="T11" fmla="*/ 74 h 383"/>
                <a:gd name="T12" fmla="*/ 12 w 764"/>
                <a:gd name="T13" fmla="*/ 250 h 383"/>
                <a:gd name="T14" fmla="*/ 166 w 764"/>
                <a:gd name="T15" fmla="*/ 38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4" h="383">
                  <a:moveTo>
                    <a:pt x="166" y="383"/>
                  </a:moveTo>
                  <a:cubicBezTo>
                    <a:pt x="173" y="383"/>
                    <a:pt x="181" y="383"/>
                    <a:pt x="188" y="382"/>
                  </a:cubicBezTo>
                  <a:cubicBezTo>
                    <a:pt x="619" y="320"/>
                    <a:pt x="619" y="320"/>
                    <a:pt x="619" y="320"/>
                  </a:cubicBezTo>
                  <a:cubicBezTo>
                    <a:pt x="705" y="308"/>
                    <a:pt x="764" y="229"/>
                    <a:pt x="751" y="144"/>
                  </a:cubicBezTo>
                  <a:cubicBezTo>
                    <a:pt x="739" y="59"/>
                    <a:pt x="661" y="0"/>
                    <a:pt x="575" y="12"/>
                  </a:cubicBezTo>
                  <a:cubicBezTo>
                    <a:pt x="144" y="74"/>
                    <a:pt x="144" y="74"/>
                    <a:pt x="144" y="74"/>
                  </a:cubicBezTo>
                  <a:cubicBezTo>
                    <a:pt x="59" y="86"/>
                    <a:pt x="0" y="165"/>
                    <a:pt x="12" y="250"/>
                  </a:cubicBezTo>
                  <a:cubicBezTo>
                    <a:pt x="23" y="327"/>
                    <a:pt x="90" y="383"/>
                    <a:pt x="166" y="383"/>
                  </a:cubicBezTo>
                  <a:close/>
                </a:path>
              </a:pathLst>
            </a:custGeom>
            <a:solidFill>
              <a:srgbClr val="E7C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5325" y="2179"/>
              <a:ext cx="216" cy="107"/>
            </a:xfrm>
            <a:custGeom>
              <a:avLst/>
              <a:gdLst>
                <a:gd name="T0" fmla="*/ 184 w 752"/>
                <a:gd name="T1" fmla="*/ 372 h 373"/>
                <a:gd name="T2" fmla="*/ 606 w 752"/>
                <a:gd name="T3" fmla="*/ 319 h 373"/>
                <a:gd name="T4" fmla="*/ 741 w 752"/>
                <a:gd name="T5" fmla="*/ 145 h 373"/>
                <a:gd name="T6" fmla="*/ 568 w 752"/>
                <a:gd name="T7" fmla="*/ 10 h 373"/>
                <a:gd name="T8" fmla="*/ 145 w 752"/>
                <a:gd name="T9" fmla="*/ 63 h 373"/>
                <a:gd name="T10" fmla="*/ 10 w 752"/>
                <a:gd name="T11" fmla="*/ 237 h 373"/>
                <a:gd name="T12" fmla="*/ 164 w 752"/>
                <a:gd name="T13" fmla="*/ 373 h 373"/>
                <a:gd name="T14" fmla="*/ 184 w 752"/>
                <a:gd name="T15" fmla="*/ 372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2" h="373">
                  <a:moveTo>
                    <a:pt x="184" y="372"/>
                  </a:moveTo>
                  <a:cubicBezTo>
                    <a:pt x="606" y="319"/>
                    <a:pt x="606" y="319"/>
                    <a:pt x="606" y="319"/>
                  </a:cubicBezTo>
                  <a:cubicBezTo>
                    <a:pt x="692" y="308"/>
                    <a:pt x="752" y="230"/>
                    <a:pt x="741" y="145"/>
                  </a:cubicBezTo>
                  <a:cubicBezTo>
                    <a:pt x="731" y="60"/>
                    <a:pt x="653" y="0"/>
                    <a:pt x="568" y="10"/>
                  </a:cubicBezTo>
                  <a:cubicBezTo>
                    <a:pt x="145" y="63"/>
                    <a:pt x="145" y="63"/>
                    <a:pt x="145" y="63"/>
                  </a:cubicBezTo>
                  <a:cubicBezTo>
                    <a:pt x="60" y="74"/>
                    <a:pt x="0" y="151"/>
                    <a:pt x="10" y="237"/>
                  </a:cubicBezTo>
                  <a:cubicBezTo>
                    <a:pt x="20" y="315"/>
                    <a:pt x="87" y="373"/>
                    <a:pt x="164" y="373"/>
                  </a:cubicBezTo>
                  <a:cubicBezTo>
                    <a:pt x="171" y="373"/>
                    <a:pt x="177" y="372"/>
                    <a:pt x="184" y="372"/>
                  </a:cubicBezTo>
                  <a:close/>
                </a:path>
              </a:pathLst>
            </a:custGeom>
            <a:solidFill>
              <a:srgbClr val="E7C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5347" y="2266"/>
              <a:ext cx="218" cy="116"/>
            </a:xfrm>
            <a:custGeom>
              <a:avLst/>
              <a:gdLst>
                <a:gd name="T0" fmla="*/ 619 w 760"/>
                <a:gd name="T1" fmla="*/ 321 h 403"/>
                <a:gd name="T2" fmla="*/ 744 w 760"/>
                <a:gd name="T3" fmla="*/ 140 h 403"/>
                <a:gd name="T4" fmla="*/ 562 w 760"/>
                <a:gd name="T5" fmla="*/ 15 h 403"/>
                <a:gd name="T6" fmla="*/ 140 w 760"/>
                <a:gd name="T7" fmla="*/ 95 h 403"/>
                <a:gd name="T8" fmla="*/ 15 w 760"/>
                <a:gd name="T9" fmla="*/ 276 h 403"/>
                <a:gd name="T10" fmla="*/ 168 w 760"/>
                <a:gd name="T11" fmla="*/ 403 h 403"/>
                <a:gd name="T12" fmla="*/ 197 w 760"/>
                <a:gd name="T13" fmla="*/ 400 h 403"/>
                <a:gd name="T14" fmla="*/ 619 w 760"/>
                <a:gd name="T15" fmla="*/ 32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0" h="403">
                  <a:moveTo>
                    <a:pt x="619" y="321"/>
                  </a:moveTo>
                  <a:cubicBezTo>
                    <a:pt x="704" y="305"/>
                    <a:pt x="760" y="224"/>
                    <a:pt x="744" y="140"/>
                  </a:cubicBezTo>
                  <a:cubicBezTo>
                    <a:pt x="728" y="55"/>
                    <a:pt x="647" y="0"/>
                    <a:pt x="562" y="1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55" y="110"/>
                    <a:pt x="0" y="192"/>
                    <a:pt x="15" y="276"/>
                  </a:cubicBezTo>
                  <a:cubicBezTo>
                    <a:pt x="30" y="351"/>
                    <a:pt x="95" y="403"/>
                    <a:pt x="168" y="403"/>
                  </a:cubicBezTo>
                  <a:cubicBezTo>
                    <a:pt x="178" y="403"/>
                    <a:pt x="187" y="402"/>
                    <a:pt x="197" y="400"/>
                  </a:cubicBezTo>
                  <a:lnTo>
                    <a:pt x="619" y="321"/>
                  </a:lnTo>
                  <a:close/>
                </a:path>
              </a:pathLst>
            </a:custGeom>
            <a:solidFill>
              <a:srgbClr val="E7C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5392" y="2357"/>
              <a:ext cx="195" cy="101"/>
            </a:xfrm>
            <a:custGeom>
              <a:avLst/>
              <a:gdLst>
                <a:gd name="T0" fmla="*/ 666 w 679"/>
                <a:gd name="T1" fmla="*/ 128 h 353"/>
                <a:gd name="T2" fmla="*/ 506 w 679"/>
                <a:gd name="T3" fmla="*/ 13 h 353"/>
                <a:gd name="T4" fmla="*/ 127 w 679"/>
                <a:gd name="T5" fmla="*/ 76 h 353"/>
                <a:gd name="T6" fmla="*/ 13 w 679"/>
                <a:gd name="T7" fmla="*/ 236 h 353"/>
                <a:gd name="T8" fmla="*/ 150 w 679"/>
                <a:gd name="T9" fmla="*/ 353 h 353"/>
                <a:gd name="T10" fmla="*/ 173 w 679"/>
                <a:gd name="T11" fmla="*/ 351 h 353"/>
                <a:gd name="T12" fmla="*/ 552 w 679"/>
                <a:gd name="T13" fmla="*/ 288 h 353"/>
                <a:gd name="T14" fmla="*/ 666 w 679"/>
                <a:gd name="T15" fmla="*/ 12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9" h="353">
                  <a:moveTo>
                    <a:pt x="666" y="128"/>
                  </a:moveTo>
                  <a:cubicBezTo>
                    <a:pt x="653" y="52"/>
                    <a:pt x="582" y="0"/>
                    <a:pt x="506" y="13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52" y="89"/>
                    <a:pt x="0" y="161"/>
                    <a:pt x="13" y="236"/>
                  </a:cubicBezTo>
                  <a:cubicBezTo>
                    <a:pt x="24" y="305"/>
                    <a:pt x="83" y="353"/>
                    <a:pt x="150" y="353"/>
                  </a:cubicBezTo>
                  <a:cubicBezTo>
                    <a:pt x="158" y="353"/>
                    <a:pt x="166" y="352"/>
                    <a:pt x="173" y="351"/>
                  </a:cubicBezTo>
                  <a:cubicBezTo>
                    <a:pt x="552" y="288"/>
                    <a:pt x="552" y="288"/>
                    <a:pt x="552" y="288"/>
                  </a:cubicBezTo>
                  <a:cubicBezTo>
                    <a:pt x="627" y="275"/>
                    <a:pt x="679" y="203"/>
                    <a:pt x="666" y="128"/>
                  </a:cubicBezTo>
                  <a:close/>
                </a:path>
              </a:pathLst>
            </a:custGeom>
            <a:solidFill>
              <a:srgbClr val="E7C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7180" y="1981"/>
              <a:ext cx="253" cy="282"/>
            </a:xfrm>
            <a:custGeom>
              <a:avLst/>
              <a:gdLst>
                <a:gd name="T0" fmla="*/ 779 w 885"/>
                <a:gd name="T1" fmla="*/ 334 h 987"/>
                <a:gd name="T2" fmla="*/ 634 w 885"/>
                <a:gd name="T3" fmla="*/ 899 h 987"/>
                <a:gd name="T4" fmla="*/ 105 w 885"/>
                <a:gd name="T5" fmla="*/ 652 h 987"/>
                <a:gd name="T6" fmla="*/ 251 w 885"/>
                <a:gd name="T7" fmla="*/ 88 h 987"/>
                <a:gd name="T8" fmla="*/ 779 w 885"/>
                <a:gd name="T9" fmla="*/ 334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5" h="987">
                  <a:moveTo>
                    <a:pt x="779" y="334"/>
                  </a:moveTo>
                  <a:cubicBezTo>
                    <a:pt x="885" y="558"/>
                    <a:pt x="820" y="811"/>
                    <a:pt x="634" y="899"/>
                  </a:cubicBezTo>
                  <a:cubicBezTo>
                    <a:pt x="448" y="987"/>
                    <a:pt x="211" y="876"/>
                    <a:pt x="105" y="652"/>
                  </a:cubicBezTo>
                  <a:cubicBezTo>
                    <a:pt x="0" y="429"/>
                    <a:pt x="65" y="176"/>
                    <a:pt x="251" y="88"/>
                  </a:cubicBezTo>
                  <a:cubicBezTo>
                    <a:pt x="437" y="0"/>
                    <a:pt x="673" y="110"/>
                    <a:pt x="779" y="334"/>
                  </a:cubicBezTo>
                  <a:close/>
                </a:path>
              </a:pathLst>
            </a:custGeom>
            <a:solidFill>
              <a:srgbClr val="484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3" name="Oval 47"/>
            <p:cNvSpPr>
              <a:spLocks noChangeArrowheads="1"/>
            </p:cNvSpPr>
            <p:nvPr/>
          </p:nvSpPr>
          <p:spPr bwMode="auto">
            <a:xfrm>
              <a:off x="6800" y="2625"/>
              <a:ext cx="30" cy="30"/>
            </a:xfrm>
            <a:prstGeom prst="ellipse">
              <a:avLst/>
            </a:prstGeom>
            <a:solidFill>
              <a:srgbClr val="3532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4" name="Oval 48"/>
            <p:cNvSpPr>
              <a:spLocks noChangeArrowheads="1"/>
            </p:cNvSpPr>
            <p:nvPr/>
          </p:nvSpPr>
          <p:spPr bwMode="auto">
            <a:xfrm>
              <a:off x="6845" y="2630"/>
              <a:ext cx="30" cy="29"/>
            </a:xfrm>
            <a:prstGeom prst="ellipse">
              <a:avLst/>
            </a:prstGeom>
            <a:solidFill>
              <a:srgbClr val="3532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5" name="Freeform 49"/>
            <p:cNvSpPr/>
            <p:nvPr/>
          </p:nvSpPr>
          <p:spPr bwMode="auto">
            <a:xfrm>
              <a:off x="6652" y="2426"/>
              <a:ext cx="76" cy="232"/>
            </a:xfrm>
            <a:custGeom>
              <a:avLst/>
              <a:gdLst>
                <a:gd name="T0" fmla="*/ 92 w 265"/>
                <a:gd name="T1" fmla="*/ 0 h 811"/>
                <a:gd name="T2" fmla="*/ 265 w 265"/>
                <a:gd name="T3" fmla="*/ 86 h 811"/>
                <a:gd name="T4" fmla="*/ 227 w 265"/>
                <a:gd name="T5" fmla="*/ 784 h 811"/>
                <a:gd name="T6" fmla="*/ 0 w 265"/>
                <a:gd name="T7" fmla="*/ 811 h 811"/>
                <a:gd name="T8" fmla="*/ 92 w 265"/>
                <a:gd name="T9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" h="811">
                  <a:moveTo>
                    <a:pt x="92" y="0"/>
                  </a:moveTo>
                  <a:cubicBezTo>
                    <a:pt x="92" y="0"/>
                    <a:pt x="138" y="52"/>
                    <a:pt x="265" y="86"/>
                  </a:cubicBezTo>
                  <a:cubicBezTo>
                    <a:pt x="227" y="784"/>
                    <a:pt x="227" y="784"/>
                    <a:pt x="227" y="784"/>
                  </a:cubicBezTo>
                  <a:cubicBezTo>
                    <a:pt x="227" y="784"/>
                    <a:pt x="111" y="761"/>
                    <a:pt x="0" y="811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E7C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6" name="Freeform 50"/>
            <p:cNvSpPr/>
            <p:nvPr/>
          </p:nvSpPr>
          <p:spPr bwMode="auto">
            <a:xfrm>
              <a:off x="6900" y="2591"/>
              <a:ext cx="375" cy="135"/>
            </a:xfrm>
            <a:custGeom>
              <a:avLst/>
              <a:gdLst>
                <a:gd name="T0" fmla="*/ 1296 w 1310"/>
                <a:gd name="T1" fmla="*/ 256 h 473"/>
                <a:gd name="T2" fmla="*/ 201 w 1310"/>
                <a:gd name="T3" fmla="*/ 0 h 473"/>
                <a:gd name="T4" fmla="*/ 0 w 1310"/>
                <a:gd name="T5" fmla="*/ 412 h 473"/>
                <a:gd name="T6" fmla="*/ 1310 w 1310"/>
                <a:gd name="T7" fmla="*/ 473 h 473"/>
                <a:gd name="T8" fmla="*/ 1296 w 1310"/>
                <a:gd name="T9" fmla="*/ 256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0" h="473">
                  <a:moveTo>
                    <a:pt x="1296" y="256"/>
                  </a:moveTo>
                  <a:cubicBezTo>
                    <a:pt x="1073" y="101"/>
                    <a:pt x="615" y="22"/>
                    <a:pt x="201" y="0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1310" y="473"/>
                    <a:pt x="1310" y="473"/>
                    <a:pt x="1310" y="473"/>
                  </a:cubicBezTo>
                  <a:lnTo>
                    <a:pt x="1296" y="256"/>
                  </a:lnTo>
                  <a:close/>
                </a:path>
              </a:pathLst>
            </a:custGeom>
            <a:solidFill>
              <a:srgbClr val="3A3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7" name="Freeform 51"/>
            <p:cNvSpPr/>
            <p:nvPr/>
          </p:nvSpPr>
          <p:spPr bwMode="auto">
            <a:xfrm>
              <a:off x="6694" y="2419"/>
              <a:ext cx="126" cy="246"/>
            </a:xfrm>
            <a:custGeom>
              <a:avLst/>
              <a:gdLst>
                <a:gd name="T0" fmla="*/ 376 w 442"/>
                <a:gd name="T1" fmla="*/ 15 h 861"/>
                <a:gd name="T2" fmla="*/ 107 w 442"/>
                <a:gd name="T3" fmla="*/ 2 h 861"/>
                <a:gd name="T4" fmla="*/ 36 w 442"/>
                <a:gd name="T5" fmla="*/ 66 h 861"/>
                <a:gd name="T6" fmla="*/ 19 w 442"/>
                <a:gd name="T7" fmla="*/ 421 h 861"/>
                <a:gd name="T8" fmla="*/ 2 w 442"/>
                <a:gd name="T9" fmla="*/ 775 h 861"/>
                <a:gd name="T10" fmla="*/ 66 w 442"/>
                <a:gd name="T11" fmla="*/ 846 h 861"/>
                <a:gd name="T12" fmla="*/ 335 w 442"/>
                <a:gd name="T13" fmla="*/ 859 h 861"/>
                <a:gd name="T14" fmla="*/ 406 w 442"/>
                <a:gd name="T15" fmla="*/ 794 h 861"/>
                <a:gd name="T16" fmla="*/ 423 w 442"/>
                <a:gd name="T17" fmla="*/ 440 h 861"/>
                <a:gd name="T18" fmla="*/ 441 w 442"/>
                <a:gd name="T19" fmla="*/ 86 h 861"/>
                <a:gd name="T20" fmla="*/ 376 w 442"/>
                <a:gd name="T21" fmla="*/ 15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2" h="861">
                  <a:moveTo>
                    <a:pt x="376" y="15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70" y="0"/>
                    <a:pt x="38" y="29"/>
                    <a:pt x="36" y="66"/>
                  </a:cubicBezTo>
                  <a:cubicBezTo>
                    <a:pt x="19" y="421"/>
                    <a:pt x="19" y="421"/>
                    <a:pt x="19" y="421"/>
                  </a:cubicBezTo>
                  <a:cubicBezTo>
                    <a:pt x="2" y="775"/>
                    <a:pt x="2" y="775"/>
                    <a:pt x="2" y="775"/>
                  </a:cubicBezTo>
                  <a:cubicBezTo>
                    <a:pt x="0" y="812"/>
                    <a:pt x="29" y="844"/>
                    <a:pt x="66" y="846"/>
                  </a:cubicBezTo>
                  <a:cubicBezTo>
                    <a:pt x="335" y="859"/>
                    <a:pt x="335" y="859"/>
                    <a:pt x="335" y="859"/>
                  </a:cubicBezTo>
                  <a:cubicBezTo>
                    <a:pt x="373" y="861"/>
                    <a:pt x="404" y="832"/>
                    <a:pt x="406" y="794"/>
                  </a:cubicBezTo>
                  <a:cubicBezTo>
                    <a:pt x="423" y="440"/>
                    <a:pt x="423" y="440"/>
                    <a:pt x="423" y="440"/>
                  </a:cubicBezTo>
                  <a:cubicBezTo>
                    <a:pt x="441" y="86"/>
                    <a:pt x="441" y="86"/>
                    <a:pt x="441" y="86"/>
                  </a:cubicBezTo>
                  <a:cubicBezTo>
                    <a:pt x="442" y="49"/>
                    <a:pt x="414" y="17"/>
                    <a:pt x="376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8" name="Freeform 52"/>
            <p:cNvSpPr/>
            <p:nvPr/>
          </p:nvSpPr>
          <p:spPr bwMode="auto">
            <a:xfrm>
              <a:off x="6245" y="2312"/>
              <a:ext cx="439" cy="354"/>
            </a:xfrm>
            <a:custGeom>
              <a:avLst/>
              <a:gdLst>
                <a:gd name="T0" fmla="*/ 625 w 1532"/>
                <a:gd name="T1" fmla="*/ 1090 h 1238"/>
                <a:gd name="T2" fmla="*/ 732 w 1532"/>
                <a:gd name="T3" fmla="*/ 988 h 1238"/>
                <a:gd name="T4" fmla="*/ 732 w 1532"/>
                <a:gd name="T5" fmla="*/ 986 h 1238"/>
                <a:gd name="T6" fmla="*/ 630 w 1532"/>
                <a:gd name="T7" fmla="*/ 981 h 1238"/>
                <a:gd name="T8" fmla="*/ 527 w 1532"/>
                <a:gd name="T9" fmla="*/ 867 h 1238"/>
                <a:gd name="T10" fmla="*/ 641 w 1532"/>
                <a:gd name="T11" fmla="*/ 763 h 1238"/>
                <a:gd name="T12" fmla="*/ 532 w 1532"/>
                <a:gd name="T13" fmla="*/ 758 h 1238"/>
                <a:gd name="T14" fmla="*/ 428 w 1532"/>
                <a:gd name="T15" fmla="*/ 644 h 1238"/>
                <a:gd name="T16" fmla="*/ 543 w 1532"/>
                <a:gd name="T17" fmla="*/ 540 h 1238"/>
                <a:gd name="T18" fmla="*/ 106 w 1532"/>
                <a:gd name="T19" fmla="*/ 519 h 1238"/>
                <a:gd name="T20" fmla="*/ 3 w 1532"/>
                <a:gd name="T21" fmla="*/ 404 h 1238"/>
                <a:gd name="T22" fmla="*/ 117 w 1532"/>
                <a:gd name="T23" fmla="*/ 301 h 1238"/>
                <a:gd name="T24" fmla="*/ 187 w 1532"/>
                <a:gd name="T25" fmla="*/ 304 h 1238"/>
                <a:gd name="T26" fmla="*/ 771 w 1532"/>
                <a:gd name="T27" fmla="*/ 332 h 1238"/>
                <a:gd name="T28" fmla="*/ 850 w 1532"/>
                <a:gd name="T29" fmla="*/ 336 h 1238"/>
                <a:gd name="T30" fmla="*/ 880 w 1532"/>
                <a:gd name="T31" fmla="*/ 313 h 1238"/>
                <a:gd name="T32" fmla="*/ 870 w 1532"/>
                <a:gd name="T33" fmla="*/ 277 h 1238"/>
                <a:gd name="T34" fmla="*/ 671 w 1532"/>
                <a:gd name="T35" fmla="*/ 76 h 1238"/>
                <a:gd name="T36" fmla="*/ 711 w 1532"/>
                <a:gd name="T37" fmla="*/ 12 h 1238"/>
                <a:gd name="T38" fmla="*/ 787 w 1532"/>
                <a:gd name="T39" fmla="*/ 15 h 1238"/>
                <a:gd name="T40" fmla="*/ 1505 w 1532"/>
                <a:gd name="T41" fmla="*/ 392 h 1238"/>
                <a:gd name="T42" fmla="*/ 1531 w 1532"/>
                <a:gd name="T43" fmla="*/ 441 h 1238"/>
                <a:gd name="T44" fmla="*/ 1500 w 1532"/>
                <a:gd name="T45" fmla="*/ 1078 h 1238"/>
                <a:gd name="T46" fmla="*/ 1328 w 1532"/>
                <a:gd name="T47" fmla="*/ 1234 h 1238"/>
                <a:gd name="T48" fmla="*/ 729 w 1532"/>
                <a:gd name="T49" fmla="*/ 1205 h 1238"/>
                <a:gd name="T50" fmla="*/ 625 w 1532"/>
                <a:gd name="T51" fmla="*/ 1090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32" h="1238">
                  <a:moveTo>
                    <a:pt x="625" y="1090"/>
                  </a:moveTo>
                  <a:cubicBezTo>
                    <a:pt x="628" y="1033"/>
                    <a:pt x="676" y="989"/>
                    <a:pt x="732" y="988"/>
                  </a:cubicBezTo>
                  <a:cubicBezTo>
                    <a:pt x="732" y="987"/>
                    <a:pt x="732" y="987"/>
                    <a:pt x="732" y="986"/>
                  </a:cubicBezTo>
                  <a:cubicBezTo>
                    <a:pt x="630" y="981"/>
                    <a:pt x="630" y="981"/>
                    <a:pt x="630" y="981"/>
                  </a:cubicBezTo>
                  <a:cubicBezTo>
                    <a:pt x="570" y="978"/>
                    <a:pt x="524" y="927"/>
                    <a:pt x="527" y="867"/>
                  </a:cubicBezTo>
                  <a:cubicBezTo>
                    <a:pt x="530" y="807"/>
                    <a:pt x="581" y="760"/>
                    <a:pt x="641" y="763"/>
                  </a:cubicBezTo>
                  <a:cubicBezTo>
                    <a:pt x="532" y="758"/>
                    <a:pt x="532" y="758"/>
                    <a:pt x="532" y="758"/>
                  </a:cubicBezTo>
                  <a:cubicBezTo>
                    <a:pt x="472" y="755"/>
                    <a:pt x="425" y="704"/>
                    <a:pt x="428" y="644"/>
                  </a:cubicBezTo>
                  <a:cubicBezTo>
                    <a:pt x="431" y="584"/>
                    <a:pt x="483" y="537"/>
                    <a:pt x="543" y="540"/>
                  </a:cubicBezTo>
                  <a:cubicBezTo>
                    <a:pt x="106" y="519"/>
                    <a:pt x="106" y="519"/>
                    <a:pt x="106" y="519"/>
                  </a:cubicBezTo>
                  <a:cubicBezTo>
                    <a:pt x="46" y="516"/>
                    <a:pt x="0" y="464"/>
                    <a:pt x="3" y="404"/>
                  </a:cubicBezTo>
                  <a:cubicBezTo>
                    <a:pt x="6" y="345"/>
                    <a:pt x="57" y="298"/>
                    <a:pt x="117" y="301"/>
                  </a:cubicBezTo>
                  <a:cubicBezTo>
                    <a:pt x="187" y="304"/>
                    <a:pt x="187" y="304"/>
                    <a:pt x="187" y="304"/>
                  </a:cubicBezTo>
                  <a:cubicBezTo>
                    <a:pt x="771" y="332"/>
                    <a:pt x="771" y="332"/>
                    <a:pt x="771" y="332"/>
                  </a:cubicBezTo>
                  <a:cubicBezTo>
                    <a:pt x="850" y="336"/>
                    <a:pt x="850" y="336"/>
                    <a:pt x="850" y="336"/>
                  </a:cubicBezTo>
                  <a:cubicBezTo>
                    <a:pt x="863" y="337"/>
                    <a:pt x="876" y="325"/>
                    <a:pt x="880" y="313"/>
                  </a:cubicBezTo>
                  <a:cubicBezTo>
                    <a:pt x="885" y="300"/>
                    <a:pt x="880" y="285"/>
                    <a:pt x="870" y="277"/>
                  </a:cubicBezTo>
                  <a:cubicBezTo>
                    <a:pt x="769" y="191"/>
                    <a:pt x="665" y="191"/>
                    <a:pt x="671" y="76"/>
                  </a:cubicBezTo>
                  <a:cubicBezTo>
                    <a:pt x="672" y="49"/>
                    <a:pt x="688" y="25"/>
                    <a:pt x="711" y="12"/>
                  </a:cubicBezTo>
                  <a:cubicBezTo>
                    <a:pt x="735" y="0"/>
                    <a:pt x="764" y="1"/>
                    <a:pt x="787" y="15"/>
                  </a:cubicBezTo>
                  <a:cubicBezTo>
                    <a:pt x="1505" y="392"/>
                    <a:pt x="1505" y="392"/>
                    <a:pt x="1505" y="392"/>
                  </a:cubicBezTo>
                  <a:cubicBezTo>
                    <a:pt x="1522" y="403"/>
                    <a:pt x="1532" y="421"/>
                    <a:pt x="1531" y="441"/>
                  </a:cubicBezTo>
                  <a:cubicBezTo>
                    <a:pt x="1526" y="537"/>
                    <a:pt x="1510" y="873"/>
                    <a:pt x="1500" y="1078"/>
                  </a:cubicBezTo>
                  <a:cubicBezTo>
                    <a:pt x="1496" y="1169"/>
                    <a:pt x="1419" y="1238"/>
                    <a:pt x="1328" y="1234"/>
                  </a:cubicBezTo>
                  <a:cubicBezTo>
                    <a:pt x="1036" y="1220"/>
                    <a:pt x="729" y="1205"/>
                    <a:pt x="729" y="1205"/>
                  </a:cubicBezTo>
                  <a:cubicBezTo>
                    <a:pt x="669" y="1202"/>
                    <a:pt x="622" y="1150"/>
                    <a:pt x="625" y="1090"/>
                  </a:cubicBezTo>
                  <a:close/>
                </a:path>
              </a:pathLst>
            </a:custGeom>
            <a:solidFill>
              <a:srgbClr val="E7C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9" name="Freeform 53"/>
            <p:cNvSpPr/>
            <p:nvPr/>
          </p:nvSpPr>
          <p:spPr bwMode="auto">
            <a:xfrm>
              <a:off x="6730" y="2088"/>
              <a:ext cx="876" cy="626"/>
            </a:xfrm>
            <a:custGeom>
              <a:avLst/>
              <a:gdLst>
                <a:gd name="T0" fmla="*/ 2560 w 3057"/>
                <a:gd name="T1" fmla="*/ 2193 h 2193"/>
                <a:gd name="T2" fmla="*/ 2540 w 3057"/>
                <a:gd name="T3" fmla="*/ 2193 h 2193"/>
                <a:gd name="T4" fmla="*/ 0 w 3057"/>
                <a:gd name="T5" fmla="*/ 2087 h 2193"/>
                <a:gd name="T6" fmla="*/ 39 w 3057"/>
                <a:gd name="T7" fmla="*/ 1142 h 2193"/>
                <a:gd name="T8" fmla="*/ 1970 w 3057"/>
                <a:gd name="T9" fmla="*/ 1294 h 2193"/>
                <a:gd name="T10" fmla="*/ 1554 w 3057"/>
                <a:gd name="T11" fmla="*/ 310 h 2193"/>
                <a:gd name="T12" fmla="*/ 2366 w 3057"/>
                <a:gd name="T13" fmla="*/ 0 h 2193"/>
                <a:gd name="T14" fmla="*/ 2980 w 3057"/>
                <a:gd name="T15" fmla="*/ 1503 h 2193"/>
                <a:gd name="T16" fmla="*/ 2958 w 3057"/>
                <a:gd name="T17" fmla="*/ 1974 h 2193"/>
                <a:gd name="T18" fmla="*/ 2560 w 3057"/>
                <a:gd name="T19" fmla="*/ 2193 h 2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7" h="2193">
                  <a:moveTo>
                    <a:pt x="2560" y="2193"/>
                  </a:moveTo>
                  <a:cubicBezTo>
                    <a:pt x="2553" y="2193"/>
                    <a:pt x="2547" y="2193"/>
                    <a:pt x="2540" y="2193"/>
                  </a:cubicBezTo>
                  <a:cubicBezTo>
                    <a:pt x="0" y="2087"/>
                    <a:pt x="0" y="2087"/>
                    <a:pt x="0" y="2087"/>
                  </a:cubicBezTo>
                  <a:cubicBezTo>
                    <a:pt x="39" y="1142"/>
                    <a:pt x="39" y="1142"/>
                    <a:pt x="39" y="1142"/>
                  </a:cubicBezTo>
                  <a:cubicBezTo>
                    <a:pt x="1970" y="1294"/>
                    <a:pt x="1970" y="1294"/>
                    <a:pt x="1970" y="1294"/>
                  </a:cubicBezTo>
                  <a:cubicBezTo>
                    <a:pt x="1554" y="310"/>
                    <a:pt x="1554" y="310"/>
                    <a:pt x="1554" y="310"/>
                  </a:cubicBezTo>
                  <a:cubicBezTo>
                    <a:pt x="2366" y="0"/>
                    <a:pt x="2366" y="0"/>
                    <a:pt x="2366" y="0"/>
                  </a:cubicBezTo>
                  <a:cubicBezTo>
                    <a:pt x="2980" y="1503"/>
                    <a:pt x="2980" y="1503"/>
                    <a:pt x="2980" y="1503"/>
                  </a:cubicBezTo>
                  <a:cubicBezTo>
                    <a:pt x="3057" y="1653"/>
                    <a:pt x="3049" y="1832"/>
                    <a:pt x="2958" y="1974"/>
                  </a:cubicBezTo>
                  <a:cubicBezTo>
                    <a:pt x="2871" y="2111"/>
                    <a:pt x="2721" y="2193"/>
                    <a:pt x="2560" y="2193"/>
                  </a:cubicBezTo>
                  <a:close/>
                </a:path>
              </a:pathLst>
            </a:custGeom>
            <a:solidFill>
              <a:srgbClr val="484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60" name="TextBox 44"/>
          <p:cNvSpPr txBox="1"/>
          <p:nvPr/>
        </p:nvSpPr>
        <p:spPr>
          <a:xfrm>
            <a:off x="-755749" y="1322134"/>
            <a:ext cx="867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当今世界正经历百年未有之大变局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70" y="872037"/>
            <a:ext cx="1179426" cy="1179426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72" y="2206197"/>
            <a:ext cx="7046913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35" y="3796903"/>
            <a:ext cx="8798565" cy="4949192"/>
          </a:xfrm>
          <a:prstGeom prst="rect">
            <a:avLst/>
          </a:prstGeom>
        </p:spPr>
      </p:pic>
      <p:pic>
        <p:nvPicPr>
          <p:cNvPr id="2" name="Picture 2" descr="红旗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/>
          <a:stretch>
            <a:fillRect/>
          </a:stretch>
        </p:blipFill>
        <p:spPr bwMode="auto">
          <a:xfrm>
            <a:off x="0" y="0"/>
            <a:ext cx="1219199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304654" y="1597305"/>
            <a:ext cx="4839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第三部分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   THREE</a:t>
            </a:r>
            <a:endParaRPr kumimoji="0" lang="en-US" altLang="zh-CN" sz="48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1" y="328706"/>
            <a:ext cx="1578203" cy="12685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48" y="2491978"/>
            <a:ext cx="108267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1795462"/>
            <a:ext cx="8351837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  <p:transition>
    <p:split orient="vert"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5790233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1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1272233"/>
            <a:ext cx="620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2345383"/>
            <a:ext cx="10541000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5790233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1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17731" y="2162891"/>
            <a:ext cx="9639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必须作为加强党的建设的永恒课题和全体党员、干部的终身课题常抓不懈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5913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圆角矩形 36"/>
          <p:cNvSpPr/>
          <p:nvPr/>
        </p:nvSpPr>
        <p:spPr>
          <a:xfrm>
            <a:off x="1012475" y="2665772"/>
            <a:ext cx="9954130" cy="2554725"/>
          </a:xfrm>
          <a:prstGeom prst="roundRect">
            <a:avLst>
              <a:gd name="adj" fmla="val 3955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0721882" y="3559613"/>
            <a:ext cx="818331" cy="589824"/>
            <a:chOff x="2738362" y="2322005"/>
            <a:chExt cx="562854" cy="405685"/>
          </a:xfrm>
        </p:grpSpPr>
        <p:sp>
          <p:nvSpPr>
            <p:cNvPr id="12" name="椭圆 11"/>
            <p:cNvSpPr>
              <a:spLocks noChangeArrowheads="1"/>
            </p:cNvSpPr>
            <p:nvPr/>
          </p:nvSpPr>
          <p:spPr bwMode="auto">
            <a:xfrm>
              <a:off x="2738362" y="2322005"/>
              <a:ext cx="404854" cy="405685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rgbClr val="FFC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805327" y="2342901"/>
              <a:ext cx="495889" cy="359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1272233"/>
            <a:ext cx="620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46" y="2937452"/>
            <a:ext cx="9297987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5790233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1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1272233"/>
            <a:ext cx="620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2362946"/>
            <a:ext cx="10541000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5790233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2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1272233"/>
            <a:ext cx="620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2516188"/>
            <a:ext cx="10541000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5790233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2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1272233"/>
            <a:ext cx="620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2345383"/>
            <a:ext cx="10541000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/>
          <p:cNvSpPr txBox="1"/>
          <p:nvPr/>
        </p:nvSpPr>
        <p:spPr>
          <a:xfrm>
            <a:off x="3260297" y="550447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8" name="MH_Others_1"/>
          <p:cNvSpPr txBox="1"/>
          <p:nvPr>
            <p:custDataLst>
              <p:tags r:id="rId1"/>
            </p:custDataLst>
          </p:nvPr>
        </p:nvSpPr>
        <p:spPr>
          <a:xfrm>
            <a:off x="3266815" y="1724262"/>
            <a:ext cx="1925311" cy="52322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4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CONTENTS</a:t>
            </a:r>
            <a:endParaRPr kumimoji="0" lang="zh-CN" altLang="en-US" sz="2200" b="1" i="0" u="none" strike="noStrike" kern="1200" cap="none" spc="4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9" name="圆角矩形 7"/>
          <p:cNvSpPr/>
          <p:nvPr/>
        </p:nvSpPr>
        <p:spPr>
          <a:xfrm>
            <a:off x="3233256" y="568557"/>
            <a:ext cx="2318727" cy="1678925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AutoShape 6"/>
          <p:cNvSpPr>
            <a:spLocks noChangeArrowheads="1"/>
          </p:cNvSpPr>
          <p:nvPr/>
        </p:nvSpPr>
        <p:spPr bwMode="auto">
          <a:xfrm>
            <a:off x="5745840" y="1775791"/>
            <a:ext cx="275587" cy="343914"/>
          </a:xfrm>
          <a:prstGeom prst="chevron">
            <a:avLst>
              <a:gd name="adj" fmla="val 56250"/>
            </a:avLst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AutoShape 7"/>
          <p:cNvSpPr>
            <a:spLocks noChangeArrowheads="1"/>
          </p:cNvSpPr>
          <p:nvPr/>
        </p:nvSpPr>
        <p:spPr bwMode="auto">
          <a:xfrm>
            <a:off x="6048395" y="1775791"/>
            <a:ext cx="275587" cy="343914"/>
          </a:xfrm>
          <a:prstGeom prst="chevron">
            <a:avLst>
              <a:gd name="adj" fmla="val 56250"/>
            </a:avLst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TextBox 54"/>
          <p:cNvSpPr txBox="1">
            <a:spLocks noChangeArrowheads="1"/>
          </p:cNvSpPr>
          <p:nvPr/>
        </p:nvSpPr>
        <p:spPr bwMode="auto">
          <a:xfrm>
            <a:off x="6326467" y="1670088"/>
            <a:ext cx="44808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-65" charset="0"/>
                <a:ea typeface="MS PGothic" panose="020B0600070205080204" pitchFamily="-65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-65" charset="0"/>
                <a:ea typeface="MS PGothic" panose="020B0600070205080204" pitchFamily="-65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-65" charset="0"/>
                <a:ea typeface="MS PGothic" panose="020B0600070205080204" pitchFamily="-65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-65" charset="0"/>
                <a:ea typeface="MS PGothic" panose="020B0600070205080204" pitchFamily="-65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-65" charset="0"/>
                <a:ea typeface="MS PGothic" panose="020B0600070205080204" pitchFamily="-65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65" charset="0"/>
                <a:ea typeface="MS PGothic" panose="020B0600070205080204" pitchFamily="-65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65" charset="0"/>
                <a:ea typeface="MS PGothic" panose="020B0600070205080204" pitchFamily="-65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65" charset="0"/>
                <a:ea typeface="MS PGothic" panose="020B0600070205080204" pitchFamily="-65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-65" charset="0"/>
                <a:ea typeface="MS PGothic" panose="020B0600070205080204" pitchFamily="-65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-65" charset="0"/>
              </a:rPr>
              <a:t>主要概括为三个方面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-65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526" y="2372991"/>
            <a:ext cx="805973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random/>
      </p:transition>
    </mc:Choice>
    <mc:Fallback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 animBg="1"/>
      <p:bldP spid="63" grpId="0" animBg="1"/>
      <p:bldP spid="64" grpId="0" animBg="1"/>
      <p:bldP spid="6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5790233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3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1272233"/>
            <a:ext cx="620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2345383"/>
            <a:ext cx="1054100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5790233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3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1272233"/>
            <a:ext cx="620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2538412"/>
            <a:ext cx="105410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5790233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4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17731" y="2162891"/>
            <a:ext cx="9639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必须发扬斗争精神，勇于担当作为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5913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36"/>
          <p:cNvSpPr/>
          <p:nvPr/>
        </p:nvSpPr>
        <p:spPr>
          <a:xfrm>
            <a:off x="1012475" y="2743045"/>
            <a:ext cx="9954130" cy="1434451"/>
          </a:xfrm>
          <a:prstGeom prst="roundRect">
            <a:avLst>
              <a:gd name="adj" fmla="val 3955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721882" y="3097475"/>
            <a:ext cx="818331" cy="589824"/>
            <a:chOff x="2738362" y="2322005"/>
            <a:chExt cx="562854" cy="405685"/>
          </a:xfrm>
        </p:grpSpPr>
        <p:sp>
          <p:nvSpPr>
            <p:cNvPr id="17" name="椭圆 16"/>
            <p:cNvSpPr>
              <a:spLocks noChangeArrowheads="1"/>
            </p:cNvSpPr>
            <p:nvPr/>
          </p:nvSpPr>
          <p:spPr bwMode="auto">
            <a:xfrm>
              <a:off x="2738362" y="2322005"/>
              <a:ext cx="404854" cy="405685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rgbClr val="FFC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805327" y="2342901"/>
              <a:ext cx="495889" cy="359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9" name="圆角矩形 36"/>
          <p:cNvSpPr/>
          <p:nvPr/>
        </p:nvSpPr>
        <p:spPr>
          <a:xfrm>
            <a:off x="1012475" y="4400940"/>
            <a:ext cx="9954130" cy="1670721"/>
          </a:xfrm>
          <a:prstGeom prst="roundRect">
            <a:avLst>
              <a:gd name="adj" fmla="val 3955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721882" y="4941388"/>
            <a:ext cx="818331" cy="589824"/>
            <a:chOff x="2738362" y="2322005"/>
            <a:chExt cx="562854" cy="405685"/>
          </a:xfrm>
        </p:grpSpPr>
        <p:sp>
          <p:nvSpPr>
            <p:cNvPr id="22" name="椭圆 21"/>
            <p:cNvSpPr>
              <a:spLocks noChangeArrowheads="1"/>
            </p:cNvSpPr>
            <p:nvPr/>
          </p:nvSpPr>
          <p:spPr bwMode="auto">
            <a:xfrm>
              <a:off x="2738362" y="2322005"/>
              <a:ext cx="404854" cy="405685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rgbClr val="FFC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805327" y="2342901"/>
              <a:ext cx="495889" cy="359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1272233"/>
            <a:ext cx="620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34" y="2938776"/>
            <a:ext cx="9297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33" y="4556310"/>
            <a:ext cx="9297987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8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8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5790233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4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1272233"/>
            <a:ext cx="620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2514600"/>
            <a:ext cx="105410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5790233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5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1272233"/>
            <a:ext cx="620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2362946"/>
            <a:ext cx="1054100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5790233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5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17731" y="2162891"/>
            <a:ext cx="9639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必须完善和发展党内制度，形成长效机制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5913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36"/>
          <p:cNvSpPr/>
          <p:nvPr/>
        </p:nvSpPr>
        <p:spPr>
          <a:xfrm>
            <a:off x="1118935" y="2711774"/>
            <a:ext cx="9954130" cy="2226336"/>
          </a:xfrm>
          <a:prstGeom prst="roundRect">
            <a:avLst>
              <a:gd name="adj" fmla="val 3955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721882" y="3457733"/>
            <a:ext cx="818331" cy="589824"/>
            <a:chOff x="2738362" y="2322005"/>
            <a:chExt cx="562854" cy="405685"/>
          </a:xfrm>
        </p:grpSpPr>
        <p:sp>
          <p:nvSpPr>
            <p:cNvPr id="17" name="椭圆 16"/>
            <p:cNvSpPr>
              <a:spLocks noChangeArrowheads="1"/>
            </p:cNvSpPr>
            <p:nvPr/>
          </p:nvSpPr>
          <p:spPr bwMode="auto">
            <a:xfrm>
              <a:off x="2738362" y="2322005"/>
              <a:ext cx="404854" cy="405685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rgbClr val="FFC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805327" y="2342901"/>
              <a:ext cx="495889" cy="359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1272233"/>
            <a:ext cx="620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82" y="3145492"/>
            <a:ext cx="93345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39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>
            <a:spLocks noChangeArrowheads="1"/>
          </p:cNvSpPr>
          <p:nvPr/>
        </p:nvSpPr>
        <p:spPr bwMode="auto">
          <a:xfrm>
            <a:off x="5790233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6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17731" y="2162891"/>
            <a:ext cx="9639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必须坚持领导机关和领导干部带头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5913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36"/>
          <p:cNvSpPr/>
          <p:nvPr/>
        </p:nvSpPr>
        <p:spPr>
          <a:xfrm>
            <a:off x="1012475" y="2743045"/>
            <a:ext cx="9954130" cy="1434451"/>
          </a:xfrm>
          <a:prstGeom prst="roundRect">
            <a:avLst>
              <a:gd name="adj" fmla="val 3955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721882" y="3097475"/>
            <a:ext cx="818331" cy="589824"/>
            <a:chOff x="2738362" y="2322005"/>
            <a:chExt cx="562854" cy="405685"/>
          </a:xfrm>
        </p:grpSpPr>
        <p:sp>
          <p:nvSpPr>
            <p:cNvPr id="17" name="椭圆 16"/>
            <p:cNvSpPr>
              <a:spLocks noChangeArrowheads="1"/>
            </p:cNvSpPr>
            <p:nvPr/>
          </p:nvSpPr>
          <p:spPr bwMode="auto">
            <a:xfrm>
              <a:off x="2738362" y="2322005"/>
              <a:ext cx="404854" cy="405685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rgbClr val="FFC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805327" y="2342901"/>
              <a:ext cx="495889" cy="359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9" name="圆角矩形 36"/>
          <p:cNvSpPr/>
          <p:nvPr/>
        </p:nvSpPr>
        <p:spPr>
          <a:xfrm>
            <a:off x="1012475" y="4400940"/>
            <a:ext cx="9954130" cy="2049081"/>
          </a:xfrm>
          <a:prstGeom prst="roundRect">
            <a:avLst>
              <a:gd name="adj" fmla="val 3955"/>
            </a:avLst>
          </a:prstGeom>
          <a:noFill/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8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721882" y="5079474"/>
            <a:ext cx="818331" cy="589824"/>
            <a:chOff x="2738362" y="2322005"/>
            <a:chExt cx="562854" cy="405685"/>
          </a:xfrm>
        </p:grpSpPr>
        <p:sp>
          <p:nvSpPr>
            <p:cNvPr id="22" name="椭圆 21"/>
            <p:cNvSpPr>
              <a:spLocks noChangeArrowheads="1"/>
            </p:cNvSpPr>
            <p:nvPr/>
          </p:nvSpPr>
          <p:spPr bwMode="auto">
            <a:xfrm>
              <a:off x="2738362" y="2322005"/>
              <a:ext cx="404854" cy="405685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rgbClr val="FFC000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-65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2805327" y="2342901"/>
              <a:ext cx="495889" cy="359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5" y="1272233"/>
            <a:ext cx="6205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34" y="2938776"/>
            <a:ext cx="9297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647" y="4746030"/>
            <a:ext cx="9297987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8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8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02" b="96991" l="100" r="99700">
                        <a14:foregroundMark x1="53100" y1="602" x2="8900" y2="33200"/>
                        <a14:foregroundMark x1="11200" y1="32197" x2="100" y2="39920"/>
                        <a14:foregroundMark x1="3700" y1="67101" x2="8700" y2="71715"/>
                        <a14:foregroundMark x1="57800" y1="7322" x2="62000" y2="7523"/>
                        <a14:foregroundMark x1="93300" y1="38415" x2="99700" y2="42828"/>
                        <a14:foregroundMark x1="7200" y1="41825" x2="7600" y2="86760"/>
                        <a14:foregroundMark x1="28300" y1="48746" x2="500" y2="72919"/>
                        <a14:foregroundMark x1="11800" y1="78435" x2="34500" y2="94684"/>
                        <a14:foregroundMark x1="86600" y1="84654" x2="59100" y2="96991"/>
                        <a14:foregroundMark x1="92000" y1="76530" x2="98700" y2="6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63" y="593847"/>
            <a:ext cx="1111332" cy="1107997"/>
          </a:xfrm>
          <a:prstGeom prst="rect">
            <a:avLst/>
          </a:prstGeom>
        </p:spPr>
      </p:pic>
      <p:sp>
        <p:nvSpPr>
          <p:cNvPr id="7" name="TextBox 15"/>
          <p:cNvSpPr txBox="1"/>
          <p:nvPr/>
        </p:nvSpPr>
        <p:spPr>
          <a:xfrm>
            <a:off x="1162560" y="319076"/>
            <a:ext cx="12285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字魂4号-苍劲行楷体" panose="00000500000000000000" pitchFamily="2" charset="-122"/>
                <a:ea typeface="字魂4号-苍劲行楷体" panose="00000500000000000000" pitchFamily="2" charset="-122"/>
                <a:cs typeface="+mn-cs"/>
              </a:rPr>
              <a:t>结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4号-苍劲行楷体" panose="00000500000000000000" pitchFamily="2" charset="-122"/>
              <a:ea typeface="字魂4号-苍劲行楷体" panose="00000500000000000000" pitchFamily="2" charset="-122"/>
              <a:cs typeface="+mn-cs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1184363" y="1241019"/>
            <a:ext cx="38460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	conclusion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2128613" y="625739"/>
            <a:ext cx="12285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字魂96号-虎啸手书" panose="00000500000000000000" pitchFamily="2" charset="-122"/>
                <a:ea typeface="字魂96号-虎啸手书" panose="00000500000000000000" pitchFamily="2" charset="-122"/>
                <a:cs typeface="+mn-cs"/>
              </a:rPr>
              <a:t>语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96号-虎啸手书" panose="00000500000000000000" pitchFamily="2" charset="-122"/>
              <a:ea typeface="字魂96号-虎啸手书" panose="00000500000000000000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7" y="3581400"/>
            <a:ext cx="1562100" cy="3276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9" r="29932" b="12291"/>
          <a:stretch>
            <a:fillRect/>
          </a:stretch>
        </p:blipFill>
        <p:spPr>
          <a:xfrm>
            <a:off x="1298992" y="5141929"/>
            <a:ext cx="3186242" cy="1734457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4941888"/>
            <a:ext cx="604837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11" t="-1" r="2489" b="35"/>
          <a:stretch>
            <a:fillRect/>
          </a:stretch>
        </p:blipFill>
        <p:spPr>
          <a:xfrm rot="16200000">
            <a:off x="5698443" y="382829"/>
            <a:ext cx="799436" cy="12187678"/>
          </a:xfrm>
          <a:custGeom>
            <a:avLst/>
            <a:gdLst>
              <a:gd name="connsiteX0" fmla="*/ 233836 w 233836"/>
              <a:gd name="connsiteY0" fmla="*/ 0 h 12187678"/>
              <a:gd name="connsiteX1" fmla="*/ 233836 w 233836"/>
              <a:gd name="connsiteY1" fmla="*/ 12187678 h 12187678"/>
              <a:gd name="connsiteX2" fmla="*/ 0 w 233836"/>
              <a:gd name="connsiteY2" fmla="*/ 12187678 h 12187678"/>
              <a:gd name="connsiteX3" fmla="*/ 0 w 233836"/>
              <a:gd name="connsiteY3" fmla="*/ 0 h 1218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36" h="12187678">
                <a:moveTo>
                  <a:pt x="233836" y="0"/>
                </a:moveTo>
                <a:lnTo>
                  <a:pt x="233836" y="12187678"/>
                </a:lnTo>
                <a:lnTo>
                  <a:pt x="0" y="1218767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101" y="2789254"/>
            <a:ext cx="98885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88" y="1920875"/>
            <a:ext cx="100647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3130598" y="2959319"/>
            <a:ext cx="6712213" cy="86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lvl="0">
              <a:lnSpc>
                <a:spcPts val="9200"/>
              </a:lnSpc>
            </a:pPr>
            <a:r>
              <a:rPr lang="zh-CN" altLang="en-US" sz="8000" b="1" dirty="0">
                <a:solidFill>
                  <a:srgbClr val="C00000"/>
                </a:solidFill>
                <a:effectLst>
                  <a:reflection blurRad="38100" stA="21000" endPos="43000" dist="762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谢谢您的聆听</a:t>
            </a:r>
            <a:endParaRPr lang="zh-CN" altLang="en-US" sz="8000" b="1" dirty="0">
              <a:solidFill>
                <a:srgbClr val="C00000"/>
              </a:solidFill>
              <a:effectLst>
                <a:reflection blurRad="38100" stA="21000" endPos="43000" dist="762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482607" y="4080075"/>
            <a:ext cx="7473090" cy="304897"/>
            <a:chOff x="1418911" y="1491630"/>
            <a:chExt cx="6252457" cy="255096"/>
          </a:xfrm>
        </p:grpSpPr>
        <p:grpSp>
          <p:nvGrpSpPr>
            <p:cNvPr id="36" name="组合 35"/>
            <p:cNvGrpSpPr/>
            <p:nvPr/>
          </p:nvGrpSpPr>
          <p:grpSpPr>
            <a:xfrm>
              <a:off x="4118171" y="1491630"/>
              <a:ext cx="887762" cy="255096"/>
              <a:chOff x="3965502" y="1879809"/>
              <a:chExt cx="1193100" cy="342834"/>
            </a:xfrm>
            <a:solidFill>
              <a:srgbClr val="E71E17"/>
            </a:solidFill>
          </p:grpSpPr>
          <p:sp>
            <p:nvSpPr>
              <p:cNvPr id="41" name="dark-star-shape_15445"/>
              <p:cNvSpPr>
                <a:spLocks noChangeAspect="1"/>
              </p:cNvSpPr>
              <p:nvPr/>
            </p:nvSpPr>
            <p:spPr bwMode="auto">
              <a:xfrm>
                <a:off x="4391609" y="1879809"/>
                <a:ext cx="360781" cy="342834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dark-star-shape_15445"/>
              <p:cNvSpPr>
                <a:spLocks noChangeAspect="1"/>
              </p:cNvSpPr>
              <p:nvPr/>
            </p:nvSpPr>
            <p:spPr bwMode="auto">
              <a:xfrm>
                <a:off x="4771621" y="1951407"/>
                <a:ext cx="210089" cy="199638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dark-star-shape_15445"/>
              <p:cNvSpPr>
                <a:spLocks noChangeAspect="1"/>
              </p:cNvSpPr>
              <p:nvPr/>
            </p:nvSpPr>
            <p:spPr bwMode="auto">
              <a:xfrm>
                <a:off x="4161559" y="1951407"/>
                <a:ext cx="210089" cy="199638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dark-star-shape_15445"/>
              <p:cNvSpPr>
                <a:spLocks noChangeAspect="1"/>
              </p:cNvSpPr>
              <p:nvPr/>
            </p:nvSpPr>
            <p:spPr bwMode="auto">
              <a:xfrm>
                <a:off x="3965502" y="1993883"/>
                <a:ext cx="120690" cy="114687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" name="dark-star-shape_15445"/>
              <p:cNvSpPr>
                <a:spLocks noChangeAspect="1"/>
              </p:cNvSpPr>
              <p:nvPr/>
            </p:nvSpPr>
            <p:spPr bwMode="auto">
              <a:xfrm>
                <a:off x="5037912" y="1993883"/>
                <a:ext cx="120690" cy="114687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1418911" y="1619178"/>
              <a:ext cx="6252457" cy="0"/>
              <a:chOff x="1418911" y="2082167"/>
              <a:chExt cx="6252457" cy="0"/>
            </a:xfrm>
          </p:grpSpPr>
          <p:cxnSp>
            <p:nvCxnSpPr>
              <p:cNvPr id="38" name="直接连接符 37"/>
              <p:cNvCxnSpPr/>
              <p:nvPr/>
            </p:nvCxnSpPr>
            <p:spPr>
              <a:xfrm>
                <a:off x="5148064" y="2082167"/>
                <a:ext cx="2523304" cy="0"/>
              </a:xfrm>
              <a:prstGeom prst="line">
                <a:avLst/>
              </a:prstGeom>
              <a:ln w="15875">
                <a:solidFill>
                  <a:srgbClr val="E71E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1418911" y="2082167"/>
                <a:ext cx="2577025" cy="0"/>
              </a:xfrm>
              <a:prstGeom prst="line">
                <a:avLst/>
              </a:prstGeom>
              <a:ln w="15875">
                <a:solidFill>
                  <a:srgbClr val="E71E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组合 45"/>
          <p:cNvGrpSpPr/>
          <p:nvPr/>
        </p:nvGrpSpPr>
        <p:grpSpPr>
          <a:xfrm>
            <a:off x="4885272" y="470484"/>
            <a:ext cx="2460408" cy="2460410"/>
            <a:chOff x="3851921" y="107991"/>
            <a:chExt cx="1792566" cy="1792567"/>
          </a:xfrm>
          <a:gradFill>
            <a:gsLst>
              <a:gs pos="0">
                <a:srgbClr val="FF0000"/>
              </a:gs>
              <a:gs pos="100000">
                <a:srgbClr val="CC3300"/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47" name="Freeform 29"/>
            <p:cNvSpPr/>
            <p:nvPr/>
          </p:nvSpPr>
          <p:spPr bwMode="auto">
            <a:xfrm>
              <a:off x="4401088" y="564469"/>
              <a:ext cx="867835" cy="775494"/>
            </a:xfrm>
            <a:custGeom>
              <a:avLst/>
              <a:gdLst>
                <a:gd name="T0" fmla="*/ 803 w 1880"/>
                <a:gd name="T1" fmla="*/ 15 h 1680"/>
                <a:gd name="T2" fmla="*/ 1253 w 1880"/>
                <a:gd name="T3" fmla="*/ 1067 h 1680"/>
                <a:gd name="T4" fmla="*/ 728 w 1880"/>
                <a:gd name="T5" fmla="*/ 540 h 1680"/>
                <a:gd name="T6" fmla="*/ 928 w 1880"/>
                <a:gd name="T7" fmla="*/ 339 h 1680"/>
                <a:gd name="T8" fmla="*/ 803 w 1880"/>
                <a:gd name="T9" fmla="*/ 215 h 1680"/>
                <a:gd name="T10" fmla="*/ 549 w 1880"/>
                <a:gd name="T11" fmla="*/ 267 h 1680"/>
                <a:gd name="T12" fmla="*/ 150 w 1880"/>
                <a:gd name="T13" fmla="*/ 666 h 1680"/>
                <a:gd name="T14" fmla="*/ 376 w 1880"/>
                <a:gd name="T15" fmla="*/ 890 h 1680"/>
                <a:gd name="T16" fmla="*/ 527 w 1880"/>
                <a:gd name="T17" fmla="*/ 741 h 1680"/>
                <a:gd name="T18" fmla="*/ 1052 w 1880"/>
                <a:gd name="T19" fmla="*/ 1266 h 1680"/>
                <a:gd name="T20" fmla="*/ 176 w 1880"/>
                <a:gd name="T21" fmla="*/ 1090 h 1680"/>
                <a:gd name="T22" fmla="*/ 49 w 1880"/>
                <a:gd name="T23" fmla="*/ 1217 h 1680"/>
                <a:gd name="T24" fmla="*/ 159 w 1880"/>
                <a:gd name="T25" fmla="*/ 1357 h 1680"/>
                <a:gd name="T26" fmla="*/ 144 w 1880"/>
                <a:gd name="T27" fmla="*/ 1371 h 1680"/>
                <a:gd name="T28" fmla="*/ 122 w 1880"/>
                <a:gd name="T29" fmla="*/ 1367 h 1680"/>
                <a:gd name="T30" fmla="*/ 0 w 1880"/>
                <a:gd name="T31" fmla="*/ 1494 h 1680"/>
                <a:gd name="T32" fmla="*/ 123 w 1880"/>
                <a:gd name="T33" fmla="*/ 1616 h 1680"/>
                <a:gd name="T34" fmla="*/ 249 w 1880"/>
                <a:gd name="T35" fmla="*/ 1493 h 1680"/>
                <a:gd name="T36" fmla="*/ 245 w 1880"/>
                <a:gd name="T37" fmla="*/ 1470 h 1680"/>
                <a:gd name="T38" fmla="*/ 265 w 1880"/>
                <a:gd name="T39" fmla="*/ 1451 h 1680"/>
                <a:gd name="T40" fmla="*/ 1255 w 1880"/>
                <a:gd name="T41" fmla="*/ 1467 h 1680"/>
                <a:gd name="T42" fmla="*/ 1402 w 1880"/>
                <a:gd name="T43" fmla="*/ 1615 h 1680"/>
                <a:gd name="T44" fmla="*/ 1603 w 1880"/>
                <a:gd name="T45" fmla="*/ 1416 h 1680"/>
                <a:gd name="T46" fmla="*/ 1455 w 1880"/>
                <a:gd name="T47" fmla="*/ 1267 h 1680"/>
                <a:gd name="T48" fmla="*/ 803 w 1880"/>
                <a:gd name="T49" fmla="*/ 15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80" h="1680">
                  <a:moveTo>
                    <a:pt x="803" y="15"/>
                  </a:moveTo>
                  <a:cubicBezTo>
                    <a:pt x="1217" y="170"/>
                    <a:pt x="1468" y="665"/>
                    <a:pt x="1253" y="1067"/>
                  </a:cubicBezTo>
                  <a:cubicBezTo>
                    <a:pt x="728" y="540"/>
                    <a:pt x="728" y="540"/>
                    <a:pt x="728" y="540"/>
                  </a:cubicBezTo>
                  <a:cubicBezTo>
                    <a:pt x="928" y="339"/>
                    <a:pt x="928" y="339"/>
                    <a:pt x="928" y="339"/>
                  </a:cubicBezTo>
                  <a:cubicBezTo>
                    <a:pt x="803" y="215"/>
                    <a:pt x="803" y="215"/>
                    <a:pt x="803" y="215"/>
                  </a:cubicBezTo>
                  <a:cubicBezTo>
                    <a:pt x="733" y="282"/>
                    <a:pt x="623" y="297"/>
                    <a:pt x="549" y="267"/>
                  </a:cubicBezTo>
                  <a:cubicBezTo>
                    <a:pt x="150" y="666"/>
                    <a:pt x="150" y="666"/>
                    <a:pt x="150" y="666"/>
                  </a:cubicBezTo>
                  <a:cubicBezTo>
                    <a:pt x="376" y="890"/>
                    <a:pt x="376" y="890"/>
                    <a:pt x="376" y="890"/>
                  </a:cubicBezTo>
                  <a:cubicBezTo>
                    <a:pt x="527" y="741"/>
                    <a:pt x="527" y="741"/>
                    <a:pt x="527" y="741"/>
                  </a:cubicBezTo>
                  <a:cubicBezTo>
                    <a:pt x="1052" y="1266"/>
                    <a:pt x="1052" y="1266"/>
                    <a:pt x="1052" y="1266"/>
                  </a:cubicBezTo>
                  <a:cubicBezTo>
                    <a:pt x="795" y="1407"/>
                    <a:pt x="439" y="1363"/>
                    <a:pt x="176" y="1090"/>
                  </a:cubicBezTo>
                  <a:cubicBezTo>
                    <a:pt x="49" y="1217"/>
                    <a:pt x="49" y="1217"/>
                    <a:pt x="49" y="1217"/>
                  </a:cubicBezTo>
                  <a:cubicBezTo>
                    <a:pt x="87" y="1270"/>
                    <a:pt x="119" y="1317"/>
                    <a:pt x="159" y="1357"/>
                  </a:cubicBezTo>
                  <a:cubicBezTo>
                    <a:pt x="155" y="1362"/>
                    <a:pt x="144" y="1371"/>
                    <a:pt x="144" y="1371"/>
                  </a:cubicBezTo>
                  <a:cubicBezTo>
                    <a:pt x="137" y="1370"/>
                    <a:pt x="129" y="1367"/>
                    <a:pt x="122" y="1367"/>
                  </a:cubicBezTo>
                  <a:cubicBezTo>
                    <a:pt x="55" y="1367"/>
                    <a:pt x="0" y="1426"/>
                    <a:pt x="0" y="1494"/>
                  </a:cubicBezTo>
                  <a:cubicBezTo>
                    <a:pt x="0" y="1561"/>
                    <a:pt x="55" y="1616"/>
                    <a:pt x="123" y="1616"/>
                  </a:cubicBezTo>
                  <a:cubicBezTo>
                    <a:pt x="191" y="1616"/>
                    <a:pt x="249" y="1561"/>
                    <a:pt x="249" y="1493"/>
                  </a:cubicBezTo>
                  <a:cubicBezTo>
                    <a:pt x="249" y="1485"/>
                    <a:pt x="247" y="1478"/>
                    <a:pt x="245" y="1470"/>
                  </a:cubicBezTo>
                  <a:cubicBezTo>
                    <a:pt x="265" y="1451"/>
                    <a:pt x="265" y="1451"/>
                    <a:pt x="265" y="1451"/>
                  </a:cubicBezTo>
                  <a:cubicBezTo>
                    <a:pt x="567" y="1655"/>
                    <a:pt x="898" y="1680"/>
                    <a:pt x="1255" y="1467"/>
                  </a:cubicBezTo>
                  <a:cubicBezTo>
                    <a:pt x="1402" y="1615"/>
                    <a:pt x="1402" y="1615"/>
                    <a:pt x="1402" y="1615"/>
                  </a:cubicBezTo>
                  <a:cubicBezTo>
                    <a:pt x="1603" y="1416"/>
                    <a:pt x="1603" y="1416"/>
                    <a:pt x="1603" y="1416"/>
                  </a:cubicBezTo>
                  <a:cubicBezTo>
                    <a:pt x="1455" y="1267"/>
                    <a:pt x="1455" y="1267"/>
                    <a:pt x="1455" y="1267"/>
                  </a:cubicBezTo>
                  <a:cubicBezTo>
                    <a:pt x="1880" y="628"/>
                    <a:pt x="1313" y="0"/>
                    <a:pt x="80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任意多边形 50"/>
            <p:cNvSpPr/>
            <p:nvPr/>
          </p:nvSpPr>
          <p:spPr>
            <a:xfrm>
              <a:off x="3851921" y="107991"/>
              <a:ext cx="1792566" cy="1792567"/>
            </a:xfrm>
            <a:custGeom>
              <a:avLst/>
              <a:gdLst>
                <a:gd name="connsiteX0" fmla="*/ 1677670 w 2407137"/>
                <a:gd name="connsiteY0" fmla="*/ 1837666 h 2407138"/>
                <a:gd name="connsiteX1" fmla="*/ 1683974 w 2407137"/>
                <a:gd name="connsiteY1" fmla="*/ 1833341 h 2407138"/>
                <a:gd name="connsiteX2" fmla="*/ 1689813 w 2407137"/>
                <a:gd name="connsiteY2" fmla="*/ 1828403 h 2407138"/>
                <a:gd name="connsiteX3" fmla="*/ 1945042 w 2407137"/>
                <a:gd name="connsiteY3" fmla="*/ 2162988 h 2407138"/>
                <a:gd name="connsiteX4" fmla="*/ 1932899 w 2407137"/>
                <a:gd name="connsiteY4" fmla="*/ 2172251 h 2407138"/>
                <a:gd name="connsiteX5" fmla="*/ 1592663 w 2407137"/>
                <a:gd name="connsiteY5" fmla="*/ 1892774 h 2407138"/>
                <a:gd name="connsiteX6" fmla="*/ 1605769 w 2407137"/>
                <a:gd name="connsiteY6" fmla="*/ 1884929 h 2407138"/>
                <a:gd name="connsiteX7" fmla="*/ 1748914 w 2407137"/>
                <a:gd name="connsiteY7" fmla="*/ 2132863 h 2407138"/>
                <a:gd name="connsiteX8" fmla="*/ 1735858 w 2407137"/>
                <a:gd name="connsiteY8" fmla="*/ 2140795 h 2407138"/>
                <a:gd name="connsiteX9" fmla="*/ 1768789 w 2407137"/>
                <a:gd name="connsiteY9" fmla="*/ 1757990 h 2407138"/>
                <a:gd name="connsiteX10" fmla="*/ 1971301 w 2407137"/>
                <a:gd name="connsiteY10" fmla="*/ 1960502 h 2407138"/>
                <a:gd name="connsiteX11" fmla="*/ 1966159 w 2407137"/>
                <a:gd name="connsiteY11" fmla="*/ 1966159 h 2407138"/>
                <a:gd name="connsiteX12" fmla="*/ 1960501 w 2407137"/>
                <a:gd name="connsiteY12" fmla="*/ 1971301 h 2407138"/>
                <a:gd name="connsiteX13" fmla="*/ 1758092 w 2407137"/>
                <a:gd name="connsiteY13" fmla="*/ 1768892 h 2407138"/>
                <a:gd name="connsiteX14" fmla="*/ 1765079 w 2407137"/>
                <a:gd name="connsiteY14" fmla="*/ 1762526 h 2407138"/>
                <a:gd name="connsiteX15" fmla="*/ 1834740 w 2407137"/>
                <a:gd name="connsiteY15" fmla="*/ 1681091 h 2407138"/>
                <a:gd name="connsiteX16" fmla="*/ 2168093 w 2407137"/>
                <a:gd name="connsiteY16" fmla="*/ 1938389 h 2407138"/>
                <a:gd name="connsiteX17" fmla="*/ 2158761 w 2407137"/>
                <a:gd name="connsiteY17" fmla="*/ 1950479 h 2407138"/>
                <a:gd name="connsiteX18" fmla="*/ 1825285 w 2407137"/>
                <a:gd name="connsiteY18" fmla="*/ 1693086 h 2407138"/>
                <a:gd name="connsiteX19" fmla="*/ 1497292 w 2407137"/>
                <a:gd name="connsiteY19" fmla="*/ 1938505 h 2407138"/>
                <a:gd name="connsiteX20" fmla="*/ 1511359 w 2407137"/>
                <a:gd name="connsiteY20" fmla="*/ 1932557 h 2407138"/>
                <a:gd name="connsiteX21" fmla="*/ 1671461 w 2407137"/>
                <a:gd name="connsiteY21" fmla="*/ 2322204 h 2407138"/>
                <a:gd name="connsiteX22" fmla="*/ 1657335 w 2407137"/>
                <a:gd name="connsiteY22" fmla="*/ 2328008 h 2407138"/>
                <a:gd name="connsiteX23" fmla="*/ 1400984 w 2407137"/>
                <a:gd name="connsiteY23" fmla="*/ 1969841 h 2407138"/>
                <a:gd name="connsiteX24" fmla="*/ 1415837 w 2407137"/>
                <a:gd name="connsiteY24" fmla="*/ 1966261 h 2407138"/>
                <a:gd name="connsiteX25" fmla="*/ 1489829 w 2407137"/>
                <a:gd name="connsiteY25" fmla="*/ 2242404 h 2407138"/>
                <a:gd name="connsiteX26" fmla="*/ 1475037 w 2407137"/>
                <a:gd name="connsiteY26" fmla="*/ 2246208 h 2407138"/>
                <a:gd name="connsiteX27" fmla="*/ 1890343 w 2407137"/>
                <a:gd name="connsiteY27" fmla="*/ 1591261 h 2407138"/>
                <a:gd name="connsiteX28" fmla="*/ 2140794 w 2407137"/>
                <a:gd name="connsiteY28" fmla="*/ 1735859 h 2407138"/>
                <a:gd name="connsiteX29" fmla="*/ 2132863 w 2407137"/>
                <a:gd name="connsiteY29" fmla="*/ 1748915 h 2407138"/>
                <a:gd name="connsiteX30" fmla="*/ 1883112 w 2407137"/>
                <a:gd name="connsiteY30" fmla="*/ 1604721 h 2407138"/>
                <a:gd name="connsiteX31" fmla="*/ 1934589 w 2407137"/>
                <a:gd name="connsiteY31" fmla="*/ 1500527 h 2407138"/>
                <a:gd name="connsiteX32" fmla="*/ 2325413 w 2407137"/>
                <a:gd name="connsiteY32" fmla="*/ 1663714 h 2407138"/>
                <a:gd name="connsiteX33" fmla="*/ 2319529 w 2407137"/>
                <a:gd name="connsiteY33" fmla="*/ 1677807 h 2407138"/>
                <a:gd name="connsiteX34" fmla="*/ 1928334 w 2407137"/>
                <a:gd name="connsiteY34" fmla="*/ 1514465 h 2407138"/>
                <a:gd name="connsiteX35" fmla="*/ 1296758 w 2407137"/>
                <a:gd name="connsiteY35" fmla="*/ 1987081 h 2407138"/>
                <a:gd name="connsiteX36" fmla="*/ 1311855 w 2407137"/>
                <a:gd name="connsiteY36" fmla="*/ 1984732 h 2407138"/>
                <a:gd name="connsiteX37" fmla="*/ 1365995 w 2407137"/>
                <a:gd name="connsiteY37" fmla="*/ 2405187 h 2407138"/>
                <a:gd name="connsiteX38" fmla="*/ 1350847 w 2407137"/>
                <a:gd name="connsiteY38" fmla="*/ 2407138 h 2407138"/>
                <a:gd name="connsiteX39" fmla="*/ 1195932 w 2407137"/>
                <a:gd name="connsiteY39" fmla="*/ 1995746 h 2407138"/>
                <a:gd name="connsiteX40" fmla="*/ 1211204 w 2407137"/>
                <a:gd name="connsiteY40" fmla="*/ 1995179 h 2407138"/>
                <a:gd name="connsiteX41" fmla="*/ 1211204 w 2407137"/>
                <a:gd name="connsiteY41" fmla="*/ 2281649 h 2407138"/>
                <a:gd name="connsiteX42" fmla="*/ 1203568 w 2407137"/>
                <a:gd name="connsiteY42" fmla="*/ 2282034 h 2407138"/>
                <a:gd name="connsiteX43" fmla="*/ 1195932 w 2407137"/>
                <a:gd name="connsiteY43" fmla="*/ 2281649 h 2407138"/>
                <a:gd name="connsiteX44" fmla="*/ 1968060 w 2407137"/>
                <a:gd name="connsiteY44" fmla="*/ 1400508 h 2407138"/>
                <a:gd name="connsiteX45" fmla="*/ 2246208 w 2407137"/>
                <a:gd name="connsiteY45" fmla="*/ 1475038 h 2407138"/>
                <a:gd name="connsiteX46" fmla="*/ 2242404 w 2407137"/>
                <a:gd name="connsiteY46" fmla="*/ 1489831 h 2407138"/>
                <a:gd name="connsiteX47" fmla="*/ 1963516 w 2407137"/>
                <a:gd name="connsiteY47" fmla="*/ 1415103 h 2407138"/>
                <a:gd name="connsiteX48" fmla="*/ 1090481 w 2407137"/>
                <a:gd name="connsiteY48" fmla="*/ 1986840 h 2407138"/>
                <a:gd name="connsiteX49" fmla="*/ 1097951 w 2407137"/>
                <a:gd name="connsiteY49" fmla="*/ 1988584 h 2407138"/>
                <a:gd name="connsiteX50" fmla="*/ 1105617 w 2407137"/>
                <a:gd name="connsiteY50" fmla="*/ 1988876 h 2407138"/>
                <a:gd name="connsiteX51" fmla="*/ 1049458 w 2407137"/>
                <a:gd name="connsiteY51" fmla="*/ 2406281 h 2407138"/>
                <a:gd name="connsiteX52" fmla="*/ 1034322 w 2407137"/>
                <a:gd name="connsiteY52" fmla="*/ 2404245 h 2407138"/>
                <a:gd name="connsiteX53" fmla="*/ 1988876 w 2407137"/>
                <a:gd name="connsiteY53" fmla="*/ 1301520 h 2407138"/>
                <a:gd name="connsiteX54" fmla="*/ 2406281 w 2407137"/>
                <a:gd name="connsiteY54" fmla="*/ 1357679 h 2407138"/>
                <a:gd name="connsiteX55" fmla="*/ 2404244 w 2407137"/>
                <a:gd name="connsiteY55" fmla="*/ 1372815 h 2407138"/>
                <a:gd name="connsiteX56" fmla="*/ 1986840 w 2407137"/>
                <a:gd name="connsiteY56" fmla="*/ 1316657 h 2407138"/>
                <a:gd name="connsiteX57" fmla="*/ 1988583 w 2407137"/>
                <a:gd name="connsiteY57" fmla="*/ 1309187 h 2407138"/>
                <a:gd name="connsiteX58" fmla="*/ 992036 w 2407137"/>
                <a:gd name="connsiteY58" fmla="*/ 1963517 h 2407138"/>
                <a:gd name="connsiteX59" fmla="*/ 1006629 w 2407137"/>
                <a:gd name="connsiteY59" fmla="*/ 1968061 h 2407138"/>
                <a:gd name="connsiteX60" fmla="*/ 932100 w 2407137"/>
                <a:gd name="connsiteY60" fmla="*/ 2246208 h 2407138"/>
                <a:gd name="connsiteX61" fmla="*/ 917308 w 2407137"/>
                <a:gd name="connsiteY61" fmla="*/ 2242405 h 2407138"/>
                <a:gd name="connsiteX62" fmla="*/ 1995178 w 2407137"/>
                <a:gd name="connsiteY62" fmla="*/ 1195933 h 2407138"/>
                <a:gd name="connsiteX63" fmla="*/ 2281649 w 2407137"/>
                <a:gd name="connsiteY63" fmla="*/ 1195933 h 2407138"/>
                <a:gd name="connsiteX64" fmla="*/ 2282034 w 2407137"/>
                <a:gd name="connsiteY64" fmla="*/ 1203569 h 2407138"/>
                <a:gd name="connsiteX65" fmla="*/ 2281649 w 2407137"/>
                <a:gd name="connsiteY65" fmla="*/ 1211206 h 2407138"/>
                <a:gd name="connsiteX66" fmla="*/ 1995745 w 2407137"/>
                <a:gd name="connsiteY66" fmla="*/ 1211206 h 2407138"/>
                <a:gd name="connsiteX67" fmla="*/ 1984731 w 2407137"/>
                <a:gd name="connsiteY67" fmla="*/ 1095284 h 2407138"/>
                <a:gd name="connsiteX68" fmla="*/ 2405186 w 2407137"/>
                <a:gd name="connsiteY68" fmla="*/ 1041144 h 2407138"/>
                <a:gd name="connsiteX69" fmla="*/ 2407137 w 2407137"/>
                <a:gd name="connsiteY69" fmla="*/ 1056290 h 2407138"/>
                <a:gd name="connsiteX70" fmla="*/ 1987080 w 2407137"/>
                <a:gd name="connsiteY70" fmla="*/ 1110379 h 2407138"/>
                <a:gd name="connsiteX71" fmla="*/ 892672 w 2407137"/>
                <a:gd name="connsiteY71" fmla="*/ 1928335 h 2407138"/>
                <a:gd name="connsiteX72" fmla="*/ 906611 w 2407137"/>
                <a:gd name="connsiteY72" fmla="*/ 1934590 h 2407138"/>
                <a:gd name="connsiteX73" fmla="*/ 743425 w 2407137"/>
                <a:gd name="connsiteY73" fmla="*/ 2325414 h 2407138"/>
                <a:gd name="connsiteX74" fmla="*/ 729331 w 2407137"/>
                <a:gd name="connsiteY74" fmla="*/ 2319529 h 2407138"/>
                <a:gd name="connsiteX75" fmla="*/ 802416 w 2407137"/>
                <a:gd name="connsiteY75" fmla="*/ 1883113 h 2407138"/>
                <a:gd name="connsiteX76" fmla="*/ 815877 w 2407137"/>
                <a:gd name="connsiteY76" fmla="*/ 1890344 h 2407138"/>
                <a:gd name="connsiteX77" fmla="*/ 671279 w 2407137"/>
                <a:gd name="connsiteY77" fmla="*/ 2140796 h 2407138"/>
                <a:gd name="connsiteX78" fmla="*/ 658223 w 2407137"/>
                <a:gd name="connsiteY78" fmla="*/ 2132863 h 2407138"/>
                <a:gd name="connsiteX79" fmla="*/ 1966260 w 2407137"/>
                <a:gd name="connsiteY79" fmla="*/ 991301 h 2407138"/>
                <a:gd name="connsiteX80" fmla="*/ 2242405 w 2407137"/>
                <a:gd name="connsiteY80" fmla="*/ 917309 h 2407138"/>
                <a:gd name="connsiteX81" fmla="*/ 2246208 w 2407137"/>
                <a:gd name="connsiteY81" fmla="*/ 932101 h 2407138"/>
                <a:gd name="connsiteX82" fmla="*/ 1969840 w 2407137"/>
                <a:gd name="connsiteY82" fmla="*/ 1006153 h 2407138"/>
                <a:gd name="connsiteX83" fmla="*/ 1932557 w 2407137"/>
                <a:gd name="connsiteY83" fmla="*/ 895779 h 2407138"/>
                <a:gd name="connsiteX84" fmla="*/ 2322203 w 2407137"/>
                <a:gd name="connsiteY84" fmla="*/ 735676 h 2407138"/>
                <a:gd name="connsiteX85" fmla="*/ 2328008 w 2407137"/>
                <a:gd name="connsiteY85" fmla="*/ 749803 h 2407138"/>
                <a:gd name="connsiteX86" fmla="*/ 1938504 w 2407137"/>
                <a:gd name="connsiteY86" fmla="*/ 909846 h 2407138"/>
                <a:gd name="connsiteX87" fmla="*/ 714051 w 2407137"/>
                <a:gd name="connsiteY87" fmla="*/ 1825286 h 2407138"/>
                <a:gd name="connsiteX88" fmla="*/ 726047 w 2407137"/>
                <a:gd name="connsiteY88" fmla="*/ 1834740 h 2407138"/>
                <a:gd name="connsiteX89" fmla="*/ 468748 w 2407137"/>
                <a:gd name="connsiteY89" fmla="*/ 2168094 h 2407138"/>
                <a:gd name="connsiteX90" fmla="*/ 456659 w 2407137"/>
                <a:gd name="connsiteY90" fmla="*/ 2158762 h 2407138"/>
                <a:gd name="connsiteX91" fmla="*/ 638245 w 2407137"/>
                <a:gd name="connsiteY91" fmla="*/ 1758093 h 2407138"/>
                <a:gd name="connsiteX92" fmla="*/ 644611 w 2407137"/>
                <a:gd name="connsiteY92" fmla="*/ 1765080 h 2407138"/>
                <a:gd name="connsiteX93" fmla="*/ 649147 w 2407137"/>
                <a:gd name="connsiteY93" fmla="*/ 1768790 h 2407138"/>
                <a:gd name="connsiteX94" fmla="*/ 446636 w 2407137"/>
                <a:gd name="connsiteY94" fmla="*/ 1971302 h 2407138"/>
                <a:gd name="connsiteX95" fmla="*/ 440978 w 2407137"/>
                <a:gd name="connsiteY95" fmla="*/ 1966159 h 2407138"/>
                <a:gd name="connsiteX96" fmla="*/ 435836 w 2407137"/>
                <a:gd name="connsiteY96" fmla="*/ 1960502 h 2407138"/>
                <a:gd name="connsiteX97" fmla="*/ 1884928 w 2407137"/>
                <a:gd name="connsiteY97" fmla="*/ 801368 h 2407138"/>
                <a:gd name="connsiteX98" fmla="*/ 2132863 w 2407137"/>
                <a:gd name="connsiteY98" fmla="*/ 658223 h 2407138"/>
                <a:gd name="connsiteX99" fmla="*/ 2140794 w 2407137"/>
                <a:gd name="connsiteY99" fmla="*/ 671279 h 2407138"/>
                <a:gd name="connsiteX100" fmla="*/ 1892773 w 2407137"/>
                <a:gd name="connsiteY100" fmla="*/ 814474 h 2407138"/>
                <a:gd name="connsiteX101" fmla="*/ 1828403 w 2407137"/>
                <a:gd name="connsiteY101" fmla="*/ 717325 h 2407138"/>
                <a:gd name="connsiteX102" fmla="*/ 2162987 w 2407137"/>
                <a:gd name="connsiteY102" fmla="*/ 462095 h 2407138"/>
                <a:gd name="connsiteX103" fmla="*/ 2172250 w 2407137"/>
                <a:gd name="connsiteY103" fmla="*/ 474239 h 2407138"/>
                <a:gd name="connsiteX104" fmla="*/ 1837666 w 2407137"/>
                <a:gd name="connsiteY104" fmla="*/ 729468 h 2407138"/>
                <a:gd name="connsiteX105" fmla="*/ 1833340 w 2407137"/>
                <a:gd name="connsiteY105" fmla="*/ 723163 h 2407138"/>
                <a:gd name="connsiteX106" fmla="*/ 234886 w 2407137"/>
                <a:gd name="connsiteY106" fmla="*/ 1932900 h 2407138"/>
                <a:gd name="connsiteX107" fmla="*/ 569471 w 2407137"/>
                <a:gd name="connsiteY107" fmla="*/ 1677670 h 2407138"/>
                <a:gd name="connsiteX108" fmla="*/ 573796 w 2407137"/>
                <a:gd name="connsiteY108" fmla="*/ 1683975 h 2407138"/>
                <a:gd name="connsiteX109" fmla="*/ 578735 w 2407137"/>
                <a:gd name="connsiteY109" fmla="*/ 1689813 h 2407138"/>
                <a:gd name="connsiteX110" fmla="*/ 244150 w 2407137"/>
                <a:gd name="connsiteY110" fmla="*/ 1945043 h 2407138"/>
                <a:gd name="connsiteX111" fmla="*/ 266342 w 2407137"/>
                <a:gd name="connsiteY111" fmla="*/ 1735860 h 2407138"/>
                <a:gd name="connsiteX112" fmla="*/ 514363 w 2407137"/>
                <a:gd name="connsiteY112" fmla="*/ 1592665 h 2407138"/>
                <a:gd name="connsiteX113" fmla="*/ 522208 w 2407137"/>
                <a:gd name="connsiteY113" fmla="*/ 1605770 h 2407138"/>
                <a:gd name="connsiteX114" fmla="*/ 274274 w 2407137"/>
                <a:gd name="connsiteY114" fmla="*/ 1748916 h 2407138"/>
                <a:gd name="connsiteX115" fmla="*/ 1960501 w 2407137"/>
                <a:gd name="connsiteY115" fmla="*/ 435837 h 2407138"/>
                <a:gd name="connsiteX116" fmla="*/ 1966159 w 2407137"/>
                <a:gd name="connsiteY116" fmla="*/ 440979 h 2407138"/>
                <a:gd name="connsiteX117" fmla="*/ 1971301 w 2407137"/>
                <a:gd name="connsiteY117" fmla="*/ 446637 h 2407138"/>
                <a:gd name="connsiteX118" fmla="*/ 1768891 w 2407137"/>
                <a:gd name="connsiteY118" fmla="*/ 649046 h 2407138"/>
                <a:gd name="connsiteX119" fmla="*/ 1762525 w 2407137"/>
                <a:gd name="connsiteY119" fmla="*/ 642058 h 2407138"/>
                <a:gd name="connsiteX120" fmla="*/ 1757990 w 2407137"/>
                <a:gd name="connsiteY120" fmla="*/ 638348 h 2407138"/>
                <a:gd name="connsiteX121" fmla="*/ 1938389 w 2407137"/>
                <a:gd name="connsiteY121" fmla="*/ 239045 h 2407138"/>
                <a:gd name="connsiteX122" fmla="*/ 1950479 w 2407137"/>
                <a:gd name="connsiteY122" fmla="*/ 248377 h 2407138"/>
                <a:gd name="connsiteX123" fmla="*/ 1693086 w 2407137"/>
                <a:gd name="connsiteY123" fmla="*/ 581852 h 2407138"/>
                <a:gd name="connsiteX124" fmla="*/ 1681090 w 2407137"/>
                <a:gd name="connsiteY124" fmla="*/ 572398 h 2407138"/>
                <a:gd name="connsiteX125" fmla="*/ 79129 w 2407137"/>
                <a:gd name="connsiteY125" fmla="*/ 1657336 h 2407138"/>
                <a:gd name="connsiteX126" fmla="*/ 468633 w 2407137"/>
                <a:gd name="connsiteY126" fmla="*/ 1497292 h 2407138"/>
                <a:gd name="connsiteX127" fmla="*/ 474580 w 2407137"/>
                <a:gd name="connsiteY127" fmla="*/ 1511360 h 2407138"/>
                <a:gd name="connsiteX128" fmla="*/ 84934 w 2407137"/>
                <a:gd name="connsiteY128" fmla="*/ 1671462 h 2407138"/>
                <a:gd name="connsiteX129" fmla="*/ 160929 w 2407137"/>
                <a:gd name="connsiteY129" fmla="*/ 1475039 h 2407138"/>
                <a:gd name="connsiteX130" fmla="*/ 437296 w 2407137"/>
                <a:gd name="connsiteY130" fmla="*/ 1400986 h 2407138"/>
                <a:gd name="connsiteX131" fmla="*/ 440876 w 2407137"/>
                <a:gd name="connsiteY131" fmla="*/ 1415837 h 2407138"/>
                <a:gd name="connsiteX132" fmla="*/ 164732 w 2407137"/>
                <a:gd name="connsiteY132" fmla="*/ 1489830 h 2407138"/>
                <a:gd name="connsiteX133" fmla="*/ 1735859 w 2407137"/>
                <a:gd name="connsiteY133" fmla="*/ 266344 h 2407138"/>
                <a:gd name="connsiteX134" fmla="*/ 1748915 w 2407137"/>
                <a:gd name="connsiteY134" fmla="*/ 274276 h 2407138"/>
                <a:gd name="connsiteX135" fmla="*/ 1604721 w 2407137"/>
                <a:gd name="connsiteY135" fmla="*/ 524026 h 2407138"/>
                <a:gd name="connsiteX136" fmla="*/ 1591261 w 2407137"/>
                <a:gd name="connsiteY136" fmla="*/ 516794 h 2407138"/>
                <a:gd name="connsiteX137" fmla="*/ 1663713 w 2407137"/>
                <a:gd name="connsiteY137" fmla="*/ 81725 h 2407138"/>
                <a:gd name="connsiteX138" fmla="*/ 1677806 w 2407137"/>
                <a:gd name="connsiteY138" fmla="*/ 87609 h 2407138"/>
                <a:gd name="connsiteX139" fmla="*/ 1514465 w 2407137"/>
                <a:gd name="connsiteY139" fmla="*/ 478804 h 2407138"/>
                <a:gd name="connsiteX140" fmla="*/ 1500526 w 2407137"/>
                <a:gd name="connsiteY140" fmla="*/ 472548 h 2407138"/>
                <a:gd name="connsiteX141" fmla="*/ 0 w 2407137"/>
                <a:gd name="connsiteY141" fmla="*/ 1350847 h 2407138"/>
                <a:gd name="connsiteX142" fmla="*/ 420056 w 2407137"/>
                <a:gd name="connsiteY142" fmla="*/ 1296759 h 2407138"/>
                <a:gd name="connsiteX143" fmla="*/ 422405 w 2407137"/>
                <a:gd name="connsiteY143" fmla="*/ 1311854 h 2407138"/>
                <a:gd name="connsiteX144" fmla="*/ 1951 w 2407137"/>
                <a:gd name="connsiteY144" fmla="*/ 1365994 h 2407138"/>
                <a:gd name="connsiteX145" fmla="*/ 125488 w 2407137"/>
                <a:gd name="connsiteY145" fmla="*/ 1195933 h 2407138"/>
                <a:gd name="connsiteX146" fmla="*/ 411391 w 2407137"/>
                <a:gd name="connsiteY146" fmla="*/ 1195933 h 2407138"/>
                <a:gd name="connsiteX147" fmla="*/ 411958 w 2407137"/>
                <a:gd name="connsiteY147" fmla="*/ 1211206 h 2407138"/>
                <a:gd name="connsiteX148" fmla="*/ 125488 w 2407137"/>
                <a:gd name="connsiteY148" fmla="*/ 1211206 h 2407138"/>
                <a:gd name="connsiteX149" fmla="*/ 125102 w 2407137"/>
                <a:gd name="connsiteY149" fmla="*/ 1203569 h 2407138"/>
                <a:gd name="connsiteX150" fmla="*/ 1475037 w 2407137"/>
                <a:gd name="connsiteY150" fmla="*/ 160931 h 2407138"/>
                <a:gd name="connsiteX151" fmla="*/ 1489829 w 2407137"/>
                <a:gd name="connsiteY151" fmla="*/ 164734 h 2407138"/>
                <a:gd name="connsiteX152" fmla="*/ 1415102 w 2407137"/>
                <a:gd name="connsiteY152" fmla="*/ 443621 h 2407138"/>
                <a:gd name="connsiteX153" fmla="*/ 1400508 w 2407137"/>
                <a:gd name="connsiteY153" fmla="*/ 439077 h 2407138"/>
                <a:gd name="connsiteX154" fmla="*/ 164732 w 2407137"/>
                <a:gd name="connsiteY154" fmla="*/ 917309 h 2407138"/>
                <a:gd name="connsiteX155" fmla="*/ 443620 w 2407137"/>
                <a:gd name="connsiteY155" fmla="*/ 992037 h 2407138"/>
                <a:gd name="connsiteX156" fmla="*/ 439076 w 2407137"/>
                <a:gd name="connsiteY156" fmla="*/ 1006630 h 2407138"/>
                <a:gd name="connsiteX157" fmla="*/ 160929 w 2407137"/>
                <a:gd name="connsiteY157" fmla="*/ 932101 h 2407138"/>
                <a:gd name="connsiteX158" fmla="*/ 1195932 w 2407137"/>
                <a:gd name="connsiteY158" fmla="*/ 125490 h 2407138"/>
                <a:gd name="connsiteX159" fmla="*/ 1203568 w 2407137"/>
                <a:gd name="connsiteY159" fmla="*/ 125104 h 2407138"/>
                <a:gd name="connsiteX160" fmla="*/ 1211205 w 2407137"/>
                <a:gd name="connsiteY160" fmla="*/ 125490 h 2407138"/>
                <a:gd name="connsiteX161" fmla="*/ 1211205 w 2407137"/>
                <a:gd name="connsiteY161" fmla="*/ 411392 h 2407138"/>
                <a:gd name="connsiteX162" fmla="*/ 1195932 w 2407137"/>
                <a:gd name="connsiteY162" fmla="*/ 411959 h 2407138"/>
                <a:gd name="connsiteX163" fmla="*/ 1357679 w 2407137"/>
                <a:gd name="connsiteY163" fmla="*/ 856 h 2407138"/>
                <a:gd name="connsiteX164" fmla="*/ 1372816 w 2407137"/>
                <a:gd name="connsiteY164" fmla="*/ 2893 h 2407138"/>
                <a:gd name="connsiteX165" fmla="*/ 1316657 w 2407137"/>
                <a:gd name="connsiteY165" fmla="*/ 420298 h 2407138"/>
                <a:gd name="connsiteX166" fmla="*/ 1309186 w 2407137"/>
                <a:gd name="connsiteY166" fmla="*/ 418554 h 2407138"/>
                <a:gd name="connsiteX167" fmla="*/ 1301520 w 2407137"/>
                <a:gd name="connsiteY167" fmla="*/ 418261 h 2407138"/>
                <a:gd name="connsiteX168" fmla="*/ 2893 w 2407137"/>
                <a:gd name="connsiteY168" fmla="*/ 1034322 h 2407138"/>
                <a:gd name="connsiteX169" fmla="*/ 420297 w 2407137"/>
                <a:gd name="connsiteY169" fmla="*/ 1090480 h 2407138"/>
                <a:gd name="connsiteX170" fmla="*/ 418554 w 2407137"/>
                <a:gd name="connsiteY170" fmla="*/ 1097951 h 2407138"/>
                <a:gd name="connsiteX171" fmla="*/ 418261 w 2407137"/>
                <a:gd name="connsiteY171" fmla="*/ 1105616 h 2407138"/>
                <a:gd name="connsiteX172" fmla="*/ 855 w 2407137"/>
                <a:gd name="connsiteY172" fmla="*/ 1049458 h 2407138"/>
                <a:gd name="connsiteX173" fmla="*/ 274274 w 2407137"/>
                <a:gd name="connsiteY173" fmla="*/ 658223 h 2407138"/>
                <a:gd name="connsiteX174" fmla="*/ 524025 w 2407137"/>
                <a:gd name="connsiteY174" fmla="*/ 802416 h 2407138"/>
                <a:gd name="connsiteX175" fmla="*/ 516793 w 2407137"/>
                <a:gd name="connsiteY175" fmla="*/ 815877 h 2407138"/>
                <a:gd name="connsiteX176" fmla="*/ 266342 w 2407137"/>
                <a:gd name="connsiteY176" fmla="*/ 671279 h 2407138"/>
                <a:gd name="connsiteX177" fmla="*/ 917308 w 2407137"/>
                <a:gd name="connsiteY177" fmla="*/ 164734 h 2407138"/>
                <a:gd name="connsiteX178" fmla="*/ 932100 w 2407137"/>
                <a:gd name="connsiteY178" fmla="*/ 160930 h 2407138"/>
                <a:gd name="connsiteX179" fmla="*/ 1006152 w 2407137"/>
                <a:gd name="connsiteY179" fmla="*/ 437297 h 2407138"/>
                <a:gd name="connsiteX180" fmla="*/ 991300 w 2407137"/>
                <a:gd name="connsiteY180" fmla="*/ 440877 h 2407138"/>
                <a:gd name="connsiteX181" fmla="*/ 1041143 w 2407137"/>
                <a:gd name="connsiteY181" fmla="*/ 1951 h 2407138"/>
                <a:gd name="connsiteX182" fmla="*/ 1056290 w 2407137"/>
                <a:gd name="connsiteY182" fmla="*/ 0 h 2407138"/>
                <a:gd name="connsiteX183" fmla="*/ 1110379 w 2407137"/>
                <a:gd name="connsiteY183" fmla="*/ 420056 h 2407138"/>
                <a:gd name="connsiteX184" fmla="*/ 1095283 w 2407137"/>
                <a:gd name="connsiteY184" fmla="*/ 422406 h 2407138"/>
                <a:gd name="connsiteX185" fmla="*/ 87609 w 2407137"/>
                <a:gd name="connsiteY185" fmla="*/ 729331 h 2407138"/>
                <a:gd name="connsiteX186" fmla="*/ 478803 w 2407137"/>
                <a:gd name="connsiteY186" fmla="*/ 892672 h 2407138"/>
                <a:gd name="connsiteX187" fmla="*/ 472547 w 2407137"/>
                <a:gd name="connsiteY187" fmla="*/ 906611 h 2407138"/>
                <a:gd name="connsiteX188" fmla="*/ 81723 w 2407137"/>
                <a:gd name="connsiteY188" fmla="*/ 743424 h 2407138"/>
                <a:gd name="connsiteX189" fmla="*/ 84666 w 2407137"/>
                <a:gd name="connsiteY189" fmla="*/ 736377 h 2407138"/>
                <a:gd name="connsiteX190" fmla="*/ 446636 w 2407137"/>
                <a:gd name="connsiteY190" fmla="*/ 435837 h 2407138"/>
                <a:gd name="connsiteX191" fmla="*/ 649045 w 2407137"/>
                <a:gd name="connsiteY191" fmla="*/ 638246 h 2407138"/>
                <a:gd name="connsiteX192" fmla="*/ 642057 w 2407137"/>
                <a:gd name="connsiteY192" fmla="*/ 644612 h 2407138"/>
                <a:gd name="connsiteX193" fmla="*/ 638347 w 2407137"/>
                <a:gd name="connsiteY193" fmla="*/ 649147 h 2407138"/>
                <a:gd name="connsiteX194" fmla="*/ 435836 w 2407137"/>
                <a:gd name="connsiteY194" fmla="*/ 446636 h 2407138"/>
                <a:gd name="connsiteX195" fmla="*/ 440978 w 2407137"/>
                <a:gd name="connsiteY195" fmla="*/ 440979 h 2407138"/>
                <a:gd name="connsiteX196" fmla="*/ 658223 w 2407137"/>
                <a:gd name="connsiteY196" fmla="*/ 274275 h 2407138"/>
                <a:gd name="connsiteX197" fmla="*/ 671279 w 2407137"/>
                <a:gd name="connsiteY197" fmla="*/ 266343 h 2407138"/>
                <a:gd name="connsiteX198" fmla="*/ 814473 w 2407137"/>
                <a:gd name="connsiteY198" fmla="*/ 514363 h 2407138"/>
                <a:gd name="connsiteX199" fmla="*/ 801367 w 2407137"/>
                <a:gd name="connsiteY199" fmla="*/ 522209 h 2407138"/>
                <a:gd name="connsiteX200" fmla="*/ 735676 w 2407137"/>
                <a:gd name="connsiteY200" fmla="*/ 84934 h 2407138"/>
                <a:gd name="connsiteX201" fmla="*/ 749802 w 2407137"/>
                <a:gd name="connsiteY201" fmla="*/ 79129 h 2407138"/>
                <a:gd name="connsiteX202" fmla="*/ 909846 w 2407137"/>
                <a:gd name="connsiteY202" fmla="*/ 468633 h 2407138"/>
                <a:gd name="connsiteX203" fmla="*/ 895778 w 2407137"/>
                <a:gd name="connsiteY203" fmla="*/ 474580 h 2407138"/>
                <a:gd name="connsiteX204" fmla="*/ 248376 w 2407137"/>
                <a:gd name="connsiteY204" fmla="*/ 456659 h 2407138"/>
                <a:gd name="connsiteX205" fmla="*/ 581852 w 2407137"/>
                <a:gd name="connsiteY205" fmla="*/ 714051 h 2407138"/>
                <a:gd name="connsiteX206" fmla="*/ 572397 w 2407137"/>
                <a:gd name="connsiteY206" fmla="*/ 726047 h 2407138"/>
                <a:gd name="connsiteX207" fmla="*/ 239044 w 2407137"/>
                <a:gd name="connsiteY207" fmla="*/ 468748 h 2407138"/>
                <a:gd name="connsiteX208" fmla="*/ 243710 w 2407137"/>
                <a:gd name="connsiteY208" fmla="*/ 462704 h 2407138"/>
                <a:gd name="connsiteX209" fmla="*/ 462094 w 2407137"/>
                <a:gd name="connsiteY209" fmla="*/ 244150 h 2407138"/>
                <a:gd name="connsiteX210" fmla="*/ 474238 w 2407137"/>
                <a:gd name="connsiteY210" fmla="*/ 234887 h 2407138"/>
                <a:gd name="connsiteX211" fmla="*/ 729468 w 2407137"/>
                <a:gd name="connsiteY211" fmla="*/ 569472 h 2407138"/>
                <a:gd name="connsiteX212" fmla="*/ 723162 w 2407137"/>
                <a:gd name="connsiteY212" fmla="*/ 573797 h 2407138"/>
                <a:gd name="connsiteX213" fmla="*/ 717325 w 2407137"/>
                <a:gd name="connsiteY213" fmla="*/ 578735 h 240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2407137" h="2407138">
                  <a:moveTo>
                    <a:pt x="1677670" y="1837666"/>
                  </a:moveTo>
                  <a:lnTo>
                    <a:pt x="1683974" y="1833341"/>
                  </a:lnTo>
                  <a:lnTo>
                    <a:pt x="1689813" y="1828403"/>
                  </a:lnTo>
                  <a:lnTo>
                    <a:pt x="1945042" y="2162988"/>
                  </a:lnTo>
                  <a:lnTo>
                    <a:pt x="1932899" y="2172251"/>
                  </a:lnTo>
                  <a:close/>
                  <a:moveTo>
                    <a:pt x="1592663" y="1892774"/>
                  </a:moveTo>
                  <a:lnTo>
                    <a:pt x="1605769" y="1884929"/>
                  </a:lnTo>
                  <a:lnTo>
                    <a:pt x="1748914" y="2132863"/>
                  </a:lnTo>
                  <a:lnTo>
                    <a:pt x="1735858" y="2140795"/>
                  </a:lnTo>
                  <a:close/>
                  <a:moveTo>
                    <a:pt x="1768789" y="1757990"/>
                  </a:moveTo>
                  <a:lnTo>
                    <a:pt x="1971301" y="1960502"/>
                  </a:lnTo>
                  <a:lnTo>
                    <a:pt x="1966159" y="1966159"/>
                  </a:lnTo>
                  <a:lnTo>
                    <a:pt x="1960501" y="1971301"/>
                  </a:lnTo>
                  <a:lnTo>
                    <a:pt x="1758092" y="1768892"/>
                  </a:lnTo>
                  <a:lnTo>
                    <a:pt x="1765079" y="1762526"/>
                  </a:lnTo>
                  <a:close/>
                  <a:moveTo>
                    <a:pt x="1834740" y="1681091"/>
                  </a:moveTo>
                  <a:lnTo>
                    <a:pt x="2168093" y="1938389"/>
                  </a:lnTo>
                  <a:lnTo>
                    <a:pt x="2158761" y="1950479"/>
                  </a:lnTo>
                  <a:lnTo>
                    <a:pt x="1825285" y="1693086"/>
                  </a:lnTo>
                  <a:close/>
                  <a:moveTo>
                    <a:pt x="1497292" y="1938505"/>
                  </a:moveTo>
                  <a:lnTo>
                    <a:pt x="1511359" y="1932557"/>
                  </a:lnTo>
                  <a:lnTo>
                    <a:pt x="1671461" y="2322204"/>
                  </a:lnTo>
                  <a:lnTo>
                    <a:pt x="1657335" y="2328008"/>
                  </a:lnTo>
                  <a:close/>
                  <a:moveTo>
                    <a:pt x="1400984" y="1969841"/>
                  </a:moveTo>
                  <a:lnTo>
                    <a:pt x="1415837" y="1966261"/>
                  </a:lnTo>
                  <a:lnTo>
                    <a:pt x="1489829" y="2242404"/>
                  </a:lnTo>
                  <a:lnTo>
                    <a:pt x="1475037" y="2246208"/>
                  </a:lnTo>
                  <a:close/>
                  <a:moveTo>
                    <a:pt x="1890343" y="1591261"/>
                  </a:moveTo>
                  <a:lnTo>
                    <a:pt x="2140794" y="1735859"/>
                  </a:lnTo>
                  <a:lnTo>
                    <a:pt x="2132863" y="1748915"/>
                  </a:lnTo>
                  <a:lnTo>
                    <a:pt x="1883112" y="1604721"/>
                  </a:lnTo>
                  <a:close/>
                  <a:moveTo>
                    <a:pt x="1934589" y="1500527"/>
                  </a:moveTo>
                  <a:lnTo>
                    <a:pt x="2325413" y="1663714"/>
                  </a:lnTo>
                  <a:lnTo>
                    <a:pt x="2319529" y="1677807"/>
                  </a:lnTo>
                  <a:lnTo>
                    <a:pt x="1928334" y="1514465"/>
                  </a:lnTo>
                  <a:close/>
                  <a:moveTo>
                    <a:pt x="1296758" y="1987081"/>
                  </a:moveTo>
                  <a:lnTo>
                    <a:pt x="1311855" y="1984732"/>
                  </a:lnTo>
                  <a:lnTo>
                    <a:pt x="1365995" y="2405187"/>
                  </a:lnTo>
                  <a:lnTo>
                    <a:pt x="1350847" y="2407138"/>
                  </a:lnTo>
                  <a:close/>
                  <a:moveTo>
                    <a:pt x="1195932" y="1995746"/>
                  </a:moveTo>
                  <a:lnTo>
                    <a:pt x="1211204" y="1995179"/>
                  </a:lnTo>
                  <a:lnTo>
                    <a:pt x="1211204" y="2281649"/>
                  </a:lnTo>
                  <a:lnTo>
                    <a:pt x="1203568" y="2282034"/>
                  </a:lnTo>
                  <a:lnTo>
                    <a:pt x="1195932" y="2281649"/>
                  </a:lnTo>
                  <a:close/>
                  <a:moveTo>
                    <a:pt x="1968060" y="1400508"/>
                  </a:moveTo>
                  <a:lnTo>
                    <a:pt x="2246208" y="1475038"/>
                  </a:lnTo>
                  <a:lnTo>
                    <a:pt x="2242404" y="1489831"/>
                  </a:lnTo>
                  <a:lnTo>
                    <a:pt x="1963516" y="1415103"/>
                  </a:lnTo>
                  <a:close/>
                  <a:moveTo>
                    <a:pt x="1090481" y="1986840"/>
                  </a:moveTo>
                  <a:lnTo>
                    <a:pt x="1097951" y="1988584"/>
                  </a:lnTo>
                  <a:lnTo>
                    <a:pt x="1105617" y="1988876"/>
                  </a:lnTo>
                  <a:lnTo>
                    <a:pt x="1049458" y="2406281"/>
                  </a:lnTo>
                  <a:lnTo>
                    <a:pt x="1034322" y="2404245"/>
                  </a:lnTo>
                  <a:close/>
                  <a:moveTo>
                    <a:pt x="1988876" y="1301520"/>
                  </a:moveTo>
                  <a:lnTo>
                    <a:pt x="2406281" y="1357679"/>
                  </a:lnTo>
                  <a:lnTo>
                    <a:pt x="2404244" y="1372815"/>
                  </a:lnTo>
                  <a:lnTo>
                    <a:pt x="1986840" y="1316657"/>
                  </a:lnTo>
                  <a:lnTo>
                    <a:pt x="1988583" y="1309187"/>
                  </a:lnTo>
                  <a:close/>
                  <a:moveTo>
                    <a:pt x="992036" y="1963517"/>
                  </a:moveTo>
                  <a:lnTo>
                    <a:pt x="1006629" y="1968061"/>
                  </a:lnTo>
                  <a:lnTo>
                    <a:pt x="932100" y="2246208"/>
                  </a:lnTo>
                  <a:lnTo>
                    <a:pt x="917308" y="2242405"/>
                  </a:lnTo>
                  <a:close/>
                  <a:moveTo>
                    <a:pt x="1995178" y="1195933"/>
                  </a:moveTo>
                  <a:lnTo>
                    <a:pt x="2281649" y="1195933"/>
                  </a:lnTo>
                  <a:lnTo>
                    <a:pt x="2282034" y="1203569"/>
                  </a:lnTo>
                  <a:lnTo>
                    <a:pt x="2281649" y="1211206"/>
                  </a:lnTo>
                  <a:lnTo>
                    <a:pt x="1995745" y="1211206"/>
                  </a:lnTo>
                  <a:close/>
                  <a:moveTo>
                    <a:pt x="1984731" y="1095284"/>
                  </a:moveTo>
                  <a:lnTo>
                    <a:pt x="2405186" y="1041144"/>
                  </a:lnTo>
                  <a:lnTo>
                    <a:pt x="2407137" y="1056290"/>
                  </a:lnTo>
                  <a:lnTo>
                    <a:pt x="1987080" y="1110379"/>
                  </a:lnTo>
                  <a:close/>
                  <a:moveTo>
                    <a:pt x="892672" y="1928335"/>
                  </a:moveTo>
                  <a:lnTo>
                    <a:pt x="906611" y="1934590"/>
                  </a:lnTo>
                  <a:lnTo>
                    <a:pt x="743425" y="2325414"/>
                  </a:lnTo>
                  <a:lnTo>
                    <a:pt x="729331" y="2319529"/>
                  </a:lnTo>
                  <a:close/>
                  <a:moveTo>
                    <a:pt x="802416" y="1883113"/>
                  </a:moveTo>
                  <a:lnTo>
                    <a:pt x="815877" y="1890344"/>
                  </a:lnTo>
                  <a:lnTo>
                    <a:pt x="671279" y="2140796"/>
                  </a:lnTo>
                  <a:lnTo>
                    <a:pt x="658223" y="2132863"/>
                  </a:lnTo>
                  <a:close/>
                  <a:moveTo>
                    <a:pt x="1966260" y="991301"/>
                  </a:moveTo>
                  <a:lnTo>
                    <a:pt x="2242405" y="917309"/>
                  </a:lnTo>
                  <a:lnTo>
                    <a:pt x="2246208" y="932101"/>
                  </a:lnTo>
                  <a:lnTo>
                    <a:pt x="1969840" y="1006153"/>
                  </a:lnTo>
                  <a:close/>
                  <a:moveTo>
                    <a:pt x="1932557" y="895779"/>
                  </a:moveTo>
                  <a:lnTo>
                    <a:pt x="2322203" y="735676"/>
                  </a:lnTo>
                  <a:lnTo>
                    <a:pt x="2328008" y="749803"/>
                  </a:lnTo>
                  <a:lnTo>
                    <a:pt x="1938504" y="909846"/>
                  </a:lnTo>
                  <a:close/>
                  <a:moveTo>
                    <a:pt x="714051" y="1825286"/>
                  </a:moveTo>
                  <a:lnTo>
                    <a:pt x="726047" y="1834740"/>
                  </a:lnTo>
                  <a:lnTo>
                    <a:pt x="468748" y="2168094"/>
                  </a:lnTo>
                  <a:lnTo>
                    <a:pt x="456659" y="2158762"/>
                  </a:lnTo>
                  <a:close/>
                  <a:moveTo>
                    <a:pt x="638245" y="1758093"/>
                  </a:moveTo>
                  <a:lnTo>
                    <a:pt x="644611" y="1765080"/>
                  </a:lnTo>
                  <a:lnTo>
                    <a:pt x="649147" y="1768790"/>
                  </a:lnTo>
                  <a:lnTo>
                    <a:pt x="446636" y="1971302"/>
                  </a:lnTo>
                  <a:lnTo>
                    <a:pt x="440978" y="1966159"/>
                  </a:lnTo>
                  <a:lnTo>
                    <a:pt x="435836" y="1960502"/>
                  </a:lnTo>
                  <a:close/>
                  <a:moveTo>
                    <a:pt x="1884928" y="801368"/>
                  </a:moveTo>
                  <a:lnTo>
                    <a:pt x="2132863" y="658223"/>
                  </a:lnTo>
                  <a:lnTo>
                    <a:pt x="2140794" y="671279"/>
                  </a:lnTo>
                  <a:lnTo>
                    <a:pt x="1892773" y="814474"/>
                  </a:lnTo>
                  <a:close/>
                  <a:moveTo>
                    <a:pt x="1828403" y="717325"/>
                  </a:moveTo>
                  <a:lnTo>
                    <a:pt x="2162987" y="462095"/>
                  </a:lnTo>
                  <a:lnTo>
                    <a:pt x="2172250" y="474239"/>
                  </a:lnTo>
                  <a:lnTo>
                    <a:pt x="1837666" y="729468"/>
                  </a:lnTo>
                  <a:lnTo>
                    <a:pt x="1833340" y="723163"/>
                  </a:lnTo>
                  <a:close/>
                  <a:moveTo>
                    <a:pt x="234886" y="1932900"/>
                  </a:moveTo>
                  <a:lnTo>
                    <a:pt x="569471" y="1677670"/>
                  </a:lnTo>
                  <a:lnTo>
                    <a:pt x="573796" y="1683975"/>
                  </a:lnTo>
                  <a:lnTo>
                    <a:pt x="578735" y="1689813"/>
                  </a:lnTo>
                  <a:lnTo>
                    <a:pt x="244150" y="1945043"/>
                  </a:lnTo>
                  <a:close/>
                  <a:moveTo>
                    <a:pt x="266342" y="1735860"/>
                  </a:moveTo>
                  <a:lnTo>
                    <a:pt x="514363" y="1592665"/>
                  </a:lnTo>
                  <a:lnTo>
                    <a:pt x="522208" y="1605770"/>
                  </a:lnTo>
                  <a:lnTo>
                    <a:pt x="274274" y="1748916"/>
                  </a:lnTo>
                  <a:close/>
                  <a:moveTo>
                    <a:pt x="1960501" y="435837"/>
                  </a:moveTo>
                  <a:lnTo>
                    <a:pt x="1966159" y="440979"/>
                  </a:lnTo>
                  <a:lnTo>
                    <a:pt x="1971301" y="446637"/>
                  </a:lnTo>
                  <a:lnTo>
                    <a:pt x="1768891" y="649046"/>
                  </a:lnTo>
                  <a:lnTo>
                    <a:pt x="1762525" y="642058"/>
                  </a:lnTo>
                  <a:lnTo>
                    <a:pt x="1757990" y="638348"/>
                  </a:lnTo>
                  <a:close/>
                  <a:moveTo>
                    <a:pt x="1938389" y="239045"/>
                  </a:moveTo>
                  <a:lnTo>
                    <a:pt x="1950479" y="248377"/>
                  </a:lnTo>
                  <a:lnTo>
                    <a:pt x="1693086" y="581852"/>
                  </a:lnTo>
                  <a:lnTo>
                    <a:pt x="1681090" y="572398"/>
                  </a:lnTo>
                  <a:close/>
                  <a:moveTo>
                    <a:pt x="79129" y="1657336"/>
                  </a:moveTo>
                  <a:lnTo>
                    <a:pt x="468633" y="1497292"/>
                  </a:lnTo>
                  <a:lnTo>
                    <a:pt x="474580" y="1511360"/>
                  </a:lnTo>
                  <a:lnTo>
                    <a:pt x="84934" y="1671462"/>
                  </a:lnTo>
                  <a:close/>
                  <a:moveTo>
                    <a:pt x="160929" y="1475039"/>
                  </a:moveTo>
                  <a:lnTo>
                    <a:pt x="437296" y="1400986"/>
                  </a:lnTo>
                  <a:lnTo>
                    <a:pt x="440876" y="1415837"/>
                  </a:lnTo>
                  <a:lnTo>
                    <a:pt x="164732" y="1489830"/>
                  </a:lnTo>
                  <a:close/>
                  <a:moveTo>
                    <a:pt x="1735859" y="266344"/>
                  </a:moveTo>
                  <a:lnTo>
                    <a:pt x="1748915" y="274276"/>
                  </a:lnTo>
                  <a:lnTo>
                    <a:pt x="1604721" y="524026"/>
                  </a:lnTo>
                  <a:lnTo>
                    <a:pt x="1591261" y="516794"/>
                  </a:lnTo>
                  <a:close/>
                  <a:moveTo>
                    <a:pt x="1663713" y="81725"/>
                  </a:moveTo>
                  <a:lnTo>
                    <a:pt x="1677806" y="87609"/>
                  </a:lnTo>
                  <a:lnTo>
                    <a:pt x="1514465" y="478804"/>
                  </a:lnTo>
                  <a:lnTo>
                    <a:pt x="1500526" y="472548"/>
                  </a:lnTo>
                  <a:close/>
                  <a:moveTo>
                    <a:pt x="0" y="1350847"/>
                  </a:moveTo>
                  <a:lnTo>
                    <a:pt x="420056" y="1296759"/>
                  </a:lnTo>
                  <a:lnTo>
                    <a:pt x="422405" y="1311854"/>
                  </a:lnTo>
                  <a:lnTo>
                    <a:pt x="1951" y="1365994"/>
                  </a:lnTo>
                  <a:close/>
                  <a:moveTo>
                    <a:pt x="125488" y="1195933"/>
                  </a:moveTo>
                  <a:lnTo>
                    <a:pt x="411391" y="1195933"/>
                  </a:lnTo>
                  <a:lnTo>
                    <a:pt x="411958" y="1211206"/>
                  </a:lnTo>
                  <a:lnTo>
                    <a:pt x="125488" y="1211206"/>
                  </a:lnTo>
                  <a:lnTo>
                    <a:pt x="125102" y="1203569"/>
                  </a:lnTo>
                  <a:close/>
                  <a:moveTo>
                    <a:pt x="1475037" y="160931"/>
                  </a:moveTo>
                  <a:lnTo>
                    <a:pt x="1489829" y="164734"/>
                  </a:lnTo>
                  <a:lnTo>
                    <a:pt x="1415102" y="443621"/>
                  </a:lnTo>
                  <a:lnTo>
                    <a:pt x="1400508" y="439077"/>
                  </a:lnTo>
                  <a:close/>
                  <a:moveTo>
                    <a:pt x="164732" y="917309"/>
                  </a:moveTo>
                  <a:lnTo>
                    <a:pt x="443620" y="992037"/>
                  </a:lnTo>
                  <a:lnTo>
                    <a:pt x="439076" y="1006630"/>
                  </a:lnTo>
                  <a:lnTo>
                    <a:pt x="160929" y="932101"/>
                  </a:lnTo>
                  <a:close/>
                  <a:moveTo>
                    <a:pt x="1195932" y="125490"/>
                  </a:moveTo>
                  <a:lnTo>
                    <a:pt x="1203568" y="125104"/>
                  </a:lnTo>
                  <a:lnTo>
                    <a:pt x="1211205" y="125490"/>
                  </a:lnTo>
                  <a:lnTo>
                    <a:pt x="1211205" y="411392"/>
                  </a:lnTo>
                  <a:lnTo>
                    <a:pt x="1195932" y="411959"/>
                  </a:lnTo>
                  <a:close/>
                  <a:moveTo>
                    <a:pt x="1357679" y="856"/>
                  </a:moveTo>
                  <a:lnTo>
                    <a:pt x="1372816" y="2893"/>
                  </a:lnTo>
                  <a:lnTo>
                    <a:pt x="1316657" y="420298"/>
                  </a:lnTo>
                  <a:lnTo>
                    <a:pt x="1309186" y="418554"/>
                  </a:lnTo>
                  <a:lnTo>
                    <a:pt x="1301520" y="418261"/>
                  </a:lnTo>
                  <a:close/>
                  <a:moveTo>
                    <a:pt x="2893" y="1034322"/>
                  </a:moveTo>
                  <a:lnTo>
                    <a:pt x="420297" y="1090480"/>
                  </a:lnTo>
                  <a:lnTo>
                    <a:pt x="418554" y="1097951"/>
                  </a:lnTo>
                  <a:lnTo>
                    <a:pt x="418261" y="1105616"/>
                  </a:lnTo>
                  <a:lnTo>
                    <a:pt x="855" y="1049458"/>
                  </a:lnTo>
                  <a:close/>
                  <a:moveTo>
                    <a:pt x="274274" y="658223"/>
                  </a:moveTo>
                  <a:lnTo>
                    <a:pt x="524025" y="802416"/>
                  </a:lnTo>
                  <a:lnTo>
                    <a:pt x="516793" y="815877"/>
                  </a:lnTo>
                  <a:lnTo>
                    <a:pt x="266342" y="671279"/>
                  </a:lnTo>
                  <a:close/>
                  <a:moveTo>
                    <a:pt x="917308" y="164734"/>
                  </a:moveTo>
                  <a:lnTo>
                    <a:pt x="932100" y="160930"/>
                  </a:lnTo>
                  <a:lnTo>
                    <a:pt x="1006152" y="437297"/>
                  </a:lnTo>
                  <a:lnTo>
                    <a:pt x="991300" y="440877"/>
                  </a:lnTo>
                  <a:close/>
                  <a:moveTo>
                    <a:pt x="1041143" y="1951"/>
                  </a:moveTo>
                  <a:lnTo>
                    <a:pt x="1056290" y="0"/>
                  </a:lnTo>
                  <a:lnTo>
                    <a:pt x="1110379" y="420056"/>
                  </a:lnTo>
                  <a:lnTo>
                    <a:pt x="1095283" y="422406"/>
                  </a:lnTo>
                  <a:close/>
                  <a:moveTo>
                    <a:pt x="87609" y="729331"/>
                  </a:moveTo>
                  <a:lnTo>
                    <a:pt x="478803" y="892672"/>
                  </a:lnTo>
                  <a:lnTo>
                    <a:pt x="472547" y="906611"/>
                  </a:lnTo>
                  <a:lnTo>
                    <a:pt x="81723" y="743424"/>
                  </a:lnTo>
                  <a:lnTo>
                    <a:pt x="84666" y="736377"/>
                  </a:lnTo>
                  <a:close/>
                  <a:moveTo>
                    <a:pt x="446636" y="435837"/>
                  </a:moveTo>
                  <a:lnTo>
                    <a:pt x="649045" y="638246"/>
                  </a:lnTo>
                  <a:lnTo>
                    <a:pt x="642057" y="644612"/>
                  </a:lnTo>
                  <a:lnTo>
                    <a:pt x="638347" y="649147"/>
                  </a:lnTo>
                  <a:lnTo>
                    <a:pt x="435836" y="446636"/>
                  </a:lnTo>
                  <a:lnTo>
                    <a:pt x="440978" y="440979"/>
                  </a:lnTo>
                  <a:close/>
                  <a:moveTo>
                    <a:pt x="658223" y="274275"/>
                  </a:moveTo>
                  <a:lnTo>
                    <a:pt x="671279" y="266343"/>
                  </a:lnTo>
                  <a:lnTo>
                    <a:pt x="814473" y="514363"/>
                  </a:lnTo>
                  <a:lnTo>
                    <a:pt x="801367" y="522209"/>
                  </a:lnTo>
                  <a:close/>
                  <a:moveTo>
                    <a:pt x="735676" y="84934"/>
                  </a:moveTo>
                  <a:lnTo>
                    <a:pt x="749802" y="79129"/>
                  </a:lnTo>
                  <a:lnTo>
                    <a:pt x="909846" y="468633"/>
                  </a:lnTo>
                  <a:lnTo>
                    <a:pt x="895778" y="474580"/>
                  </a:lnTo>
                  <a:close/>
                  <a:moveTo>
                    <a:pt x="248376" y="456659"/>
                  </a:moveTo>
                  <a:lnTo>
                    <a:pt x="581852" y="714051"/>
                  </a:lnTo>
                  <a:lnTo>
                    <a:pt x="572397" y="726047"/>
                  </a:lnTo>
                  <a:lnTo>
                    <a:pt x="239044" y="468748"/>
                  </a:lnTo>
                  <a:lnTo>
                    <a:pt x="243710" y="462704"/>
                  </a:lnTo>
                  <a:close/>
                  <a:moveTo>
                    <a:pt x="462094" y="244150"/>
                  </a:moveTo>
                  <a:lnTo>
                    <a:pt x="474238" y="234887"/>
                  </a:lnTo>
                  <a:lnTo>
                    <a:pt x="729468" y="569472"/>
                  </a:lnTo>
                  <a:lnTo>
                    <a:pt x="723162" y="573797"/>
                  </a:lnTo>
                  <a:lnTo>
                    <a:pt x="717325" y="57873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710" y="4384972"/>
            <a:ext cx="44259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20"/>
          <p:cNvSpPr txBox="1"/>
          <p:nvPr/>
        </p:nvSpPr>
        <p:spPr>
          <a:xfrm>
            <a:off x="3351377" y="1446483"/>
            <a:ext cx="520893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rPr>
              <a:t>同志们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2609850" y="2154369"/>
            <a:ext cx="7296150" cy="0"/>
          </a:xfrm>
          <a:prstGeom prst="line">
            <a:avLst/>
          </a:prstGeom>
          <a:ln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390" y="2380615"/>
            <a:ext cx="6783070" cy="25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35" y="3796903"/>
            <a:ext cx="8798565" cy="4949192"/>
          </a:xfrm>
          <a:prstGeom prst="rect">
            <a:avLst/>
          </a:prstGeom>
        </p:spPr>
      </p:pic>
      <p:pic>
        <p:nvPicPr>
          <p:cNvPr id="2" name="Picture 2" descr="红旗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/>
          <a:stretch>
            <a:fillRect/>
          </a:stretch>
        </p:blipFill>
        <p:spPr bwMode="auto">
          <a:xfrm>
            <a:off x="0" y="0"/>
            <a:ext cx="1219199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538691" y="1597305"/>
            <a:ext cx="4371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第一部分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 ONE</a:t>
            </a:r>
            <a:endParaRPr kumimoji="0" lang="en-US" altLang="zh-CN" sz="48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1" y="328706"/>
            <a:ext cx="1578203" cy="12685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0" y="2548555"/>
            <a:ext cx="10815637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1834274" y="1575656"/>
            <a:ext cx="5609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Gisha" panose="020B0502040204020203" pitchFamily="34" charset="-79"/>
              </a:rPr>
              <a:t>各级党组织和广大党员、干部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Gisha" panose="020B0502040204020203" pitchFamily="34" charset="-79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1264213" y="1429718"/>
            <a:ext cx="575809" cy="668744"/>
            <a:chOff x="750888" y="4564063"/>
            <a:chExt cx="954087" cy="1108075"/>
          </a:xfrm>
        </p:grpSpPr>
        <p:grpSp>
          <p:nvGrpSpPr>
            <p:cNvPr id="71" name="Group 13"/>
            <p:cNvGrpSpPr>
              <a:grpSpLocks noChangeAspect="1"/>
            </p:cNvGrpSpPr>
            <p:nvPr/>
          </p:nvGrpSpPr>
          <p:grpSpPr bwMode="auto">
            <a:xfrm>
              <a:off x="750888" y="4564063"/>
              <a:ext cx="954087" cy="1108075"/>
              <a:chOff x="473" y="2875"/>
              <a:chExt cx="601" cy="698"/>
            </a:xfrm>
          </p:grpSpPr>
          <p:sp>
            <p:nvSpPr>
              <p:cNvPr id="73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473" y="2875"/>
                <a:ext cx="601" cy="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14"/>
              <p:cNvSpPr/>
              <p:nvPr/>
            </p:nvSpPr>
            <p:spPr bwMode="auto">
              <a:xfrm>
                <a:off x="473" y="3199"/>
                <a:ext cx="602" cy="374"/>
              </a:xfrm>
              <a:custGeom>
                <a:avLst/>
                <a:gdLst>
                  <a:gd name="T0" fmla="*/ 440 w 442"/>
                  <a:gd name="T1" fmla="*/ 218 h 275"/>
                  <a:gd name="T2" fmla="*/ 442 w 442"/>
                  <a:gd name="T3" fmla="*/ 215 h 275"/>
                  <a:gd name="T4" fmla="*/ 442 w 442"/>
                  <a:gd name="T5" fmla="*/ 211 h 275"/>
                  <a:gd name="T6" fmla="*/ 395 w 442"/>
                  <a:gd name="T7" fmla="*/ 77 h 275"/>
                  <a:gd name="T8" fmla="*/ 273 w 442"/>
                  <a:gd name="T9" fmla="*/ 0 h 275"/>
                  <a:gd name="T10" fmla="*/ 257 w 442"/>
                  <a:gd name="T11" fmla="*/ 24 h 275"/>
                  <a:gd name="T12" fmla="*/ 273 w 442"/>
                  <a:gd name="T13" fmla="*/ 28 h 275"/>
                  <a:gd name="T14" fmla="*/ 234 w 442"/>
                  <a:gd name="T15" fmla="*/ 146 h 275"/>
                  <a:gd name="T16" fmla="*/ 229 w 442"/>
                  <a:gd name="T17" fmla="*/ 63 h 275"/>
                  <a:gd name="T18" fmla="*/ 221 w 442"/>
                  <a:gd name="T19" fmla="*/ 66 h 275"/>
                  <a:gd name="T20" fmla="*/ 213 w 442"/>
                  <a:gd name="T21" fmla="*/ 63 h 275"/>
                  <a:gd name="T22" fmla="*/ 207 w 442"/>
                  <a:gd name="T23" fmla="*/ 150 h 275"/>
                  <a:gd name="T24" fmla="*/ 168 w 442"/>
                  <a:gd name="T25" fmla="*/ 28 h 275"/>
                  <a:gd name="T26" fmla="*/ 186 w 442"/>
                  <a:gd name="T27" fmla="*/ 24 h 275"/>
                  <a:gd name="T28" fmla="*/ 170 w 442"/>
                  <a:gd name="T29" fmla="*/ 1 h 275"/>
                  <a:gd name="T30" fmla="*/ 47 w 442"/>
                  <a:gd name="T31" fmla="*/ 77 h 275"/>
                  <a:gd name="T32" fmla="*/ 0 w 442"/>
                  <a:gd name="T33" fmla="*/ 211 h 275"/>
                  <a:gd name="T34" fmla="*/ 0 w 442"/>
                  <a:gd name="T35" fmla="*/ 215 h 275"/>
                  <a:gd name="T36" fmla="*/ 3 w 442"/>
                  <a:gd name="T37" fmla="*/ 218 h 275"/>
                  <a:gd name="T38" fmla="*/ 84 w 442"/>
                  <a:gd name="T39" fmla="*/ 253 h 275"/>
                  <a:gd name="T40" fmla="*/ 89 w 442"/>
                  <a:gd name="T41" fmla="*/ 253 h 275"/>
                  <a:gd name="T42" fmla="*/ 160 w 442"/>
                  <a:gd name="T43" fmla="*/ 275 h 275"/>
                  <a:gd name="T44" fmla="*/ 282 w 442"/>
                  <a:gd name="T45" fmla="*/ 275 h 275"/>
                  <a:gd name="T46" fmla="*/ 353 w 442"/>
                  <a:gd name="T47" fmla="*/ 253 h 275"/>
                  <a:gd name="T48" fmla="*/ 358 w 442"/>
                  <a:gd name="T49" fmla="*/ 253 h 275"/>
                  <a:gd name="T50" fmla="*/ 358 w 442"/>
                  <a:gd name="T51" fmla="*/ 253 h 275"/>
                  <a:gd name="T52" fmla="*/ 440 w 442"/>
                  <a:gd name="T53" fmla="*/ 218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2" h="275">
                    <a:moveTo>
                      <a:pt x="440" y="218"/>
                    </a:moveTo>
                    <a:cubicBezTo>
                      <a:pt x="442" y="215"/>
                      <a:pt x="442" y="215"/>
                      <a:pt x="442" y="215"/>
                    </a:cubicBezTo>
                    <a:cubicBezTo>
                      <a:pt x="442" y="211"/>
                      <a:pt x="442" y="211"/>
                      <a:pt x="442" y="211"/>
                    </a:cubicBezTo>
                    <a:cubicBezTo>
                      <a:pt x="442" y="176"/>
                      <a:pt x="430" y="123"/>
                      <a:pt x="395" y="77"/>
                    </a:cubicBezTo>
                    <a:cubicBezTo>
                      <a:pt x="372" y="47"/>
                      <a:pt x="336" y="11"/>
                      <a:pt x="273" y="0"/>
                    </a:cubicBezTo>
                    <a:cubicBezTo>
                      <a:pt x="257" y="24"/>
                      <a:pt x="257" y="24"/>
                      <a:pt x="257" y="24"/>
                    </a:cubicBezTo>
                    <a:cubicBezTo>
                      <a:pt x="262" y="25"/>
                      <a:pt x="268" y="27"/>
                      <a:pt x="273" y="28"/>
                    </a:cubicBezTo>
                    <a:cubicBezTo>
                      <a:pt x="234" y="146"/>
                      <a:pt x="234" y="146"/>
                      <a:pt x="234" y="146"/>
                    </a:cubicBezTo>
                    <a:cubicBezTo>
                      <a:pt x="229" y="63"/>
                      <a:pt x="229" y="63"/>
                      <a:pt x="229" y="63"/>
                    </a:cubicBezTo>
                    <a:cubicBezTo>
                      <a:pt x="226" y="65"/>
                      <a:pt x="223" y="66"/>
                      <a:pt x="221" y="66"/>
                    </a:cubicBezTo>
                    <a:cubicBezTo>
                      <a:pt x="219" y="66"/>
                      <a:pt x="216" y="65"/>
                      <a:pt x="213" y="63"/>
                    </a:cubicBezTo>
                    <a:cubicBezTo>
                      <a:pt x="207" y="150"/>
                      <a:pt x="207" y="150"/>
                      <a:pt x="207" y="150"/>
                    </a:cubicBezTo>
                    <a:cubicBezTo>
                      <a:pt x="168" y="28"/>
                      <a:pt x="168" y="28"/>
                      <a:pt x="168" y="28"/>
                    </a:cubicBezTo>
                    <a:cubicBezTo>
                      <a:pt x="174" y="27"/>
                      <a:pt x="180" y="25"/>
                      <a:pt x="186" y="24"/>
                    </a:cubicBezTo>
                    <a:cubicBezTo>
                      <a:pt x="170" y="1"/>
                      <a:pt x="170" y="1"/>
                      <a:pt x="170" y="1"/>
                    </a:cubicBezTo>
                    <a:cubicBezTo>
                      <a:pt x="104" y="12"/>
                      <a:pt x="70" y="47"/>
                      <a:pt x="47" y="77"/>
                    </a:cubicBezTo>
                    <a:cubicBezTo>
                      <a:pt x="13" y="123"/>
                      <a:pt x="0" y="176"/>
                      <a:pt x="0" y="211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3" y="218"/>
                      <a:pt x="3" y="218"/>
                      <a:pt x="3" y="218"/>
                    </a:cubicBezTo>
                    <a:cubicBezTo>
                      <a:pt x="26" y="249"/>
                      <a:pt x="64" y="253"/>
                      <a:pt x="84" y="253"/>
                    </a:cubicBezTo>
                    <a:cubicBezTo>
                      <a:pt x="86" y="253"/>
                      <a:pt x="88" y="253"/>
                      <a:pt x="89" y="253"/>
                    </a:cubicBezTo>
                    <a:cubicBezTo>
                      <a:pt x="105" y="265"/>
                      <a:pt x="133" y="272"/>
                      <a:pt x="160" y="275"/>
                    </a:cubicBezTo>
                    <a:cubicBezTo>
                      <a:pt x="282" y="275"/>
                      <a:pt x="282" y="275"/>
                      <a:pt x="282" y="275"/>
                    </a:cubicBezTo>
                    <a:cubicBezTo>
                      <a:pt x="309" y="272"/>
                      <a:pt x="337" y="265"/>
                      <a:pt x="353" y="253"/>
                    </a:cubicBezTo>
                    <a:cubicBezTo>
                      <a:pt x="354" y="253"/>
                      <a:pt x="356" y="253"/>
                      <a:pt x="358" y="253"/>
                    </a:cubicBezTo>
                    <a:cubicBezTo>
                      <a:pt x="358" y="253"/>
                      <a:pt x="358" y="253"/>
                      <a:pt x="358" y="253"/>
                    </a:cubicBezTo>
                    <a:cubicBezTo>
                      <a:pt x="379" y="253"/>
                      <a:pt x="416" y="249"/>
                      <a:pt x="440" y="218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15"/>
              <p:cNvSpPr/>
              <p:nvPr/>
            </p:nvSpPr>
            <p:spPr bwMode="auto">
              <a:xfrm>
                <a:off x="746" y="3227"/>
                <a:ext cx="57" cy="56"/>
              </a:xfrm>
              <a:custGeom>
                <a:avLst/>
                <a:gdLst>
                  <a:gd name="T0" fmla="*/ 0 w 42"/>
                  <a:gd name="T1" fmla="*/ 15 h 41"/>
                  <a:gd name="T2" fmla="*/ 21 w 42"/>
                  <a:gd name="T3" fmla="*/ 41 h 41"/>
                  <a:gd name="T4" fmla="*/ 42 w 42"/>
                  <a:gd name="T5" fmla="*/ 13 h 41"/>
                  <a:gd name="T6" fmla="*/ 21 w 42"/>
                  <a:gd name="T7" fmla="*/ 0 h 41"/>
                  <a:gd name="T8" fmla="*/ 0 w 42"/>
                  <a:gd name="T9" fmla="*/ 1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0" y="15"/>
                    </a:moveTo>
                    <a:cubicBezTo>
                      <a:pt x="0" y="20"/>
                      <a:pt x="14" y="41"/>
                      <a:pt x="21" y="41"/>
                    </a:cubicBezTo>
                    <a:cubicBezTo>
                      <a:pt x="29" y="41"/>
                      <a:pt x="42" y="18"/>
                      <a:pt x="42" y="13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0" y="13"/>
                      <a:pt x="0" y="15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16"/>
              <p:cNvSpPr>
                <a:spLocks noEditPoints="1"/>
              </p:cNvSpPr>
              <p:nvPr/>
            </p:nvSpPr>
            <p:spPr bwMode="auto">
              <a:xfrm>
                <a:off x="624" y="2875"/>
                <a:ext cx="293" cy="343"/>
              </a:xfrm>
              <a:custGeom>
                <a:avLst/>
                <a:gdLst>
                  <a:gd name="T0" fmla="*/ 3 w 215"/>
                  <a:gd name="T1" fmla="*/ 144 h 252"/>
                  <a:gd name="T2" fmla="*/ 13 w 215"/>
                  <a:gd name="T3" fmla="*/ 159 h 252"/>
                  <a:gd name="T4" fmla="*/ 107 w 215"/>
                  <a:gd name="T5" fmla="*/ 252 h 252"/>
                  <a:gd name="T6" fmla="*/ 202 w 215"/>
                  <a:gd name="T7" fmla="*/ 159 h 252"/>
                  <a:gd name="T8" fmla="*/ 212 w 215"/>
                  <a:gd name="T9" fmla="*/ 144 h 252"/>
                  <a:gd name="T10" fmla="*/ 209 w 215"/>
                  <a:gd name="T11" fmla="*/ 127 h 252"/>
                  <a:gd name="T12" fmla="*/ 210 w 215"/>
                  <a:gd name="T13" fmla="*/ 122 h 252"/>
                  <a:gd name="T14" fmla="*/ 211 w 215"/>
                  <a:gd name="T15" fmla="*/ 113 h 252"/>
                  <a:gd name="T16" fmla="*/ 111 w 215"/>
                  <a:gd name="T17" fmla="*/ 0 h 252"/>
                  <a:gd name="T18" fmla="*/ 4 w 215"/>
                  <a:gd name="T19" fmla="*/ 109 h 252"/>
                  <a:gd name="T20" fmla="*/ 5 w 215"/>
                  <a:gd name="T21" fmla="*/ 118 h 252"/>
                  <a:gd name="T22" fmla="*/ 6 w 215"/>
                  <a:gd name="T23" fmla="*/ 127 h 252"/>
                  <a:gd name="T24" fmla="*/ 3 w 215"/>
                  <a:gd name="T25" fmla="*/ 144 h 252"/>
                  <a:gd name="T26" fmla="*/ 16 w 215"/>
                  <a:gd name="T27" fmla="*/ 117 h 252"/>
                  <a:gd name="T28" fmla="*/ 88 w 215"/>
                  <a:gd name="T29" fmla="*/ 106 h 252"/>
                  <a:gd name="T30" fmla="*/ 133 w 215"/>
                  <a:gd name="T31" fmla="*/ 85 h 252"/>
                  <a:gd name="T32" fmla="*/ 168 w 215"/>
                  <a:gd name="T33" fmla="*/ 106 h 252"/>
                  <a:gd name="T34" fmla="*/ 197 w 215"/>
                  <a:gd name="T35" fmla="*/ 115 h 252"/>
                  <a:gd name="T36" fmla="*/ 195 w 215"/>
                  <a:gd name="T37" fmla="*/ 138 h 252"/>
                  <a:gd name="T38" fmla="*/ 194 w 215"/>
                  <a:gd name="T39" fmla="*/ 140 h 252"/>
                  <a:gd name="T40" fmla="*/ 194 w 215"/>
                  <a:gd name="T41" fmla="*/ 147 h 252"/>
                  <a:gd name="T42" fmla="*/ 193 w 215"/>
                  <a:gd name="T43" fmla="*/ 160 h 252"/>
                  <a:gd name="T44" fmla="*/ 107 w 215"/>
                  <a:gd name="T45" fmla="*/ 243 h 252"/>
                  <a:gd name="T46" fmla="*/ 26 w 215"/>
                  <a:gd name="T47" fmla="*/ 169 h 252"/>
                  <a:gd name="T48" fmla="*/ 16 w 215"/>
                  <a:gd name="T49" fmla="*/ 117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5" h="252">
                    <a:moveTo>
                      <a:pt x="3" y="144"/>
                    </a:moveTo>
                    <a:cubicBezTo>
                      <a:pt x="4" y="152"/>
                      <a:pt x="9" y="158"/>
                      <a:pt x="13" y="159"/>
                    </a:cubicBezTo>
                    <a:cubicBezTo>
                      <a:pt x="30" y="212"/>
                      <a:pt x="68" y="252"/>
                      <a:pt x="107" y="252"/>
                    </a:cubicBezTo>
                    <a:cubicBezTo>
                      <a:pt x="149" y="252"/>
                      <a:pt x="186" y="214"/>
                      <a:pt x="202" y="159"/>
                    </a:cubicBezTo>
                    <a:cubicBezTo>
                      <a:pt x="207" y="158"/>
                      <a:pt x="211" y="152"/>
                      <a:pt x="212" y="144"/>
                    </a:cubicBezTo>
                    <a:cubicBezTo>
                      <a:pt x="214" y="136"/>
                      <a:pt x="212" y="130"/>
                      <a:pt x="209" y="127"/>
                    </a:cubicBezTo>
                    <a:cubicBezTo>
                      <a:pt x="209" y="125"/>
                      <a:pt x="209" y="124"/>
                      <a:pt x="210" y="122"/>
                    </a:cubicBezTo>
                    <a:cubicBezTo>
                      <a:pt x="210" y="119"/>
                      <a:pt x="211" y="116"/>
                      <a:pt x="211" y="113"/>
                    </a:cubicBezTo>
                    <a:cubicBezTo>
                      <a:pt x="215" y="64"/>
                      <a:pt x="191" y="0"/>
                      <a:pt x="111" y="0"/>
                    </a:cubicBezTo>
                    <a:cubicBezTo>
                      <a:pt x="33" y="0"/>
                      <a:pt x="0" y="52"/>
                      <a:pt x="4" y="109"/>
                    </a:cubicBezTo>
                    <a:cubicBezTo>
                      <a:pt x="4" y="112"/>
                      <a:pt x="5" y="115"/>
                      <a:pt x="5" y="118"/>
                    </a:cubicBezTo>
                    <a:cubicBezTo>
                      <a:pt x="5" y="121"/>
                      <a:pt x="6" y="124"/>
                      <a:pt x="6" y="127"/>
                    </a:cubicBezTo>
                    <a:cubicBezTo>
                      <a:pt x="3" y="130"/>
                      <a:pt x="1" y="137"/>
                      <a:pt x="3" y="144"/>
                    </a:cubicBezTo>
                    <a:close/>
                    <a:moveTo>
                      <a:pt x="16" y="117"/>
                    </a:moveTo>
                    <a:cubicBezTo>
                      <a:pt x="31" y="120"/>
                      <a:pt x="68" y="119"/>
                      <a:pt x="88" y="106"/>
                    </a:cubicBezTo>
                    <a:cubicBezTo>
                      <a:pt x="109" y="93"/>
                      <a:pt x="133" y="85"/>
                      <a:pt x="133" y="85"/>
                    </a:cubicBezTo>
                    <a:cubicBezTo>
                      <a:pt x="133" y="85"/>
                      <a:pt x="140" y="93"/>
                      <a:pt x="168" y="106"/>
                    </a:cubicBezTo>
                    <a:cubicBezTo>
                      <a:pt x="179" y="110"/>
                      <a:pt x="189" y="114"/>
                      <a:pt x="197" y="115"/>
                    </a:cubicBezTo>
                    <a:cubicBezTo>
                      <a:pt x="198" y="115"/>
                      <a:pt x="197" y="126"/>
                      <a:pt x="195" y="138"/>
                    </a:cubicBezTo>
                    <a:cubicBezTo>
                      <a:pt x="195" y="139"/>
                      <a:pt x="194" y="139"/>
                      <a:pt x="194" y="140"/>
                    </a:cubicBezTo>
                    <a:cubicBezTo>
                      <a:pt x="194" y="143"/>
                      <a:pt x="194" y="145"/>
                      <a:pt x="194" y="147"/>
                    </a:cubicBezTo>
                    <a:cubicBezTo>
                      <a:pt x="193" y="152"/>
                      <a:pt x="193" y="157"/>
                      <a:pt x="193" y="160"/>
                    </a:cubicBezTo>
                    <a:cubicBezTo>
                      <a:pt x="177" y="210"/>
                      <a:pt x="145" y="243"/>
                      <a:pt x="107" y="243"/>
                    </a:cubicBezTo>
                    <a:cubicBezTo>
                      <a:pt x="75" y="243"/>
                      <a:pt x="43" y="212"/>
                      <a:pt x="26" y="169"/>
                    </a:cubicBezTo>
                    <a:cubicBezTo>
                      <a:pt x="25" y="155"/>
                      <a:pt x="15" y="116"/>
                      <a:pt x="16" y="117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396" y="5290347"/>
              <a:ext cx="270478" cy="219015"/>
            </a:xfrm>
            <a:prstGeom prst="rect">
              <a:avLst/>
            </a:prstGeom>
          </p:spPr>
        </p:pic>
      </p:grpSp>
      <p:sp>
        <p:nvSpPr>
          <p:cNvPr id="77" name="文本框 3"/>
          <p:cNvSpPr>
            <a:spLocks noChangeArrowheads="1"/>
          </p:cNvSpPr>
          <p:nvPr/>
        </p:nvSpPr>
        <p:spPr bwMode="auto">
          <a:xfrm>
            <a:off x="6472404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1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2362946"/>
            <a:ext cx="9912350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1834274" y="1575656"/>
            <a:ext cx="5609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Gisha" panose="020B0502040204020203" pitchFamily="34" charset="-79"/>
              </a:rPr>
              <a:t>各级党组织和广大党员、干部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Gisha" panose="020B0502040204020203" pitchFamily="34" charset="-79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1264213" y="1429718"/>
            <a:ext cx="575809" cy="668744"/>
            <a:chOff x="750888" y="4564063"/>
            <a:chExt cx="954087" cy="1108075"/>
          </a:xfrm>
        </p:grpSpPr>
        <p:grpSp>
          <p:nvGrpSpPr>
            <p:cNvPr id="71" name="Group 13"/>
            <p:cNvGrpSpPr>
              <a:grpSpLocks noChangeAspect="1"/>
            </p:cNvGrpSpPr>
            <p:nvPr/>
          </p:nvGrpSpPr>
          <p:grpSpPr bwMode="auto">
            <a:xfrm>
              <a:off x="750888" y="4564063"/>
              <a:ext cx="954087" cy="1108075"/>
              <a:chOff x="473" y="2875"/>
              <a:chExt cx="601" cy="698"/>
            </a:xfrm>
          </p:grpSpPr>
          <p:sp>
            <p:nvSpPr>
              <p:cNvPr id="73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473" y="2875"/>
                <a:ext cx="601" cy="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14"/>
              <p:cNvSpPr/>
              <p:nvPr/>
            </p:nvSpPr>
            <p:spPr bwMode="auto">
              <a:xfrm>
                <a:off x="473" y="3199"/>
                <a:ext cx="602" cy="374"/>
              </a:xfrm>
              <a:custGeom>
                <a:avLst/>
                <a:gdLst>
                  <a:gd name="T0" fmla="*/ 440 w 442"/>
                  <a:gd name="T1" fmla="*/ 218 h 275"/>
                  <a:gd name="T2" fmla="*/ 442 w 442"/>
                  <a:gd name="T3" fmla="*/ 215 h 275"/>
                  <a:gd name="T4" fmla="*/ 442 w 442"/>
                  <a:gd name="T5" fmla="*/ 211 h 275"/>
                  <a:gd name="T6" fmla="*/ 395 w 442"/>
                  <a:gd name="T7" fmla="*/ 77 h 275"/>
                  <a:gd name="T8" fmla="*/ 273 w 442"/>
                  <a:gd name="T9" fmla="*/ 0 h 275"/>
                  <a:gd name="T10" fmla="*/ 257 w 442"/>
                  <a:gd name="T11" fmla="*/ 24 h 275"/>
                  <a:gd name="T12" fmla="*/ 273 w 442"/>
                  <a:gd name="T13" fmla="*/ 28 h 275"/>
                  <a:gd name="T14" fmla="*/ 234 w 442"/>
                  <a:gd name="T15" fmla="*/ 146 h 275"/>
                  <a:gd name="T16" fmla="*/ 229 w 442"/>
                  <a:gd name="T17" fmla="*/ 63 h 275"/>
                  <a:gd name="T18" fmla="*/ 221 w 442"/>
                  <a:gd name="T19" fmla="*/ 66 h 275"/>
                  <a:gd name="T20" fmla="*/ 213 w 442"/>
                  <a:gd name="T21" fmla="*/ 63 h 275"/>
                  <a:gd name="T22" fmla="*/ 207 w 442"/>
                  <a:gd name="T23" fmla="*/ 150 h 275"/>
                  <a:gd name="T24" fmla="*/ 168 w 442"/>
                  <a:gd name="T25" fmla="*/ 28 h 275"/>
                  <a:gd name="T26" fmla="*/ 186 w 442"/>
                  <a:gd name="T27" fmla="*/ 24 h 275"/>
                  <a:gd name="T28" fmla="*/ 170 w 442"/>
                  <a:gd name="T29" fmla="*/ 1 h 275"/>
                  <a:gd name="T30" fmla="*/ 47 w 442"/>
                  <a:gd name="T31" fmla="*/ 77 h 275"/>
                  <a:gd name="T32" fmla="*/ 0 w 442"/>
                  <a:gd name="T33" fmla="*/ 211 h 275"/>
                  <a:gd name="T34" fmla="*/ 0 w 442"/>
                  <a:gd name="T35" fmla="*/ 215 h 275"/>
                  <a:gd name="T36" fmla="*/ 3 w 442"/>
                  <a:gd name="T37" fmla="*/ 218 h 275"/>
                  <a:gd name="T38" fmla="*/ 84 w 442"/>
                  <a:gd name="T39" fmla="*/ 253 h 275"/>
                  <a:gd name="T40" fmla="*/ 89 w 442"/>
                  <a:gd name="T41" fmla="*/ 253 h 275"/>
                  <a:gd name="T42" fmla="*/ 160 w 442"/>
                  <a:gd name="T43" fmla="*/ 275 h 275"/>
                  <a:gd name="T44" fmla="*/ 282 w 442"/>
                  <a:gd name="T45" fmla="*/ 275 h 275"/>
                  <a:gd name="T46" fmla="*/ 353 w 442"/>
                  <a:gd name="T47" fmla="*/ 253 h 275"/>
                  <a:gd name="T48" fmla="*/ 358 w 442"/>
                  <a:gd name="T49" fmla="*/ 253 h 275"/>
                  <a:gd name="T50" fmla="*/ 358 w 442"/>
                  <a:gd name="T51" fmla="*/ 253 h 275"/>
                  <a:gd name="T52" fmla="*/ 440 w 442"/>
                  <a:gd name="T53" fmla="*/ 218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2" h="275">
                    <a:moveTo>
                      <a:pt x="440" y="218"/>
                    </a:moveTo>
                    <a:cubicBezTo>
                      <a:pt x="442" y="215"/>
                      <a:pt x="442" y="215"/>
                      <a:pt x="442" y="215"/>
                    </a:cubicBezTo>
                    <a:cubicBezTo>
                      <a:pt x="442" y="211"/>
                      <a:pt x="442" y="211"/>
                      <a:pt x="442" y="211"/>
                    </a:cubicBezTo>
                    <a:cubicBezTo>
                      <a:pt x="442" y="176"/>
                      <a:pt x="430" y="123"/>
                      <a:pt x="395" y="77"/>
                    </a:cubicBezTo>
                    <a:cubicBezTo>
                      <a:pt x="372" y="47"/>
                      <a:pt x="336" y="11"/>
                      <a:pt x="273" y="0"/>
                    </a:cubicBezTo>
                    <a:cubicBezTo>
                      <a:pt x="257" y="24"/>
                      <a:pt x="257" y="24"/>
                      <a:pt x="257" y="24"/>
                    </a:cubicBezTo>
                    <a:cubicBezTo>
                      <a:pt x="262" y="25"/>
                      <a:pt x="268" y="27"/>
                      <a:pt x="273" y="28"/>
                    </a:cubicBezTo>
                    <a:cubicBezTo>
                      <a:pt x="234" y="146"/>
                      <a:pt x="234" y="146"/>
                      <a:pt x="234" y="146"/>
                    </a:cubicBezTo>
                    <a:cubicBezTo>
                      <a:pt x="229" y="63"/>
                      <a:pt x="229" y="63"/>
                      <a:pt x="229" y="63"/>
                    </a:cubicBezTo>
                    <a:cubicBezTo>
                      <a:pt x="226" y="65"/>
                      <a:pt x="223" y="66"/>
                      <a:pt x="221" y="66"/>
                    </a:cubicBezTo>
                    <a:cubicBezTo>
                      <a:pt x="219" y="66"/>
                      <a:pt x="216" y="65"/>
                      <a:pt x="213" y="63"/>
                    </a:cubicBezTo>
                    <a:cubicBezTo>
                      <a:pt x="207" y="150"/>
                      <a:pt x="207" y="150"/>
                      <a:pt x="207" y="150"/>
                    </a:cubicBezTo>
                    <a:cubicBezTo>
                      <a:pt x="168" y="28"/>
                      <a:pt x="168" y="28"/>
                      <a:pt x="168" y="28"/>
                    </a:cubicBezTo>
                    <a:cubicBezTo>
                      <a:pt x="174" y="27"/>
                      <a:pt x="180" y="25"/>
                      <a:pt x="186" y="24"/>
                    </a:cubicBezTo>
                    <a:cubicBezTo>
                      <a:pt x="170" y="1"/>
                      <a:pt x="170" y="1"/>
                      <a:pt x="170" y="1"/>
                    </a:cubicBezTo>
                    <a:cubicBezTo>
                      <a:pt x="104" y="12"/>
                      <a:pt x="70" y="47"/>
                      <a:pt x="47" y="77"/>
                    </a:cubicBezTo>
                    <a:cubicBezTo>
                      <a:pt x="13" y="123"/>
                      <a:pt x="0" y="176"/>
                      <a:pt x="0" y="211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3" y="218"/>
                      <a:pt x="3" y="218"/>
                      <a:pt x="3" y="218"/>
                    </a:cubicBezTo>
                    <a:cubicBezTo>
                      <a:pt x="26" y="249"/>
                      <a:pt x="64" y="253"/>
                      <a:pt x="84" y="253"/>
                    </a:cubicBezTo>
                    <a:cubicBezTo>
                      <a:pt x="86" y="253"/>
                      <a:pt x="88" y="253"/>
                      <a:pt x="89" y="253"/>
                    </a:cubicBezTo>
                    <a:cubicBezTo>
                      <a:pt x="105" y="265"/>
                      <a:pt x="133" y="272"/>
                      <a:pt x="160" y="275"/>
                    </a:cubicBezTo>
                    <a:cubicBezTo>
                      <a:pt x="282" y="275"/>
                      <a:pt x="282" y="275"/>
                      <a:pt x="282" y="275"/>
                    </a:cubicBezTo>
                    <a:cubicBezTo>
                      <a:pt x="309" y="272"/>
                      <a:pt x="337" y="265"/>
                      <a:pt x="353" y="253"/>
                    </a:cubicBezTo>
                    <a:cubicBezTo>
                      <a:pt x="354" y="253"/>
                      <a:pt x="356" y="253"/>
                      <a:pt x="358" y="253"/>
                    </a:cubicBezTo>
                    <a:cubicBezTo>
                      <a:pt x="358" y="253"/>
                      <a:pt x="358" y="253"/>
                      <a:pt x="358" y="253"/>
                    </a:cubicBezTo>
                    <a:cubicBezTo>
                      <a:pt x="379" y="253"/>
                      <a:pt x="416" y="249"/>
                      <a:pt x="440" y="218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15"/>
              <p:cNvSpPr/>
              <p:nvPr/>
            </p:nvSpPr>
            <p:spPr bwMode="auto">
              <a:xfrm>
                <a:off x="746" y="3227"/>
                <a:ext cx="57" cy="56"/>
              </a:xfrm>
              <a:custGeom>
                <a:avLst/>
                <a:gdLst>
                  <a:gd name="T0" fmla="*/ 0 w 42"/>
                  <a:gd name="T1" fmla="*/ 15 h 41"/>
                  <a:gd name="T2" fmla="*/ 21 w 42"/>
                  <a:gd name="T3" fmla="*/ 41 h 41"/>
                  <a:gd name="T4" fmla="*/ 42 w 42"/>
                  <a:gd name="T5" fmla="*/ 13 h 41"/>
                  <a:gd name="T6" fmla="*/ 21 w 42"/>
                  <a:gd name="T7" fmla="*/ 0 h 41"/>
                  <a:gd name="T8" fmla="*/ 0 w 42"/>
                  <a:gd name="T9" fmla="*/ 1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0" y="15"/>
                    </a:moveTo>
                    <a:cubicBezTo>
                      <a:pt x="0" y="20"/>
                      <a:pt x="14" y="41"/>
                      <a:pt x="21" y="41"/>
                    </a:cubicBezTo>
                    <a:cubicBezTo>
                      <a:pt x="29" y="41"/>
                      <a:pt x="42" y="18"/>
                      <a:pt x="42" y="13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0" y="13"/>
                      <a:pt x="0" y="15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16"/>
              <p:cNvSpPr>
                <a:spLocks noEditPoints="1"/>
              </p:cNvSpPr>
              <p:nvPr/>
            </p:nvSpPr>
            <p:spPr bwMode="auto">
              <a:xfrm>
                <a:off x="624" y="2875"/>
                <a:ext cx="293" cy="343"/>
              </a:xfrm>
              <a:custGeom>
                <a:avLst/>
                <a:gdLst>
                  <a:gd name="T0" fmla="*/ 3 w 215"/>
                  <a:gd name="T1" fmla="*/ 144 h 252"/>
                  <a:gd name="T2" fmla="*/ 13 w 215"/>
                  <a:gd name="T3" fmla="*/ 159 h 252"/>
                  <a:gd name="T4" fmla="*/ 107 w 215"/>
                  <a:gd name="T5" fmla="*/ 252 h 252"/>
                  <a:gd name="T6" fmla="*/ 202 w 215"/>
                  <a:gd name="T7" fmla="*/ 159 h 252"/>
                  <a:gd name="T8" fmla="*/ 212 w 215"/>
                  <a:gd name="T9" fmla="*/ 144 h 252"/>
                  <a:gd name="T10" fmla="*/ 209 w 215"/>
                  <a:gd name="T11" fmla="*/ 127 h 252"/>
                  <a:gd name="T12" fmla="*/ 210 w 215"/>
                  <a:gd name="T13" fmla="*/ 122 h 252"/>
                  <a:gd name="T14" fmla="*/ 211 w 215"/>
                  <a:gd name="T15" fmla="*/ 113 h 252"/>
                  <a:gd name="T16" fmla="*/ 111 w 215"/>
                  <a:gd name="T17" fmla="*/ 0 h 252"/>
                  <a:gd name="T18" fmla="*/ 4 w 215"/>
                  <a:gd name="T19" fmla="*/ 109 h 252"/>
                  <a:gd name="T20" fmla="*/ 5 w 215"/>
                  <a:gd name="T21" fmla="*/ 118 h 252"/>
                  <a:gd name="T22" fmla="*/ 6 w 215"/>
                  <a:gd name="T23" fmla="*/ 127 h 252"/>
                  <a:gd name="T24" fmla="*/ 3 w 215"/>
                  <a:gd name="T25" fmla="*/ 144 h 252"/>
                  <a:gd name="T26" fmla="*/ 16 w 215"/>
                  <a:gd name="T27" fmla="*/ 117 h 252"/>
                  <a:gd name="T28" fmla="*/ 88 w 215"/>
                  <a:gd name="T29" fmla="*/ 106 h 252"/>
                  <a:gd name="T30" fmla="*/ 133 w 215"/>
                  <a:gd name="T31" fmla="*/ 85 h 252"/>
                  <a:gd name="T32" fmla="*/ 168 w 215"/>
                  <a:gd name="T33" fmla="*/ 106 h 252"/>
                  <a:gd name="T34" fmla="*/ 197 w 215"/>
                  <a:gd name="T35" fmla="*/ 115 h 252"/>
                  <a:gd name="T36" fmla="*/ 195 w 215"/>
                  <a:gd name="T37" fmla="*/ 138 h 252"/>
                  <a:gd name="T38" fmla="*/ 194 w 215"/>
                  <a:gd name="T39" fmla="*/ 140 h 252"/>
                  <a:gd name="T40" fmla="*/ 194 w 215"/>
                  <a:gd name="T41" fmla="*/ 147 h 252"/>
                  <a:gd name="T42" fmla="*/ 193 w 215"/>
                  <a:gd name="T43" fmla="*/ 160 h 252"/>
                  <a:gd name="T44" fmla="*/ 107 w 215"/>
                  <a:gd name="T45" fmla="*/ 243 h 252"/>
                  <a:gd name="T46" fmla="*/ 26 w 215"/>
                  <a:gd name="T47" fmla="*/ 169 h 252"/>
                  <a:gd name="T48" fmla="*/ 16 w 215"/>
                  <a:gd name="T49" fmla="*/ 117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5" h="252">
                    <a:moveTo>
                      <a:pt x="3" y="144"/>
                    </a:moveTo>
                    <a:cubicBezTo>
                      <a:pt x="4" y="152"/>
                      <a:pt x="9" y="158"/>
                      <a:pt x="13" y="159"/>
                    </a:cubicBezTo>
                    <a:cubicBezTo>
                      <a:pt x="30" y="212"/>
                      <a:pt x="68" y="252"/>
                      <a:pt x="107" y="252"/>
                    </a:cubicBezTo>
                    <a:cubicBezTo>
                      <a:pt x="149" y="252"/>
                      <a:pt x="186" y="214"/>
                      <a:pt x="202" y="159"/>
                    </a:cubicBezTo>
                    <a:cubicBezTo>
                      <a:pt x="207" y="158"/>
                      <a:pt x="211" y="152"/>
                      <a:pt x="212" y="144"/>
                    </a:cubicBezTo>
                    <a:cubicBezTo>
                      <a:pt x="214" y="136"/>
                      <a:pt x="212" y="130"/>
                      <a:pt x="209" y="127"/>
                    </a:cubicBezTo>
                    <a:cubicBezTo>
                      <a:pt x="209" y="125"/>
                      <a:pt x="209" y="124"/>
                      <a:pt x="210" y="122"/>
                    </a:cubicBezTo>
                    <a:cubicBezTo>
                      <a:pt x="210" y="119"/>
                      <a:pt x="211" y="116"/>
                      <a:pt x="211" y="113"/>
                    </a:cubicBezTo>
                    <a:cubicBezTo>
                      <a:pt x="215" y="64"/>
                      <a:pt x="191" y="0"/>
                      <a:pt x="111" y="0"/>
                    </a:cubicBezTo>
                    <a:cubicBezTo>
                      <a:pt x="33" y="0"/>
                      <a:pt x="0" y="52"/>
                      <a:pt x="4" y="109"/>
                    </a:cubicBezTo>
                    <a:cubicBezTo>
                      <a:pt x="4" y="112"/>
                      <a:pt x="5" y="115"/>
                      <a:pt x="5" y="118"/>
                    </a:cubicBezTo>
                    <a:cubicBezTo>
                      <a:pt x="5" y="121"/>
                      <a:pt x="6" y="124"/>
                      <a:pt x="6" y="127"/>
                    </a:cubicBezTo>
                    <a:cubicBezTo>
                      <a:pt x="3" y="130"/>
                      <a:pt x="1" y="137"/>
                      <a:pt x="3" y="144"/>
                    </a:cubicBezTo>
                    <a:close/>
                    <a:moveTo>
                      <a:pt x="16" y="117"/>
                    </a:moveTo>
                    <a:cubicBezTo>
                      <a:pt x="31" y="120"/>
                      <a:pt x="68" y="119"/>
                      <a:pt x="88" y="106"/>
                    </a:cubicBezTo>
                    <a:cubicBezTo>
                      <a:pt x="109" y="93"/>
                      <a:pt x="133" y="85"/>
                      <a:pt x="133" y="85"/>
                    </a:cubicBezTo>
                    <a:cubicBezTo>
                      <a:pt x="133" y="85"/>
                      <a:pt x="140" y="93"/>
                      <a:pt x="168" y="106"/>
                    </a:cubicBezTo>
                    <a:cubicBezTo>
                      <a:pt x="179" y="110"/>
                      <a:pt x="189" y="114"/>
                      <a:pt x="197" y="115"/>
                    </a:cubicBezTo>
                    <a:cubicBezTo>
                      <a:pt x="198" y="115"/>
                      <a:pt x="197" y="126"/>
                      <a:pt x="195" y="138"/>
                    </a:cubicBezTo>
                    <a:cubicBezTo>
                      <a:pt x="195" y="139"/>
                      <a:pt x="194" y="139"/>
                      <a:pt x="194" y="140"/>
                    </a:cubicBezTo>
                    <a:cubicBezTo>
                      <a:pt x="194" y="143"/>
                      <a:pt x="194" y="145"/>
                      <a:pt x="194" y="147"/>
                    </a:cubicBezTo>
                    <a:cubicBezTo>
                      <a:pt x="193" y="152"/>
                      <a:pt x="193" y="157"/>
                      <a:pt x="193" y="160"/>
                    </a:cubicBezTo>
                    <a:cubicBezTo>
                      <a:pt x="177" y="210"/>
                      <a:pt x="145" y="243"/>
                      <a:pt x="107" y="243"/>
                    </a:cubicBezTo>
                    <a:cubicBezTo>
                      <a:pt x="75" y="243"/>
                      <a:pt x="43" y="212"/>
                      <a:pt x="26" y="169"/>
                    </a:cubicBezTo>
                    <a:cubicBezTo>
                      <a:pt x="25" y="155"/>
                      <a:pt x="15" y="116"/>
                      <a:pt x="16" y="117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396" y="5290347"/>
              <a:ext cx="270478" cy="219015"/>
            </a:xfrm>
            <a:prstGeom prst="rect">
              <a:avLst/>
            </a:prstGeom>
          </p:spPr>
        </p:pic>
      </p:grpSp>
      <p:sp>
        <p:nvSpPr>
          <p:cNvPr id="77" name="文本框 3"/>
          <p:cNvSpPr>
            <a:spLocks noChangeArrowheads="1"/>
          </p:cNvSpPr>
          <p:nvPr/>
        </p:nvSpPr>
        <p:spPr bwMode="auto">
          <a:xfrm>
            <a:off x="6472404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2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0058663" y="2000224"/>
            <a:ext cx="1936750" cy="2062162"/>
            <a:chOff x="2741613" y="4295776"/>
            <a:chExt cx="1936750" cy="2062162"/>
          </a:xfrm>
        </p:grpSpPr>
        <p:grpSp>
          <p:nvGrpSpPr>
            <p:cNvPr id="60" name="Group 4"/>
            <p:cNvGrpSpPr>
              <a:grpSpLocks noChangeAspect="1"/>
            </p:cNvGrpSpPr>
            <p:nvPr/>
          </p:nvGrpSpPr>
          <p:grpSpPr bwMode="auto">
            <a:xfrm>
              <a:off x="2741613" y="4295776"/>
              <a:ext cx="1936750" cy="2062162"/>
              <a:chOff x="1727" y="2706"/>
              <a:chExt cx="1220" cy="1299"/>
            </a:xfrm>
          </p:grpSpPr>
          <p:sp>
            <p:nvSpPr>
              <p:cNvPr id="62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730" y="2721"/>
                <a:ext cx="1214" cy="1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Freeform 5"/>
              <p:cNvSpPr/>
              <p:nvPr/>
            </p:nvSpPr>
            <p:spPr bwMode="auto">
              <a:xfrm>
                <a:off x="1968" y="2706"/>
                <a:ext cx="473" cy="415"/>
              </a:xfrm>
              <a:custGeom>
                <a:avLst/>
                <a:gdLst>
                  <a:gd name="T0" fmla="*/ 147 w 159"/>
                  <a:gd name="T1" fmla="*/ 140 h 140"/>
                  <a:gd name="T2" fmla="*/ 152 w 159"/>
                  <a:gd name="T3" fmla="*/ 55 h 140"/>
                  <a:gd name="T4" fmla="*/ 23 w 159"/>
                  <a:gd name="T5" fmla="*/ 7 h 140"/>
                  <a:gd name="T6" fmla="*/ 13 w 159"/>
                  <a:gd name="T7" fmla="*/ 137 h 140"/>
                  <a:gd name="T8" fmla="*/ 147 w 159"/>
                  <a:gd name="T9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40">
                    <a:moveTo>
                      <a:pt x="147" y="140"/>
                    </a:moveTo>
                    <a:cubicBezTo>
                      <a:pt x="149" y="112"/>
                      <a:pt x="159" y="82"/>
                      <a:pt x="152" y="55"/>
                    </a:cubicBezTo>
                    <a:cubicBezTo>
                      <a:pt x="136" y="18"/>
                      <a:pt x="59" y="0"/>
                      <a:pt x="23" y="7"/>
                    </a:cubicBezTo>
                    <a:cubicBezTo>
                      <a:pt x="0" y="45"/>
                      <a:pt x="9" y="93"/>
                      <a:pt x="13" y="137"/>
                    </a:cubicBezTo>
                    <a:lnTo>
                      <a:pt x="147" y="140"/>
                    </a:lnTo>
                    <a:close/>
                  </a:path>
                </a:pathLst>
              </a:custGeom>
              <a:solidFill>
                <a:srgbClr val="592D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Freeform 6"/>
              <p:cNvSpPr/>
              <p:nvPr/>
            </p:nvSpPr>
            <p:spPr bwMode="auto">
              <a:xfrm>
                <a:off x="2206" y="2736"/>
                <a:ext cx="235" cy="385"/>
              </a:xfrm>
              <a:custGeom>
                <a:avLst/>
                <a:gdLst>
                  <a:gd name="T0" fmla="*/ 0 w 79"/>
                  <a:gd name="T1" fmla="*/ 129 h 130"/>
                  <a:gd name="T2" fmla="*/ 0 w 79"/>
                  <a:gd name="T3" fmla="*/ 0 h 130"/>
                  <a:gd name="T4" fmla="*/ 72 w 79"/>
                  <a:gd name="T5" fmla="*/ 45 h 130"/>
                  <a:gd name="T6" fmla="*/ 67 w 79"/>
                  <a:gd name="T7" fmla="*/ 130 h 130"/>
                  <a:gd name="T8" fmla="*/ 0 w 79"/>
                  <a:gd name="T9" fmla="*/ 12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30">
                    <a:moveTo>
                      <a:pt x="0" y="12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7"/>
                      <a:pt x="62" y="23"/>
                      <a:pt x="72" y="45"/>
                    </a:cubicBezTo>
                    <a:cubicBezTo>
                      <a:pt x="79" y="72"/>
                      <a:pt x="69" y="102"/>
                      <a:pt x="67" y="130"/>
                    </a:cubicBez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4A25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Freeform 7"/>
              <p:cNvSpPr/>
              <p:nvPr/>
            </p:nvSpPr>
            <p:spPr bwMode="auto">
              <a:xfrm>
                <a:off x="2203" y="3311"/>
                <a:ext cx="179" cy="605"/>
              </a:xfrm>
              <a:custGeom>
                <a:avLst/>
                <a:gdLst>
                  <a:gd name="T0" fmla="*/ 0 w 60"/>
                  <a:gd name="T1" fmla="*/ 204 h 204"/>
                  <a:gd name="T2" fmla="*/ 60 w 60"/>
                  <a:gd name="T3" fmla="*/ 201 h 204"/>
                  <a:gd name="T4" fmla="*/ 60 w 60"/>
                  <a:gd name="T5" fmla="*/ 20 h 204"/>
                  <a:gd name="T6" fmla="*/ 53 w 60"/>
                  <a:gd name="T7" fmla="*/ 17 h 204"/>
                  <a:gd name="T8" fmla="*/ 0 w 60"/>
                  <a:gd name="T9" fmla="*/ 0 h 204"/>
                  <a:gd name="T10" fmla="*/ 0 w 60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04">
                    <a:moveTo>
                      <a:pt x="0" y="204"/>
                    </a:moveTo>
                    <a:cubicBezTo>
                      <a:pt x="20" y="204"/>
                      <a:pt x="40" y="203"/>
                      <a:pt x="60" y="201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38" y="11"/>
                      <a:pt x="20" y="3"/>
                      <a:pt x="0" y="0"/>
                    </a:cubicBezTo>
                    <a:lnTo>
                      <a:pt x="0" y="204"/>
                    </a:lnTo>
                    <a:close/>
                  </a:path>
                </a:pathLst>
              </a:custGeom>
              <a:solidFill>
                <a:srgbClr val="B2D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6" name="Freeform 8"/>
              <p:cNvSpPr/>
              <p:nvPr/>
            </p:nvSpPr>
            <p:spPr bwMode="auto">
              <a:xfrm>
                <a:off x="2025" y="3311"/>
                <a:ext cx="178" cy="605"/>
              </a:xfrm>
              <a:custGeom>
                <a:avLst/>
                <a:gdLst>
                  <a:gd name="T0" fmla="*/ 60 w 60"/>
                  <a:gd name="T1" fmla="*/ 204 h 204"/>
                  <a:gd name="T2" fmla="*/ 0 w 60"/>
                  <a:gd name="T3" fmla="*/ 201 h 204"/>
                  <a:gd name="T4" fmla="*/ 0 w 60"/>
                  <a:gd name="T5" fmla="*/ 20 h 204"/>
                  <a:gd name="T6" fmla="*/ 6 w 60"/>
                  <a:gd name="T7" fmla="*/ 17 h 204"/>
                  <a:gd name="T8" fmla="*/ 60 w 60"/>
                  <a:gd name="T9" fmla="*/ 0 h 204"/>
                  <a:gd name="T10" fmla="*/ 60 w 60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04">
                    <a:moveTo>
                      <a:pt x="60" y="204"/>
                    </a:moveTo>
                    <a:cubicBezTo>
                      <a:pt x="39" y="204"/>
                      <a:pt x="19" y="203"/>
                      <a:pt x="0" y="20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21" y="11"/>
                      <a:pt x="40" y="3"/>
                      <a:pt x="60" y="0"/>
                    </a:cubicBezTo>
                    <a:lnTo>
                      <a:pt x="60" y="204"/>
                    </a:lnTo>
                    <a:close/>
                  </a:path>
                </a:pathLst>
              </a:custGeom>
              <a:solidFill>
                <a:srgbClr val="B2D8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Freeform 9"/>
              <p:cNvSpPr/>
              <p:nvPr/>
            </p:nvSpPr>
            <p:spPr bwMode="auto">
              <a:xfrm>
                <a:off x="2075" y="3207"/>
                <a:ext cx="256" cy="223"/>
              </a:xfrm>
              <a:custGeom>
                <a:avLst/>
                <a:gdLst>
                  <a:gd name="T0" fmla="*/ 0 w 86"/>
                  <a:gd name="T1" fmla="*/ 0 h 75"/>
                  <a:gd name="T2" fmla="*/ 86 w 86"/>
                  <a:gd name="T3" fmla="*/ 0 h 75"/>
                  <a:gd name="T4" fmla="*/ 86 w 86"/>
                  <a:gd name="T5" fmla="*/ 51 h 75"/>
                  <a:gd name="T6" fmla="*/ 0 w 86"/>
                  <a:gd name="T7" fmla="*/ 51 h 75"/>
                  <a:gd name="T8" fmla="*/ 0 w 86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75">
                    <a:moveTo>
                      <a:pt x="0" y="0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86" y="51"/>
                      <a:pt x="86" y="51"/>
                      <a:pt x="86" y="51"/>
                    </a:cubicBezTo>
                    <a:cubicBezTo>
                      <a:pt x="57" y="74"/>
                      <a:pt x="28" y="75"/>
                      <a:pt x="0" y="5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A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8" name="Freeform 10"/>
              <p:cNvSpPr/>
              <p:nvPr/>
            </p:nvSpPr>
            <p:spPr bwMode="auto">
              <a:xfrm>
                <a:off x="1974" y="2884"/>
                <a:ext cx="232" cy="477"/>
              </a:xfrm>
              <a:custGeom>
                <a:avLst/>
                <a:gdLst>
                  <a:gd name="T0" fmla="*/ 41 w 78"/>
                  <a:gd name="T1" fmla="*/ 3 h 161"/>
                  <a:gd name="T2" fmla="*/ 15 w 78"/>
                  <a:gd name="T3" fmla="*/ 25 h 161"/>
                  <a:gd name="T4" fmla="*/ 12 w 78"/>
                  <a:gd name="T5" fmla="*/ 59 h 161"/>
                  <a:gd name="T6" fmla="*/ 11 w 78"/>
                  <a:gd name="T7" fmla="*/ 59 h 161"/>
                  <a:gd name="T8" fmla="*/ 1 w 78"/>
                  <a:gd name="T9" fmla="*/ 71 h 161"/>
                  <a:gd name="T10" fmla="*/ 17 w 78"/>
                  <a:gd name="T11" fmla="*/ 99 h 161"/>
                  <a:gd name="T12" fmla="*/ 77 w 78"/>
                  <a:gd name="T13" fmla="*/ 161 h 161"/>
                  <a:gd name="T14" fmla="*/ 78 w 78"/>
                  <a:gd name="T15" fmla="*/ 160 h 161"/>
                  <a:gd name="T16" fmla="*/ 78 w 78"/>
                  <a:gd name="T17" fmla="*/ 6 h 161"/>
                  <a:gd name="T18" fmla="*/ 41 w 78"/>
                  <a:gd name="T19" fmla="*/ 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161">
                    <a:moveTo>
                      <a:pt x="41" y="3"/>
                    </a:moveTo>
                    <a:cubicBezTo>
                      <a:pt x="29" y="0"/>
                      <a:pt x="18" y="13"/>
                      <a:pt x="15" y="25"/>
                    </a:cubicBezTo>
                    <a:cubicBezTo>
                      <a:pt x="13" y="36"/>
                      <a:pt x="12" y="47"/>
                      <a:pt x="12" y="59"/>
                    </a:cubicBezTo>
                    <a:cubicBezTo>
                      <a:pt x="11" y="59"/>
                      <a:pt x="13" y="59"/>
                      <a:pt x="11" y="59"/>
                    </a:cubicBezTo>
                    <a:cubicBezTo>
                      <a:pt x="8" y="59"/>
                      <a:pt x="0" y="61"/>
                      <a:pt x="1" y="71"/>
                    </a:cubicBezTo>
                    <a:cubicBezTo>
                      <a:pt x="1" y="79"/>
                      <a:pt x="8" y="102"/>
                      <a:pt x="17" y="99"/>
                    </a:cubicBezTo>
                    <a:cubicBezTo>
                      <a:pt x="30" y="134"/>
                      <a:pt x="48" y="154"/>
                      <a:pt x="77" y="161"/>
                    </a:cubicBezTo>
                    <a:cubicBezTo>
                      <a:pt x="77" y="160"/>
                      <a:pt x="77" y="161"/>
                      <a:pt x="78" y="160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66" y="6"/>
                      <a:pt x="54" y="5"/>
                      <a:pt x="41" y="3"/>
                    </a:cubicBezTo>
                    <a:close/>
                  </a:path>
                </a:pathLst>
              </a:custGeom>
              <a:solidFill>
                <a:srgbClr val="F2C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Freeform 11"/>
              <p:cNvSpPr/>
              <p:nvPr/>
            </p:nvSpPr>
            <p:spPr bwMode="auto">
              <a:xfrm>
                <a:off x="2203" y="2884"/>
                <a:ext cx="229" cy="477"/>
              </a:xfrm>
              <a:custGeom>
                <a:avLst/>
                <a:gdLst>
                  <a:gd name="T0" fmla="*/ 36 w 77"/>
                  <a:gd name="T1" fmla="*/ 3 h 161"/>
                  <a:gd name="T2" fmla="*/ 62 w 77"/>
                  <a:gd name="T3" fmla="*/ 25 h 161"/>
                  <a:gd name="T4" fmla="*/ 66 w 77"/>
                  <a:gd name="T5" fmla="*/ 59 h 161"/>
                  <a:gd name="T6" fmla="*/ 67 w 77"/>
                  <a:gd name="T7" fmla="*/ 59 h 161"/>
                  <a:gd name="T8" fmla="*/ 77 w 77"/>
                  <a:gd name="T9" fmla="*/ 71 h 161"/>
                  <a:gd name="T10" fmla="*/ 61 w 77"/>
                  <a:gd name="T11" fmla="*/ 99 h 161"/>
                  <a:gd name="T12" fmla="*/ 0 w 77"/>
                  <a:gd name="T13" fmla="*/ 161 h 161"/>
                  <a:gd name="T14" fmla="*/ 0 w 77"/>
                  <a:gd name="T15" fmla="*/ 6 h 161"/>
                  <a:gd name="T16" fmla="*/ 36 w 77"/>
                  <a:gd name="T17" fmla="*/ 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161">
                    <a:moveTo>
                      <a:pt x="36" y="3"/>
                    </a:moveTo>
                    <a:cubicBezTo>
                      <a:pt x="48" y="0"/>
                      <a:pt x="60" y="13"/>
                      <a:pt x="62" y="25"/>
                    </a:cubicBezTo>
                    <a:cubicBezTo>
                      <a:pt x="64" y="36"/>
                      <a:pt x="65" y="47"/>
                      <a:pt x="66" y="59"/>
                    </a:cubicBezTo>
                    <a:cubicBezTo>
                      <a:pt x="66" y="59"/>
                      <a:pt x="65" y="59"/>
                      <a:pt x="67" y="59"/>
                    </a:cubicBezTo>
                    <a:cubicBezTo>
                      <a:pt x="69" y="59"/>
                      <a:pt x="77" y="61"/>
                      <a:pt x="77" y="71"/>
                    </a:cubicBezTo>
                    <a:cubicBezTo>
                      <a:pt x="77" y="79"/>
                      <a:pt x="70" y="102"/>
                      <a:pt x="61" y="99"/>
                    </a:cubicBezTo>
                    <a:cubicBezTo>
                      <a:pt x="47" y="134"/>
                      <a:pt x="29" y="154"/>
                      <a:pt x="0" y="16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1" y="6"/>
                      <a:pt x="23" y="5"/>
                      <a:pt x="36" y="3"/>
                    </a:cubicBezTo>
                    <a:close/>
                  </a:path>
                </a:pathLst>
              </a:custGeom>
              <a:solidFill>
                <a:srgbClr val="EBB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Freeform 12"/>
              <p:cNvSpPr/>
              <p:nvPr/>
            </p:nvSpPr>
            <p:spPr bwMode="auto">
              <a:xfrm>
                <a:off x="2159" y="3412"/>
                <a:ext cx="86" cy="68"/>
              </a:xfrm>
              <a:custGeom>
                <a:avLst/>
                <a:gdLst>
                  <a:gd name="T0" fmla="*/ 44 w 86"/>
                  <a:gd name="T1" fmla="*/ 0 h 68"/>
                  <a:gd name="T2" fmla="*/ 86 w 86"/>
                  <a:gd name="T3" fmla="*/ 0 h 68"/>
                  <a:gd name="T4" fmla="*/ 68 w 86"/>
                  <a:gd name="T5" fmla="*/ 68 h 68"/>
                  <a:gd name="T6" fmla="*/ 44 w 86"/>
                  <a:gd name="T7" fmla="*/ 68 h 68"/>
                  <a:gd name="T8" fmla="*/ 44 w 86"/>
                  <a:gd name="T9" fmla="*/ 68 h 68"/>
                  <a:gd name="T10" fmla="*/ 17 w 86"/>
                  <a:gd name="T11" fmla="*/ 68 h 68"/>
                  <a:gd name="T12" fmla="*/ 0 w 86"/>
                  <a:gd name="T13" fmla="*/ 0 h 68"/>
                  <a:gd name="T14" fmla="*/ 44 w 86"/>
                  <a:gd name="T1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" h="68">
                    <a:moveTo>
                      <a:pt x="44" y="0"/>
                    </a:moveTo>
                    <a:lnTo>
                      <a:pt x="86" y="0"/>
                    </a:lnTo>
                    <a:lnTo>
                      <a:pt x="68" y="68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17" y="68"/>
                    </a:lnTo>
                    <a:lnTo>
                      <a:pt x="0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3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6" name="Freeform 13"/>
              <p:cNvSpPr/>
              <p:nvPr/>
            </p:nvSpPr>
            <p:spPr bwMode="auto">
              <a:xfrm>
                <a:off x="2159" y="3477"/>
                <a:ext cx="86" cy="341"/>
              </a:xfrm>
              <a:custGeom>
                <a:avLst/>
                <a:gdLst>
                  <a:gd name="T0" fmla="*/ 68 w 86"/>
                  <a:gd name="T1" fmla="*/ 0 h 341"/>
                  <a:gd name="T2" fmla="*/ 86 w 86"/>
                  <a:gd name="T3" fmla="*/ 261 h 341"/>
                  <a:gd name="T4" fmla="*/ 44 w 86"/>
                  <a:gd name="T5" fmla="*/ 341 h 341"/>
                  <a:gd name="T6" fmla="*/ 0 w 86"/>
                  <a:gd name="T7" fmla="*/ 261 h 341"/>
                  <a:gd name="T8" fmla="*/ 17 w 86"/>
                  <a:gd name="T9" fmla="*/ 0 h 341"/>
                  <a:gd name="T10" fmla="*/ 68 w 86"/>
                  <a:gd name="T11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41">
                    <a:moveTo>
                      <a:pt x="68" y="0"/>
                    </a:moveTo>
                    <a:lnTo>
                      <a:pt x="86" y="261"/>
                    </a:lnTo>
                    <a:lnTo>
                      <a:pt x="44" y="341"/>
                    </a:lnTo>
                    <a:lnTo>
                      <a:pt x="0" y="261"/>
                    </a:lnTo>
                    <a:lnTo>
                      <a:pt x="17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F55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7" name="Freeform 14"/>
              <p:cNvSpPr/>
              <p:nvPr/>
            </p:nvSpPr>
            <p:spPr bwMode="auto">
              <a:xfrm>
                <a:off x="2042" y="3344"/>
                <a:ext cx="161" cy="139"/>
              </a:xfrm>
              <a:custGeom>
                <a:avLst/>
                <a:gdLst>
                  <a:gd name="T0" fmla="*/ 54 w 54"/>
                  <a:gd name="T1" fmla="*/ 23 h 47"/>
                  <a:gd name="T2" fmla="*/ 29 w 54"/>
                  <a:gd name="T3" fmla="*/ 47 h 47"/>
                  <a:gd name="T4" fmla="*/ 0 w 54"/>
                  <a:gd name="T5" fmla="*/ 6 h 47"/>
                  <a:gd name="T6" fmla="*/ 11 w 54"/>
                  <a:gd name="T7" fmla="*/ 0 h 47"/>
                  <a:gd name="T8" fmla="*/ 54 w 54"/>
                  <a:gd name="T9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7">
                    <a:moveTo>
                      <a:pt x="54" y="23"/>
                    </a:moveTo>
                    <a:cubicBezTo>
                      <a:pt x="29" y="47"/>
                      <a:pt x="29" y="47"/>
                      <a:pt x="29" y="4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1" y="11"/>
                      <a:pt x="36" y="19"/>
                      <a:pt x="54" y="23"/>
                    </a:cubicBezTo>
                    <a:close/>
                  </a:path>
                </a:pathLst>
              </a:custGeom>
              <a:solidFill>
                <a:srgbClr val="F0FA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8" name="Freeform 15"/>
              <p:cNvSpPr/>
              <p:nvPr/>
            </p:nvSpPr>
            <p:spPr bwMode="auto">
              <a:xfrm>
                <a:off x="1727" y="3373"/>
                <a:ext cx="476" cy="578"/>
              </a:xfrm>
              <a:custGeom>
                <a:avLst/>
                <a:gdLst>
                  <a:gd name="T0" fmla="*/ 160 w 160"/>
                  <a:gd name="T1" fmla="*/ 147 h 195"/>
                  <a:gd name="T2" fmla="*/ 98 w 160"/>
                  <a:gd name="T3" fmla="*/ 0 h 195"/>
                  <a:gd name="T4" fmla="*/ 0 w 160"/>
                  <a:gd name="T5" fmla="*/ 113 h 195"/>
                  <a:gd name="T6" fmla="*/ 160 w 160"/>
                  <a:gd name="T7" fmla="*/ 195 h 195"/>
                  <a:gd name="T8" fmla="*/ 160 w 160"/>
                  <a:gd name="T9" fmla="*/ 14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95">
                    <a:moveTo>
                      <a:pt x="160" y="147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42" y="24"/>
                      <a:pt x="6" y="42"/>
                      <a:pt x="0" y="113"/>
                    </a:cubicBezTo>
                    <a:cubicBezTo>
                      <a:pt x="25" y="158"/>
                      <a:pt x="86" y="195"/>
                      <a:pt x="160" y="195"/>
                    </a:cubicBezTo>
                    <a:lnTo>
                      <a:pt x="160" y="147"/>
                    </a:lnTo>
                    <a:close/>
                  </a:path>
                </a:pathLst>
              </a:custGeom>
              <a:solidFill>
                <a:srgbClr val="0963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9" name="Freeform 16"/>
              <p:cNvSpPr/>
              <p:nvPr/>
            </p:nvSpPr>
            <p:spPr bwMode="auto">
              <a:xfrm>
                <a:off x="1879" y="3785"/>
                <a:ext cx="21" cy="89"/>
              </a:xfrm>
              <a:custGeom>
                <a:avLst/>
                <a:gdLst>
                  <a:gd name="T0" fmla="*/ 0 w 7"/>
                  <a:gd name="T1" fmla="*/ 25 h 30"/>
                  <a:gd name="T2" fmla="*/ 7 w 7"/>
                  <a:gd name="T3" fmla="*/ 30 h 30"/>
                  <a:gd name="T4" fmla="*/ 7 w 7"/>
                  <a:gd name="T5" fmla="*/ 0 h 30"/>
                  <a:gd name="T6" fmla="*/ 0 w 7"/>
                  <a:gd name="T7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0">
                    <a:moveTo>
                      <a:pt x="0" y="25"/>
                    </a:moveTo>
                    <a:cubicBezTo>
                      <a:pt x="2" y="27"/>
                      <a:pt x="4" y="28"/>
                      <a:pt x="7" y="30"/>
                    </a:cubicBezTo>
                    <a:cubicBezTo>
                      <a:pt x="7" y="0"/>
                      <a:pt x="7" y="0"/>
                      <a:pt x="7" y="0"/>
                    </a:cubicBez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842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Freeform 17"/>
              <p:cNvSpPr/>
              <p:nvPr/>
            </p:nvSpPr>
            <p:spPr bwMode="auto">
              <a:xfrm>
                <a:off x="1968" y="3358"/>
                <a:ext cx="235" cy="564"/>
              </a:xfrm>
              <a:custGeom>
                <a:avLst/>
                <a:gdLst>
                  <a:gd name="T0" fmla="*/ 235 w 235"/>
                  <a:gd name="T1" fmla="*/ 451 h 564"/>
                  <a:gd name="T2" fmla="*/ 235 w 235"/>
                  <a:gd name="T3" fmla="*/ 564 h 564"/>
                  <a:gd name="T4" fmla="*/ 63 w 235"/>
                  <a:gd name="T5" fmla="*/ 255 h 564"/>
                  <a:gd name="T6" fmla="*/ 113 w 235"/>
                  <a:gd name="T7" fmla="*/ 193 h 564"/>
                  <a:gd name="T8" fmla="*/ 36 w 235"/>
                  <a:gd name="T9" fmla="*/ 166 h 564"/>
                  <a:gd name="T10" fmla="*/ 0 w 235"/>
                  <a:gd name="T11" fmla="*/ 36 h 564"/>
                  <a:gd name="T12" fmla="*/ 83 w 235"/>
                  <a:gd name="T13" fmla="*/ 0 h 564"/>
                  <a:gd name="T14" fmla="*/ 235 w 235"/>
                  <a:gd name="T15" fmla="*/ 451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5" h="564">
                    <a:moveTo>
                      <a:pt x="235" y="451"/>
                    </a:moveTo>
                    <a:lnTo>
                      <a:pt x="235" y="564"/>
                    </a:lnTo>
                    <a:lnTo>
                      <a:pt x="63" y="255"/>
                    </a:lnTo>
                    <a:lnTo>
                      <a:pt x="113" y="193"/>
                    </a:lnTo>
                    <a:lnTo>
                      <a:pt x="36" y="166"/>
                    </a:lnTo>
                    <a:lnTo>
                      <a:pt x="0" y="36"/>
                    </a:lnTo>
                    <a:lnTo>
                      <a:pt x="83" y="0"/>
                    </a:lnTo>
                    <a:lnTo>
                      <a:pt x="235" y="451"/>
                    </a:lnTo>
                    <a:close/>
                  </a:path>
                </a:pathLst>
              </a:custGeom>
              <a:solidFill>
                <a:srgbClr val="0174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Freeform 18"/>
              <p:cNvSpPr/>
              <p:nvPr/>
            </p:nvSpPr>
            <p:spPr bwMode="auto">
              <a:xfrm>
                <a:off x="2203" y="3344"/>
                <a:ext cx="158" cy="139"/>
              </a:xfrm>
              <a:custGeom>
                <a:avLst/>
                <a:gdLst>
                  <a:gd name="T0" fmla="*/ 0 w 53"/>
                  <a:gd name="T1" fmla="*/ 23 h 47"/>
                  <a:gd name="T2" fmla="*/ 25 w 53"/>
                  <a:gd name="T3" fmla="*/ 47 h 47"/>
                  <a:gd name="T4" fmla="*/ 53 w 53"/>
                  <a:gd name="T5" fmla="*/ 6 h 47"/>
                  <a:gd name="T6" fmla="*/ 43 w 53"/>
                  <a:gd name="T7" fmla="*/ 0 h 47"/>
                  <a:gd name="T8" fmla="*/ 0 w 53"/>
                  <a:gd name="T9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47">
                    <a:moveTo>
                      <a:pt x="0" y="23"/>
                    </a:moveTo>
                    <a:cubicBezTo>
                      <a:pt x="25" y="47"/>
                      <a:pt x="25" y="47"/>
                      <a:pt x="25" y="47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2" y="11"/>
                      <a:pt x="18" y="19"/>
                      <a:pt x="0" y="23"/>
                    </a:cubicBezTo>
                    <a:close/>
                  </a:path>
                </a:pathLst>
              </a:custGeom>
              <a:solidFill>
                <a:srgbClr val="F0FA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2" name="Freeform 19"/>
              <p:cNvSpPr/>
              <p:nvPr/>
            </p:nvSpPr>
            <p:spPr bwMode="auto">
              <a:xfrm>
                <a:off x="2203" y="3373"/>
                <a:ext cx="473" cy="578"/>
              </a:xfrm>
              <a:custGeom>
                <a:avLst/>
                <a:gdLst>
                  <a:gd name="T0" fmla="*/ 0 w 159"/>
                  <a:gd name="T1" fmla="*/ 147 h 195"/>
                  <a:gd name="T2" fmla="*/ 61 w 159"/>
                  <a:gd name="T3" fmla="*/ 0 h 195"/>
                  <a:gd name="T4" fmla="*/ 159 w 159"/>
                  <a:gd name="T5" fmla="*/ 113 h 195"/>
                  <a:gd name="T6" fmla="*/ 0 w 159"/>
                  <a:gd name="T7" fmla="*/ 195 h 195"/>
                  <a:gd name="T8" fmla="*/ 0 w 159"/>
                  <a:gd name="T9" fmla="*/ 14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95">
                    <a:moveTo>
                      <a:pt x="0" y="147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117" y="24"/>
                      <a:pt x="153" y="42"/>
                      <a:pt x="159" y="113"/>
                    </a:cubicBezTo>
                    <a:cubicBezTo>
                      <a:pt x="134" y="158"/>
                      <a:pt x="73" y="195"/>
                      <a:pt x="0" y="195"/>
                    </a:cubicBezTo>
                    <a:lnTo>
                      <a:pt x="0" y="147"/>
                    </a:lnTo>
                    <a:close/>
                  </a:path>
                </a:pathLst>
              </a:custGeom>
              <a:solidFill>
                <a:srgbClr val="0B59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3" name="Freeform 20"/>
              <p:cNvSpPr/>
              <p:nvPr/>
            </p:nvSpPr>
            <p:spPr bwMode="auto">
              <a:xfrm>
                <a:off x="2507" y="3785"/>
                <a:ext cx="21" cy="89"/>
              </a:xfrm>
              <a:custGeom>
                <a:avLst/>
                <a:gdLst>
                  <a:gd name="T0" fmla="*/ 7 w 7"/>
                  <a:gd name="T1" fmla="*/ 25 h 30"/>
                  <a:gd name="T2" fmla="*/ 0 w 7"/>
                  <a:gd name="T3" fmla="*/ 30 h 30"/>
                  <a:gd name="T4" fmla="*/ 0 w 7"/>
                  <a:gd name="T5" fmla="*/ 0 h 30"/>
                  <a:gd name="T6" fmla="*/ 7 w 7"/>
                  <a:gd name="T7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0">
                    <a:moveTo>
                      <a:pt x="7" y="25"/>
                    </a:moveTo>
                    <a:cubicBezTo>
                      <a:pt x="5" y="27"/>
                      <a:pt x="2" y="28"/>
                      <a:pt x="0" y="3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" y="25"/>
                    </a:lnTo>
                    <a:close/>
                  </a:path>
                </a:pathLst>
              </a:custGeom>
              <a:solidFill>
                <a:srgbClr val="0842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Freeform 21"/>
              <p:cNvSpPr/>
              <p:nvPr/>
            </p:nvSpPr>
            <p:spPr bwMode="auto">
              <a:xfrm>
                <a:off x="2203" y="3358"/>
                <a:ext cx="235" cy="564"/>
              </a:xfrm>
              <a:custGeom>
                <a:avLst/>
                <a:gdLst>
                  <a:gd name="T0" fmla="*/ 0 w 235"/>
                  <a:gd name="T1" fmla="*/ 451 h 564"/>
                  <a:gd name="T2" fmla="*/ 0 w 235"/>
                  <a:gd name="T3" fmla="*/ 564 h 564"/>
                  <a:gd name="T4" fmla="*/ 173 w 235"/>
                  <a:gd name="T5" fmla="*/ 255 h 564"/>
                  <a:gd name="T6" fmla="*/ 122 w 235"/>
                  <a:gd name="T7" fmla="*/ 193 h 564"/>
                  <a:gd name="T8" fmla="*/ 200 w 235"/>
                  <a:gd name="T9" fmla="*/ 166 h 564"/>
                  <a:gd name="T10" fmla="*/ 235 w 235"/>
                  <a:gd name="T11" fmla="*/ 36 h 564"/>
                  <a:gd name="T12" fmla="*/ 152 w 235"/>
                  <a:gd name="T13" fmla="*/ 0 h 564"/>
                  <a:gd name="T14" fmla="*/ 0 w 235"/>
                  <a:gd name="T15" fmla="*/ 451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5" h="564">
                    <a:moveTo>
                      <a:pt x="0" y="451"/>
                    </a:moveTo>
                    <a:lnTo>
                      <a:pt x="0" y="564"/>
                    </a:lnTo>
                    <a:lnTo>
                      <a:pt x="173" y="255"/>
                    </a:lnTo>
                    <a:lnTo>
                      <a:pt x="122" y="193"/>
                    </a:lnTo>
                    <a:lnTo>
                      <a:pt x="200" y="166"/>
                    </a:lnTo>
                    <a:lnTo>
                      <a:pt x="235" y="36"/>
                    </a:lnTo>
                    <a:lnTo>
                      <a:pt x="152" y="0"/>
                    </a:lnTo>
                    <a:lnTo>
                      <a:pt x="0" y="451"/>
                    </a:lnTo>
                    <a:close/>
                  </a:path>
                </a:pathLst>
              </a:custGeom>
              <a:solidFill>
                <a:srgbClr val="0A6D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2" name="Freeform 22"/>
              <p:cNvSpPr/>
              <p:nvPr/>
            </p:nvSpPr>
            <p:spPr bwMode="auto">
              <a:xfrm>
                <a:off x="2310" y="3198"/>
                <a:ext cx="637" cy="807"/>
              </a:xfrm>
              <a:custGeom>
                <a:avLst/>
                <a:gdLst>
                  <a:gd name="T0" fmla="*/ 199 w 214"/>
                  <a:gd name="T1" fmla="*/ 0 h 272"/>
                  <a:gd name="T2" fmla="*/ 15 w 214"/>
                  <a:gd name="T3" fmla="*/ 0 h 272"/>
                  <a:gd name="T4" fmla="*/ 0 w 214"/>
                  <a:gd name="T5" fmla="*/ 15 h 272"/>
                  <a:gd name="T6" fmla="*/ 0 w 214"/>
                  <a:gd name="T7" fmla="*/ 257 h 272"/>
                  <a:gd name="T8" fmla="*/ 15 w 214"/>
                  <a:gd name="T9" fmla="*/ 272 h 272"/>
                  <a:gd name="T10" fmla="*/ 199 w 214"/>
                  <a:gd name="T11" fmla="*/ 272 h 272"/>
                  <a:gd name="T12" fmla="*/ 214 w 214"/>
                  <a:gd name="T13" fmla="*/ 257 h 272"/>
                  <a:gd name="T14" fmla="*/ 214 w 214"/>
                  <a:gd name="T15" fmla="*/ 15 h 272"/>
                  <a:gd name="T16" fmla="*/ 199 w 214"/>
                  <a:gd name="T17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272">
                    <a:moveTo>
                      <a:pt x="199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57"/>
                      <a:pt x="0" y="257"/>
                      <a:pt x="0" y="257"/>
                    </a:cubicBezTo>
                    <a:cubicBezTo>
                      <a:pt x="0" y="266"/>
                      <a:pt x="7" y="272"/>
                      <a:pt x="15" y="272"/>
                    </a:cubicBezTo>
                    <a:cubicBezTo>
                      <a:pt x="199" y="272"/>
                      <a:pt x="199" y="272"/>
                      <a:pt x="199" y="272"/>
                    </a:cubicBezTo>
                    <a:cubicBezTo>
                      <a:pt x="207" y="272"/>
                      <a:pt x="214" y="266"/>
                      <a:pt x="214" y="257"/>
                    </a:cubicBezTo>
                    <a:cubicBezTo>
                      <a:pt x="214" y="15"/>
                      <a:pt x="214" y="15"/>
                      <a:pt x="214" y="15"/>
                    </a:cubicBezTo>
                    <a:cubicBezTo>
                      <a:pt x="214" y="7"/>
                      <a:pt x="207" y="0"/>
                      <a:pt x="199" y="0"/>
                    </a:cubicBezTo>
                    <a:close/>
                  </a:path>
                </a:pathLst>
              </a:custGeom>
              <a:solidFill>
                <a:srgbClr val="2529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3" name="Freeform 23"/>
              <p:cNvSpPr/>
              <p:nvPr/>
            </p:nvSpPr>
            <p:spPr bwMode="auto">
              <a:xfrm>
                <a:off x="2349" y="3237"/>
                <a:ext cx="559" cy="729"/>
              </a:xfrm>
              <a:custGeom>
                <a:avLst/>
                <a:gdLst>
                  <a:gd name="T0" fmla="*/ 2 w 188"/>
                  <a:gd name="T1" fmla="*/ 0 h 246"/>
                  <a:gd name="T2" fmla="*/ 186 w 188"/>
                  <a:gd name="T3" fmla="*/ 0 h 246"/>
                  <a:gd name="T4" fmla="*/ 188 w 188"/>
                  <a:gd name="T5" fmla="*/ 3 h 246"/>
                  <a:gd name="T6" fmla="*/ 188 w 188"/>
                  <a:gd name="T7" fmla="*/ 244 h 246"/>
                  <a:gd name="T8" fmla="*/ 186 w 188"/>
                  <a:gd name="T9" fmla="*/ 246 h 246"/>
                  <a:gd name="T10" fmla="*/ 2 w 188"/>
                  <a:gd name="T11" fmla="*/ 246 h 246"/>
                  <a:gd name="T12" fmla="*/ 0 w 188"/>
                  <a:gd name="T13" fmla="*/ 244 h 246"/>
                  <a:gd name="T14" fmla="*/ 0 w 188"/>
                  <a:gd name="T15" fmla="*/ 3 h 246"/>
                  <a:gd name="T16" fmla="*/ 2 w 188"/>
                  <a:gd name="T17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246">
                    <a:moveTo>
                      <a:pt x="2" y="0"/>
                    </a:moveTo>
                    <a:cubicBezTo>
                      <a:pt x="186" y="0"/>
                      <a:pt x="186" y="0"/>
                      <a:pt x="186" y="0"/>
                    </a:cubicBezTo>
                    <a:cubicBezTo>
                      <a:pt x="187" y="0"/>
                      <a:pt x="188" y="1"/>
                      <a:pt x="188" y="3"/>
                    </a:cubicBezTo>
                    <a:cubicBezTo>
                      <a:pt x="188" y="244"/>
                      <a:pt x="188" y="244"/>
                      <a:pt x="188" y="244"/>
                    </a:cubicBezTo>
                    <a:cubicBezTo>
                      <a:pt x="188" y="245"/>
                      <a:pt x="187" y="246"/>
                      <a:pt x="186" y="246"/>
                    </a:cubicBezTo>
                    <a:cubicBezTo>
                      <a:pt x="2" y="246"/>
                      <a:pt x="2" y="246"/>
                      <a:pt x="2" y="246"/>
                    </a:cubicBezTo>
                    <a:cubicBezTo>
                      <a:pt x="1" y="246"/>
                      <a:pt x="0" y="245"/>
                      <a:pt x="0" y="24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1F9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Freeform 24"/>
              <p:cNvSpPr/>
              <p:nvPr/>
            </p:nvSpPr>
            <p:spPr bwMode="auto">
              <a:xfrm>
                <a:off x="2411" y="3388"/>
                <a:ext cx="369" cy="30"/>
              </a:xfrm>
              <a:custGeom>
                <a:avLst/>
                <a:gdLst>
                  <a:gd name="T0" fmla="*/ 123 w 124"/>
                  <a:gd name="T1" fmla="*/ 10 h 10"/>
                  <a:gd name="T2" fmla="*/ 2 w 124"/>
                  <a:gd name="T3" fmla="*/ 10 h 10"/>
                  <a:gd name="T4" fmla="*/ 0 w 124"/>
                  <a:gd name="T5" fmla="*/ 9 h 10"/>
                  <a:gd name="T6" fmla="*/ 0 w 124"/>
                  <a:gd name="T7" fmla="*/ 2 h 10"/>
                  <a:gd name="T8" fmla="*/ 2 w 124"/>
                  <a:gd name="T9" fmla="*/ 0 h 10"/>
                  <a:gd name="T10" fmla="*/ 123 w 124"/>
                  <a:gd name="T11" fmla="*/ 0 h 10"/>
                  <a:gd name="T12" fmla="*/ 124 w 124"/>
                  <a:gd name="T13" fmla="*/ 2 h 10"/>
                  <a:gd name="T14" fmla="*/ 124 w 124"/>
                  <a:gd name="T15" fmla="*/ 9 h 10"/>
                  <a:gd name="T16" fmla="*/ 123 w 124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10">
                    <a:moveTo>
                      <a:pt x="123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4" y="1"/>
                      <a:pt x="124" y="2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4" y="10"/>
                      <a:pt x="124" y="10"/>
                      <a:pt x="123" y="10"/>
                    </a:cubicBezTo>
                    <a:close/>
                  </a:path>
                </a:pathLst>
              </a:custGeom>
              <a:solidFill>
                <a:srgbClr val="2529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5" name="Freeform 25"/>
              <p:cNvSpPr/>
              <p:nvPr/>
            </p:nvSpPr>
            <p:spPr bwMode="auto">
              <a:xfrm>
                <a:off x="2411" y="3447"/>
                <a:ext cx="369" cy="30"/>
              </a:xfrm>
              <a:custGeom>
                <a:avLst/>
                <a:gdLst>
                  <a:gd name="T0" fmla="*/ 123 w 124"/>
                  <a:gd name="T1" fmla="*/ 10 h 10"/>
                  <a:gd name="T2" fmla="*/ 2 w 124"/>
                  <a:gd name="T3" fmla="*/ 10 h 10"/>
                  <a:gd name="T4" fmla="*/ 0 w 124"/>
                  <a:gd name="T5" fmla="*/ 8 h 10"/>
                  <a:gd name="T6" fmla="*/ 0 w 124"/>
                  <a:gd name="T7" fmla="*/ 1 h 10"/>
                  <a:gd name="T8" fmla="*/ 2 w 124"/>
                  <a:gd name="T9" fmla="*/ 0 h 10"/>
                  <a:gd name="T10" fmla="*/ 123 w 124"/>
                  <a:gd name="T11" fmla="*/ 0 h 10"/>
                  <a:gd name="T12" fmla="*/ 124 w 124"/>
                  <a:gd name="T13" fmla="*/ 1 h 10"/>
                  <a:gd name="T14" fmla="*/ 124 w 124"/>
                  <a:gd name="T15" fmla="*/ 8 h 10"/>
                  <a:gd name="T16" fmla="*/ 123 w 124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10">
                    <a:moveTo>
                      <a:pt x="123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4" y="0"/>
                      <a:pt x="124" y="1"/>
                    </a:cubicBezTo>
                    <a:cubicBezTo>
                      <a:pt x="124" y="8"/>
                      <a:pt x="124" y="8"/>
                      <a:pt x="124" y="8"/>
                    </a:cubicBezTo>
                    <a:cubicBezTo>
                      <a:pt x="124" y="9"/>
                      <a:pt x="124" y="10"/>
                      <a:pt x="123" y="10"/>
                    </a:cubicBezTo>
                    <a:close/>
                  </a:path>
                </a:pathLst>
              </a:custGeom>
              <a:solidFill>
                <a:srgbClr val="2529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6" name="Freeform 26"/>
              <p:cNvSpPr/>
              <p:nvPr/>
            </p:nvSpPr>
            <p:spPr bwMode="auto">
              <a:xfrm>
                <a:off x="2411" y="3504"/>
                <a:ext cx="369" cy="32"/>
              </a:xfrm>
              <a:custGeom>
                <a:avLst/>
                <a:gdLst>
                  <a:gd name="T0" fmla="*/ 123 w 124"/>
                  <a:gd name="T1" fmla="*/ 11 h 11"/>
                  <a:gd name="T2" fmla="*/ 2 w 124"/>
                  <a:gd name="T3" fmla="*/ 11 h 11"/>
                  <a:gd name="T4" fmla="*/ 0 w 124"/>
                  <a:gd name="T5" fmla="*/ 9 h 11"/>
                  <a:gd name="T6" fmla="*/ 0 w 124"/>
                  <a:gd name="T7" fmla="*/ 2 h 11"/>
                  <a:gd name="T8" fmla="*/ 2 w 124"/>
                  <a:gd name="T9" fmla="*/ 0 h 11"/>
                  <a:gd name="T10" fmla="*/ 123 w 124"/>
                  <a:gd name="T11" fmla="*/ 0 h 11"/>
                  <a:gd name="T12" fmla="*/ 124 w 124"/>
                  <a:gd name="T13" fmla="*/ 2 h 11"/>
                  <a:gd name="T14" fmla="*/ 124 w 124"/>
                  <a:gd name="T15" fmla="*/ 9 h 11"/>
                  <a:gd name="T16" fmla="*/ 123 w 124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11">
                    <a:moveTo>
                      <a:pt x="12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4" y="1"/>
                      <a:pt x="124" y="2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4" y="10"/>
                      <a:pt x="124" y="11"/>
                      <a:pt x="123" y="11"/>
                    </a:cubicBezTo>
                    <a:close/>
                  </a:path>
                </a:pathLst>
              </a:custGeom>
              <a:solidFill>
                <a:srgbClr val="2529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7" name="Freeform 27"/>
              <p:cNvSpPr/>
              <p:nvPr/>
            </p:nvSpPr>
            <p:spPr bwMode="auto">
              <a:xfrm>
                <a:off x="2411" y="3563"/>
                <a:ext cx="369" cy="30"/>
              </a:xfrm>
              <a:custGeom>
                <a:avLst/>
                <a:gdLst>
                  <a:gd name="T0" fmla="*/ 123 w 124"/>
                  <a:gd name="T1" fmla="*/ 10 h 10"/>
                  <a:gd name="T2" fmla="*/ 2 w 124"/>
                  <a:gd name="T3" fmla="*/ 10 h 10"/>
                  <a:gd name="T4" fmla="*/ 0 w 124"/>
                  <a:gd name="T5" fmla="*/ 9 h 10"/>
                  <a:gd name="T6" fmla="*/ 0 w 124"/>
                  <a:gd name="T7" fmla="*/ 1 h 10"/>
                  <a:gd name="T8" fmla="*/ 2 w 124"/>
                  <a:gd name="T9" fmla="*/ 0 h 10"/>
                  <a:gd name="T10" fmla="*/ 123 w 124"/>
                  <a:gd name="T11" fmla="*/ 0 h 10"/>
                  <a:gd name="T12" fmla="*/ 124 w 124"/>
                  <a:gd name="T13" fmla="*/ 1 h 10"/>
                  <a:gd name="T14" fmla="*/ 124 w 124"/>
                  <a:gd name="T15" fmla="*/ 9 h 10"/>
                  <a:gd name="T16" fmla="*/ 123 w 124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10">
                    <a:moveTo>
                      <a:pt x="123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4" y="1"/>
                      <a:pt x="124" y="1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4" y="9"/>
                      <a:pt x="124" y="10"/>
                      <a:pt x="123" y="10"/>
                    </a:cubicBezTo>
                    <a:close/>
                  </a:path>
                </a:pathLst>
              </a:custGeom>
              <a:solidFill>
                <a:srgbClr val="2529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8" name="Freeform 28"/>
              <p:cNvSpPr/>
              <p:nvPr/>
            </p:nvSpPr>
            <p:spPr bwMode="auto">
              <a:xfrm>
                <a:off x="2411" y="3622"/>
                <a:ext cx="369" cy="30"/>
              </a:xfrm>
              <a:custGeom>
                <a:avLst/>
                <a:gdLst>
                  <a:gd name="T0" fmla="*/ 123 w 124"/>
                  <a:gd name="T1" fmla="*/ 10 h 10"/>
                  <a:gd name="T2" fmla="*/ 2 w 124"/>
                  <a:gd name="T3" fmla="*/ 10 h 10"/>
                  <a:gd name="T4" fmla="*/ 0 w 124"/>
                  <a:gd name="T5" fmla="*/ 8 h 10"/>
                  <a:gd name="T6" fmla="*/ 0 w 124"/>
                  <a:gd name="T7" fmla="*/ 1 h 10"/>
                  <a:gd name="T8" fmla="*/ 2 w 124"/>
                  <a:gd name="T9" fmla="*/ 0 h 10"/>
                  <a:gd name="T10" fmla="*/ 123 w 124"/>
                  <a:gd name="T11" fmla="*/ 0 h 10"/>
                  <a:gd name="T12" fmla="*/ 124 w 124"/>
                  <a:gd name="T13" fmla="*/ 1 h 10"/>
                  <a:gd name="T14" fmla="*/ 124 w 124"/>
                  <a:gd name="T15" fmla="*/ 8 h 10"/>
                  <a:gd name="T16" fmla="*/ 123 w 124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10">
                    <a:moveTo>
                      <a:pt x="123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4" y="0"/>
                      <a:pt x="124" y="1"/>
                    </a:cubicBezTo>
                    <a:cubicBezTo>
                      <a:pt x="124" y="8"/>
                      <a:pt x="124" y="8"/>
                      <a:pt x="124" y="8"/>
                    </a:cubicBezTo>
                    <a:cubicBezTo>
                      <a:pt x="124" y="9"/>
                      <a:pt x="124" y="10"/>
                      <a:pt x="123" y="10"/>
                    </a:cubicBezTo>
                    <a:close/>
                  </a:path>
                </a:pathLst>
              </a:custGeom>
              <a:solidFill>
                <a:srgbClr val="2529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9" name="Freeform 29"/>
              <p:cNvSpPr/>
              <p:nvPr/>
            </p:nvSpPr>
            <p:spPr bwMode="auto">
              <a:xfrm>
                <a:off x="2813" y="3388"/>
                <a:ext cx="33" cy="30"/>
              </a:xfrm>
              <a:custGeom>
                <a:avLst/>
                <a:gdLst>
                  <a:gd name="T0" fmla="*/ 9 w 11"/>
                  <a:gd name="T1" fmla="*/ 10 h 10"/>
                  <a:gd name="T2" fmla="*/ 2 w 11"/>
                  <a:gd name="T3" fmla="*/ 10 h 10"/>
                  <a:gd name="T4" fmla="*/ 0 w 11"/>
                  <a:gd name="T5" fmla="*/ 9 h 10"/>
                  <a:gd name="T6" fmla="*/ 0 w 11"/>
                  <a:gd name="T7" fmla="*/ 2 h 10"/>
                  <a:gd name="T8" fmla="*/ 2 w 11"/>
                  <a:gd name="T9" fmla="*/ 0 h 10"/>
                  <a:gd name="T10" fmla="*/ 9 w 11"/>
                  <a:gd name="T11" fmla="*/ 0 h 10"/>
                  <a:gd name="T12" fmla="*/ 11 w 11"/>
                  <a:gd name="T13" fmla="*/ 2 h 10"/>
                  <a:gd name="T14" fmla="*/ 11 w 11"/>
                  <a:gd name="T15" fmla="*/ 9 h 10"/>
                  <a:gd name="T16" fmla="*/ 9 w 11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0">
                    <a:moveTo>
                      <a:pt x="9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1" y="1"/>
                      <a:pt x="11" y="2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10"/>
                      <a:pt x="10" y="10"/>
                      <a:pt x="9" y="10"/>
                    </a:cubicBezTo>
                    <a:close/>
                  </a:path>
                </a:pathLst>
              </a:custGeom>
              <a:solidFill>
                <a:srgbClr val="2529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0" name="Freeform 30"/>
              <p:cNvSpPr/>
              <p:nvPr/>
            </p:nvSpPr>
            <p:spPr bwMode="auto">
              <a:xfrm>
                <a:off x="2813" y="3447"/>
                <a:ext cx="33" cy="30"/>
              </a:xfrm>
              <a:custGeom>
                <a:avLst/>
                <a:gdLst>
                  <a:gd name="T0" fmla="*/ 9 w 11"/>
                  <a:gd name="T1" fmla="*/ 10 h 10"/>
                  <a:gd name="T2" fmla="*/ 2 w 11"/>
                  <a:gd name="T3" fmla="*/ 10 h 10"/>
                  <a:gd name="T4" fmla="*/ 0 w 11"/>
                  <a:gd name="T5" fmla="*/ 8 h 10"/>
                  <a:gd name="T6" fmla="*/ 0 w 11"/>
                  <a:gd name="T7" fmla="*/ 1 h 10"/>
                  <a:gd name="T8" fmla="*/ 2 w 11"/>
                  <a:gd name="T9" fmla="*/ 0 h 10"/>
                  <a:gd name="T10" fmla="*/ 9 w 11"/>
                  <a:gd name="T11" fmla="*/ 0 h 10"/>
                  <a:gd name="T12" fmla="*/ 11 w 11"/>
                  <a:gd name="T13" fmla="*/ 1 h 10"/>
                  <a:gd name="T14" fmla="*/ 11 w 11"/>
                  <a:gd name="T15" fmla="*/ 8 h 10"/>
                  <a:gd name="T16" fmla="*/ 9 w 11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0">
                    <a:moveTo>
                      <a:pt x="9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1" y="0"/>
                      <a:pt x="11" y="1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0" y="10"/>
                      <a:pt x="9" y="10"/>
                    </a:cubicBezTo>
                    <a:close/>
                  </a:path>
                </a:pathLst>
              </a:custGeom>
              <a:solidFill>
                <a:srgbClr val="2529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1" name="Freeform 31"/>
              <p:cNvSpPr/>
              <p:nvPr/>
            </p:nvSpPr>
            <p:spPr bwMode="auto">
              <a:xfrm>
                <a:off x="2813" y="3504"/>
                <a:ext cx="33" cy="32"/>
              </a:xfrm>
              <a:custGeom>
                <a:avLst/>
                <a:gdLst>
                  <a:gd name="T0" fmla="*/ 9 w 11"/>
                  <a:gd name="T1" fmla="*/ 11 h 11"/>
                  <a:gd name="T2" fmla="*/ 2 w 11"/>
                  <a:gd name="T3" fmla="*/ 11 h 11"/>
                  <a:gd name="T4" fmla="*/ 0 w 11"/>
                  <a:gd name="T5" fmla="*/ 9 h 11"/>
                  <a:gd name="T6" fmla="*/ 0 w 11"/>
                  <a:gd name="T7" fmla="*/ 2 h 11"/>
                  <a:gd name="T8" fmla="*/ 2 w 11"/>
                  <a:gd name="T9" fmla="*/ 0 h 11"/>
                  <a:gd name="T10" fmla="*/ 9 w 11"/>
                  <a:gd name="T11" fmla="*/ 0 h 11"/>
                  <a:gd name="T12" fmla="*/ 11 w 11"/>
                  <a:gd name="T13" fmla="*/ 2 h 11"/>
                  <a:gd name="T14" fmla="*/ 11 w 11"/>
                  <a:gd name="T15" fmla="*/ 9 h 11"/>
                  <a:gd name="T16" fmla="*/ 9 w 11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9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1" y="1"/>
                      <a:pt x="11" y="2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10"/>
                      <a:pt x="10" y="11"/>
                      <a:pt x="9" y="11"/>
                    </a:cubicBezTo>
                    <a:close/>
                  </a:path>
                </a:pathLst>
              </a:custGeom>
              <a:solidFill>
                <a:srgbClr val="2529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Freeform 32"/>
              <p:cNvSpPr/>
              <p:nvPr/>
            </p:nvSpPr>
            <p:spPr bwMode="auto">
              <a:xfrm>
                <a:off x="2813" y="3563"/>
                <a:ext cx="33" cy="30"/>
              </a:xfrm>
              <a:custGeom>
                <a:avLst/>
                <a:gdLst>
                  <a:gd name="T0" fmla="*/ 9 w 11"/>
                  <a:gd name="T1" fmla="*/ 10 h 10"/>
                  <a:gd name="T2" fmla="*/ 2 w 11"/>
                  <a:gd name="T3" fmla="*/ 10 h 10"/>
                  <a:gd name="T4" fmla="*/ 0 w 11"/>
                  <a:gd name="T5" fmla="*/ 9 h 10"/>
                  <a:gd name="T6" fmla="*/ 0 w 11"/>
                  <a:gd name="T7" fmla="*/ 1 h 10"/>
                  <a:gd name="T8" fmla="*/ 2 w 11"/>
                  <a:gd name="T9" fmla="*/ 0 h 10"/>
                  <a:gd name="T10" fmla="*/ 9 w 11"/>
                  <a:gd name="T11" fmla="*/ 0 h 10"/>
                  <a:gd name="T12" fmla="*/ 11 w 11"/>
                  <a:gd name="T13" fmla="*/ 1 h 10"/>
                  <a:gd name="T14" fmla="*/ 11 w 11"/>
                  <a:gd name="T15" fmla="*/ 9 h 10"/>
                  <a:gd name="T16" fmla="*/ 9 w 11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0">
                    <a:moveTo>
                      <a:pt x="9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0" y="10"/>
                      <a:pt x="9" y="10"/>
                    </a:cubicBezTo>
                    <a:close/>
                  </a:path>
                </a:pathLst>
              </a:custGeom>
              <a:solidFill>
                <a:srgbClr val="2529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3" name="Freeform 33"/>
              <p:cNvSpPr/>
              <p:nvPr/>
            </p:nvSpPr>
            <p:spPr bwMode="auto">
              <a:xfrm>
                <a:off x="2813" y="3622"/>
                <a:ext cx="33" cy="30"/>
              </a:xfrm>
              <a:custGeom>
                <a:avLst/>
                <a:gdLst>
                  <a:gd name="T0" fmla="*/ 9 w 11"/>
                  <a:gd name="T1" fmla="*/ 10 h 10"/>
                  <a:gd name="T2" fmla="*/ 2 w 11"/>
                  <a:gd name="T3" fmla="*/ 10 h 10"/>
                  <a:gd name="T4" fmla="*/ 0 w 11"/>
                  <a:gd name="T5" fmla="*/ 8 h 10"/>
                  <a:gd name="T6" fmla="*/ 0 w 11"/>
                  <a:gd name="T7" fmla="*/ 1 h 10"/>
                  <a:gd name="T8" fmla="*/ 2 w 11"/>
                  <a:gd name="T9" fmla="*/ 0 h 10"/>
                  <a:gd name="T10" fmla="*/ 9 w 11"/>
                  <a:gd name="T11" fmla="*/ 0 h 10"/>
                  <a:gd name="T12" fmla="*/ 11 w 11"/>
                  <a:gd name="T13" fmla="*/ 1 h 10"/>
                  <a:gd name="T14" fmla="*/ 11 w 11"/>
                  <a:gd name="T15" fmla="*/ 8 h 10"/>
                  <a:gd name="T16" fmla="*/ 9 w 11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0">
                    <a:moveTo>
                      <a:pt x="9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1" y="0"/>
                      <a:pt x="11" y="1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0" y="10"/>
                      <a:pt x="9" y="10"/>
                    </a:cubicBezTo>
                    <a:close/>
                  </a:path>
                </a:pathLst>
              </a:custGeom>
              <a:solidFill>
                <a:srgbClr val="2529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Freeform 35"/>
              <p:cNvSpPr/>
              <p:nvPr/>
            </p:nvSpPr>
            <p:spPr bwMode="auto">
              <a:xfrm>
                <a:off x="2602" y="3139"/>
                <a:ext cx="277" cy="202"/>
              </a:xfrm>
              <a:custGeom>
                <a:avLst/>
                <a:gdLst>
                  <a:gd name="T0" fmla="*/ 92 w 93"/>
                  <a:gd name="T1" fmla="*/ 5 h 68"/>
                  <a:gd name="T2" fmla="*/ 93 w 93"/>
                  <a:gd name="T3" fmla="*/ 10 h 68"/>
                  <a:gd name="T4" fmla="*/ 93 w 93"/>
                  <a:gd name="T5" fmla="*/ 51 h 68"/>
                  <a:gd name="T6" fmla="*/ 82 w 93"/>
                  <a:gd name="T7" fmla="*/ 57 h 68"/>
                  <a:gd name="T8" fmla="*/ 82 w 93"/>
                  <a:gd name="T9" fmla="*/ 41 h 68"/>
                  <a:gd name="T10" fmla="*/ 79 w 93"/>
                  <a:gd name="T11" fmla="*/ 41 h 68"/>
                  <a:gd name="T12" fmla="*/ 79 w 93"/>
                  <a:gd name="T13" fmla="*/ 61 h 68"/>
                  <a:gd name="T14" fmla="*/ 67 w 93"/>
                  <a:gd name="T15" fmla="*/ 62 h 68"/>
                  <a:gd name="T16" fmla="*/ 66 w 93"/>
                  <a:gd name="T17" fmla="*/ 42 h 68"/>
                  <a:gd name="T18" fmla="*/ 63 w 93"/>
                  <a:gd name="T19" fmla="*/ 42 h 68"/>
                  <a:gd name="T20" fmla="*/ 63 w 93"/>
                  <a:gd name="T21" fmla="*/ 63 h 68"/>
                  <a:gd name="T22" fmla="*/ 49 w 93"/>
                  <a:gd name="T23" fmla="*/ 63 h 68"/>
                  <a:gd name="T24" fmla="*/ 49 w 93"/>
                  <a:gd name="T25" fmla="*/ 41 h 68"/>
                  <a:gd name="T26" fmla="*/ 46 w 93"/>
                  <a:gd name="T27" fmla="*/ 41 h 68"/>
                  <a:gd name="T28" fmla="*/ 46 w 93"/>
                  <a:gd name="T29" fmla="*/ 60 h 68"/>
                  <a:gd name="T30" fmla="*/ 32 w 93"/>
                  <a:gd name="T31" fmla="*/ 52 h 68"/>
                  <a:gd name="T32" fmla="*/ 32 w 93"/>
                  <a:gd name="T33" fmla="*/ 26 h 68"/>
                  <a:gd name="T34" fmla="*/ 8 w 93"/>
                  <a:gd name="T35" fmla="*/ 27 h 68"/>
                  <a:gd name="T36" fmla="*/ 9 w 93"/>
                  <a:gd name="T37" fmla="*/ 13 h 68"/>
                  <a:gd name="T38" fmla="*/ 25 w 93"/>
                  <a:gd name="T39" fmla="*/ 12 h 68"/>
                  <a:gd name="T40" fmla="*/ 27 w 93"/>
                  <a:gd name="T41" fmla="*/ 5 h 68"/>
                  <a:gd name="T42" fmla="*/ 92 w 93"/>
                  <a:gd name="T4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3" h="68">
                    <a:moveTo>
                      <a:pt x="92" y="5"/>
                    </a:moveTo>
                    <a:cubicBezTo>
                      <a:pt x="92" y="7"/>
                      <a:pt x="93" y="8"/>
                      <a:pt x="93" y="10"/>
                    </a:cubicBezTo>
                    <a:cubicBezTo>
                      <a:pt x="93" y="51"/>
                      <a:pt x="93" y="51"/>
                      <a:pt x="93" y="51"/>
                    </a:cubicBezTo>
                    <a:cubicBezTo>
                      <a:pt x="93" y="57"/>
                      <a:pt x="85" y="59"/>
                      <a:pt x="82" y="57"/>
                    </a:cubicBezTo>
                    <a:cubicBezTo>
                      <a:pt x="82" y="41"/>
                      <a:pt x="82" y="41"/>
                      <a:pt x="82" y="41"/>
                    </a:cubicBezTo>
                    <a:cubicBezTo>
                      <a:pt x="82" y="38"/>
                      <a:pt x="79" y="39"/>
                      <a:pt x="79" y="41"/>
                    </a:cubicBezTo>
                    <a:cubicBezTo>
                      <a:pt x="79" y="61"/>
                      <a:pt x="79" y="61"/>
                      <a:pt x="79" y="61"/>
                    </a:cubicBezTo>
                    <a:cubicBezTo>
                      <a:pt x="78" y="66"/>
                      <a:pt x="68" y="67"/>
                      <a:pt x="67" y="62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66" y="39"/>
                      <a:pt x="63" y="39"/>
                      <a:pt x="63" y="42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3" y="67"/>
                      <a:pt x="51" y="68"/>
                      <a:pt x="49" y="63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49" y="38"/>
                      <a:pt x="46" y="38"/>
                      <a:pt x="46" y="41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43" y="63"/>
                      <a:pt x="34" y="62"/>
                      <a:pt x="32" y="52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3" y="30"/>
                      <a:pt x="16" y="30"/>
                      <a:pt x="8" y="27"/>
                    </a:cubicBezTo>
                    <a:cubicBezTo>
                      <a:pt x="0" y="24"/>
                      <a:pt x="2" y="15"/>
                      <a:pt x="9" y="13"/>
                    </a:cubicBezTo>
                    <a:cubicBezTo>
                      <a:pt x="16" y="12"/>
                      <a:pt x="20" y="15"/>
                      <a:pt x="25" y="12"/>
                    </a:cubicBezTo>
                    <a:cubicBezTo>
                      <a:pt x="25" y="10"/>
                      <a:pt x="26" y="8"/>
                      <a:pt x="27" y="5"/>
                    </a:cubicBezTo>
                    <a:cubicBezTo>
                      <a:pt x="49" y="0"/>
                      <a:pt x="70" y="0"/>
                      <a:pt x="92" y="5"/>
                    </a:cubicBezTo>
                    <a:close/>
                  </a:path>
                </a:pathLst>
              </a:custGeom>
              <a:solidFill>
                <a:srgbClr val="E0A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61" name="Picture 3" descr="C:\Users\Administrator\Desktop\a\z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026" y="5824947"/>
              <a:ext cx="443201" cy="452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8" y="2282799"/>
            <a:ext cx="11199813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1834274" y="1575656"/>
            <a:ext cx="5609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Gisha" panose="020B0502040204020203" pitchFamily="34" charset="-79"/>
              </a:rPr>
              <a:t>各级党组织和广大党员、干部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Gisha" panose="020B0502040204020203" pitchFamily="34" charset="-79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1264213" y="1429718"/>
            <a:ext cx="575809" cy="668744"/>
            <a:chOff x="750888" y="4564063"/>
            <a:chExt cx="954087" cy="1108075"/>
          </a:xfrm>
        </p:grpSpPr>
        <p:grpSp>
          <p:nvGrpSpPr>
            <p:cNvPr id="71" name="Group 13"/>
            <p:cNvGrpSpPr>
              <a:grpSpLocks noChangeAspect="1"/>
            </p:cNvGrpSpPr>
            <p:nvPr/>
          </p:nvGrpSpPr>
          <p:grpSpPr bwMode="auto">
            <a:xfrm>
              <a:off x="750888" y="4564063"/>
              <a:ext cx="954087" cy="1108075"/>
              <a:chOff x="473" y="2875"/>
              <a:chExt cx="601" cy="698"/>
            </a:xfrm>
          </p:grpSpPr>
          <p:sp>
            <p:nvSpPr>
              <p:cNvPr id="73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473" y="2875"/>
                <a:ext cx="601" cy="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14"/>
              <p:cNvSpPr/>
              <p:nvPr/>
            </p:nvSpPr>
            <p:spPr bwMode="auto">
              <a:xfrm>
                <a:off x="473" y="3199"/>
                <a:ext cx="602" cy="374"/>
              </a:xfrm>
              <a:custGeom>
                <a:avLst/>
                <a:gdLst>
                  <a:gd name="T0" fmla="*/ 440 w 442"/>
                  <a:gd name="T1" fmla="*/ 218 h 275"/>
                  <a:gd name="T2" fmla="*/ 442 w 442"/>
                  <a:gd name="T3" fmla="*/ 215 h 275"/>
                  <a:gd name="T4" fmla="*/ 442 w 442"/>
                  <a:gd name="T5" fmla="*/ 211 h 275"/>
                  <a:gd name="T6" fmla="*/ 395 w 442"/>
                  <a:gd name="T7" fmla="*/ 77 h 275"/>
                  <a:gd name="T8" fmla="*/ 273 w 442"/>
                  <a:gd name="T9" fmla="*/ 0 h 275"/>
                  <a:gd name="T10" fmla="*/ 257 w 442"/>
                  <a:gd name="T11" fmla="*/ 24 h 275"/>
                  <a:gd name="T12" fmla="*/ 273 w 442"/>
                  <a:gd name="T13" fmla="*/ 28 h 275"/>
                  <a:gd name="T14" fmla="*/ 234 w 442"/>
                  <a:gd name="T15" fmla="*/ 146 h 275"/>
                  <a:gd name="T16" fmla="*/ 229 w 442"/>
                  <a:gd name="T17" fmla="*/ 63 h 275"/>
                  <a:gd name="T18" fmla="*/ 221 w 442"/>
                  <a:gd name="T19" fmla="*/ 66 h 275"/>
                  <a:gd name="T20" fmla="*/ 213 w 442"/>
                  <a:gd name="T21" fmla="*/ 63 h 275"/>
                  <a:gd name="T22" fmla="*/ 207 w 442"/>
                  <a:gd name="T23" fmla="*/ 150 h 275"/>
                  <a:gd name="T24" fmla="*/ 168 w 442"/>
                  <a:gd name="T25" fmla="*/ 28 h 275"/>
                  <a:gd name="T26" fmla="*/ 186 w 442"/>
                  <a:gd name="T27" fmla="*/ 24 h 275"/>
                  <a:gd name="T28" fmla="*/ 170 w 442"/>
                  <a:gd name="T29" fmla="*/ 1 h 275"/>
                  <a:gd name="T30" fmla="*/ 47 w 442"/>
                  <a:gd name="T31" fmla="*/ 77 h 275"/>
                  <a:gd name="T32" fmla="*/ 0 w 442"/>
                  <a:gd name="T33" fmla="*/ 211 h 275"/>
                  <a:gd name="T34" fmla="*/ 0 w 442"/>
                  <a:gd name="T35" fmla="*/ 215 h 275"/>
                  <a:gd name="T36" fmla="*/ 3 w 442"/>
                  <a:gd name="T37" fmla="*/ 218 h 275"/>
                  <a:gd name="T38" fmla="*/ 84 w 442"/>
                  <a:gd name="T39" fmla="*/ 253 h 275"/>
                  <a:gd name="T40" fmla="*/ 89 w 442"/>
                  <a:gd name="T41" fmla="*/ 253 h 275"/>
                  <a:gd name="T42" fmla="*/ 160 w 442"/>
                  <a:gd name="T43" fmla="*/ 275 h 275"/>
                  <a:gd name="T44" fmla="*/ 282 w 442"/>
                  <a:gd name="T45" fmla="*/ 275 h 275"/>
                  <a:gd name="T46" fmla="*/ 353 w 442"/>
                  <a:gd name="T47" fmla="*/ 253 h 275"/>
                  <a:gd name="T48" fmla="*/ 358 w 442"/>
                  <a:gd name="T49" fmla="*/ 253 h 275"/>
                  <a:gd name="T50" fmla="*/ 358 w 442"/>
                  <a:gd name="T51" fmla="*/ 253 h 275"/>
                  <a:gd name="T52" fmla="*/ 440 w 442"/>
                  <a:gd name="T53" fmla="*/ 218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2" h="275">
                    <a:moveTo>
                      <a:pt x="440" y="218"/>
                    </a:moveTo>
                    <a:cubicBezTo>
                      <a:pt x="442" y="215"/>
                      <a:pt x="442" y="215"/>
                      <a:pt x="442" y="215"/>
                    </a:cubicBezTo>
                    <a:cubicBezTo>
                      <a:pt x="442" y="211"/>
                      <a:pt x="442" y="211"/>
                      <a:pt x="442" y="211"/>
                    </a:cubicBezTo>
                    <a:cubicBezTo>
                      <a:pt x="442" y="176"/>
                      <a:pt x="430" y="123"/>
                      <a:pt x="395" y="77"/>
                    </a:cubicBezTo>
                    <a:cubicBezTo>
                      <a:pt x="372" y="47"/>
                      <a:pt x="336" y="11"/>
                      <a:pt x="273" y="0"/>
                    </a:cubicBezTo>
                    <a:cubicBezTo>
                      <a:pt x="257" y="24"/>
                      <a:pt x="257" y="24"/>
                      <a:pt x="257" y="24"/>
                    </a:cubicBezTo>
                    <a:cubicBezTo>
                      <a:pt x="262" y="25"/>
                      <a:pt x="268" y="27"/>
                      <a:pt x="273" y="28"/>
                    </a:cubicBezTo>
                    <a:cubicBezTo>
                      <a:pt x="234" y="146"/>
                      <a:pt x="234" y="146"/>
                      <a:pt x="234" y="146"/>
                    </a:cubicBezTo>
                    <a:cubicBezTo>
                      <a:pt x="229" y="63"/>
                      <a:pt x="229" y="63"/>
                      <a:pt x="229" y="63"/>
                    </a:cubicBezTo>
                    <a:cubicBezTo>
                      <a:pt x="226" y="65"/>
                      <a:pt x="223" y="66"/>
                      <a:pt x="221" y="66"/>
                    </a:cubicBezTo>
                    <a:cubicBezTo>
                      <a:pt x="219" y="66"/>
                      <a:pt x="216" y="65"/>
                      <a:pt x="213" y="63"/>
                    </a:cubicBezTo>
                    <a:cubicBezTo>
                      <a:pt x="207" y="150"/>
                      <a:pt x="207" y="150"/>
                      <a:pt x="207" y="150"/>
                    </a:cubicBezTo>
                    <a:cubicBezTo>
                      <a:pt x="168" y="28"/>
                      <a:pt x="168" y="28"/>
                      <a:pt x="168" y="28"/>
                    </a:cubicBezTo>
                    <a:cubicBezTo>
                      <a:pt x="174" y="27"/>
                      <a:pt x="180" y="25"/>
                      <a:pt x="186" y="24"/>
                    </a:cubicBezTo>
                    <a:cubicBezTo>
                      <a:pt x="170" y="1"/>
                      <a:pt x="170" y="1"/>
                      <a:pt x="170" y="1"/>
                    </a:cubicBezTo>
                    <a:cubicBezTo>
                      <a:pt x="104" y="12"/>
                      <a:pt x="70" y="47"/>
                      <a:pt x="47" y="77"/>
                    </a:cubicBezTo>
                    <a:cubicBezTo>
                      <a:pt x="13" y="123"/>
                      <a:pt x="0" y="176"/>
                      <a:pt x="0" y="211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3" y="218"/>
                      <a:pt x="3" y="218"/>
                      <a:pt x="3" y="218"/>
                    </a:cubicBezTo>
                    <a:cubicBezTo>
                      <a:pt x="26" y="249"/>
                      <a:pt x="64" y="253"/>
                      <a:pt x="84" y="253"/>
                    </a:cubicBezTo>
                    <a:cubicBezTo>
                      <a:pt x="86" y="253"/>
                      <a:pt x="88" y="253"/>
                      <a:pt x="89" y="253"/>
                    </a:cubicBezTo>
                    <a:cubicBezTo>
                      <a:pt x="105" y="265"/>
                      <a:pt x="133" y="272"/>
                      <a:pt x="160" y="275"/>
                    </a:cubicBezTo>
                    <a:cubicBezTo>
                      <a:pt x="282" y="275"/>
                      <a:pt x="282" y="275"/>
                      <a:pt x="282" y="275"/>
                    </a:cubicBezTo>
                    <a:cubicBezTo>
                      <a:pt x="309" y="272"/>
                      <a:pt x="337" y="265"/>
                      <a:pt x="353" y="253"/>
                    </a:cubicBezTo>
                    <a:cubicBezTo>
                      <a:pt x="354" y="253"/>
                      <a:pt x="356" y="253"/>
                      <a:pt x="358" y="253"/>
                    </a:cubicBezTo>
                    <a:cubicBezTo>
                      <a:pt x="358" y="253"/>
                      <a:pt x="358" y="253"/>
                      <a:pt x="358" y="253"/>
                    </a:cubicBezTo>
                    <a:cubicBezTo>
                      <a:pt x="379" y="253"/>
                      <a:pt x="416" y="249"/>
                      <a:pt x="440" y="218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15"/>
              <p:cNvSpPr/>
              <p:nvPr/>
            </p:nvSpPr>
            <p:spPr bwMode="auto">
              <a:xfrm>
                <a:off x="746" y="3227"/>
                <a:ext cx="57" cy="56"/>
              </a:xfrm>
              <a:custGeom>
                <a:avLst/>
                <a:gdLst>
                  <a:gd name="T0" fmla="*/ 0 w 42"/>
                  <a:gd name="T1" fmla="*/ 15 h 41"/>
                  <a:gd name="T2" fmla="*/ 21 w 42"/>
                  <a:gd name="T3" fmla="*/ 41 h 41"/>
                  <a:gd name="T4" fmla="*/ 42 w 42"/>
                  <a:gd name="T5" fmla="*/ 13 h 41"/>
                  <a:gd name="T6" fmla="*/ 21 w 42"/>
                  <a:gd name="T7" fmla="*/ 0 h 41"/>
                  <a:gd name="T8" fmla="*/ 0 w 42"/>
                  <a:gd name="T9" fmla="*/ 1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0" y="15"/>
                    </a:moveTo>
                    <a:cubicBezTo>
                      <a:pt x="0" y="20"/>
                      <a:pt x="14" y="41"/>
                      <a:pt x="21" y="41"/>
                    </a:cubicBezTo>
                    <a:cubicBezTo>
                      <a:pt x="29" y="41"/>
                      <a:pt x="42" y="18"/>
                      <a:pt x="42" y="13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0" y="13"/>
                      <a:pt x="0" y="15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16"/>
              <p:cNvSpPr>
                <a:spLocks noEditPoints="1"/>
              </p:cNvSpPr>
              <p:nvPr/>
            </p:nvSpPr>
            <p:spPr bwMode="auto">
              <a:xfrm>
                <a:off x="624" y="2875"/>
                <a:ext cx="293" cy="343"/>
              </a:xfrm>
              <a:custGeom>
                <a:avLst/>
                <a:gdLst>
                  <a:gd name="T0" fmla="*/ 3 w 215"/>
                  <a:gd name="T1" fmla="*/ 144 h 252"/>
                  <a:gd name="T2" fmla="*/ 13 w 215"/>
                  <a:gd name="T3" fmla="*/ 159 h 252"/>
                  <a:gd name="T4" fmla="*/ 107 w 215"/>
                  <a:gd name="T5" fmla="*/ 252 h 252"/>
                  <a:gd name="T6" fmla="*/ 202 w 215"/>
                  <a:gd name="T7" fmla="*/ 159 h 252"/>
                  <a:gd name="T8" fmla="*/ 212 w 215"/>
                  <a:gd name="T9" fmla="*/ 144 h 252"/>
                  <a:gd name="T10" fmla="*/ 209 w 215"/>
                  <a:gd name="T11" fmla="*/ 127 h 252"/>
                  <a:gd name="T12" fmla="*/ 210 w 215"/>
                  <a:gd name="T13" fmla="*/ 122 h 252"/>
                  <a:gd name="T14" fmla="*/ 211 w 215"/>
                  <a:gd name="T15" fmla="*/ 113 h 252"/>
                  <a:gd name="T16" fmla="*/ 111 w 215"/>
                  <a:gd name="T17" fmla="*/ 0 h 252"/>
                  <a:gd name="T18" fmla="*/ 4 w 215"/>
                  <a:gd name="T19" fmla="*/ 109 h 252"/>
                  <a:gd name="T20" fmla="*/ 5 w 215"/>
                  <a:gd name="T21" fmla="*/ 118 h 252"/>
                  <a:gd name="T22" fmla="*/ 6 w 215"/>
                  <a:gd name="T23" fmla="*/ 127 h 252"/>
                  <a:gd name="T24" fmla="*/ 3 w 215"/>
                  <a:gd name="T25" fmla="*/ 144 h 252"/>
                  <a:gd name="T26" fmla="*/ 16 w 215"/>
                  <a:gd name="T27" fmla="*/ 117 h 252"/>
                  <a:gd name="T28" fmla="*/ 88 w 215"/>
                  <a:gd name="T29" fmla="*/ 106 h 252"/>
                  <a:gd name="T30" fmla="*/ 133 w 215"/>
                  <a:gd name="T31" fmla="*/ 85 h 252"/>
                  <a:gd name="T32" fmla="*/ 168 w 215"/>
                  <a:gd name="T33" fmla="*/ 106 h 252"/>
                  <a:gd name="T34" fmla="*/ 197 w 215"/>
                  <a:gd name="T35" fmla="*/ 115 h 252"/>
                  <a:gd name="T36" fmla="*/ 195 w 215"/>
                  <a:gd name="T37" fmla="*/ 138 h 252"/>
                  <a:gd name="T38" fmla="*/ 194 w 215"/>
                  <a:gd name="T39" fmla="*/ 140 h 252"/>
                  <a:gd name="T40" fmla="*/ 194 w 215"/>
                  <a:gd name="T41" fmla="*/ 147 h 252"/>
                  <a:gd name="T42" fmla="*/ 193 w 215"/>
                  <a:gd name="T43" fmla="*/ 160 h 252"/>
                  <a:gd name="T44" fmla="*/ 107 w 215"/>
                  <a:gd name="T45" fmla="*/ 243 h 252"/>
                  <a:gd name="T46" fmla="*/ 26 w 215"/>
                  <a:gd name="T47" fmla="*/ 169 h 252"/>
                  <a:gd name="T48" fmla="*/ 16 w 215"/>
                  <a:gd name="T49" fmla="*/ 117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5" h="252">
                    <a:moveTo>
                      <a:pt x="3" y="144"/>
                    </a:moveTo>
                    <a:cubicBezTo>
                      <a:pt x="4" y="152"/>
                      <a:pt x="9" y="158"/>
                      <a:pt x="13" y="159"/>
                    </a:cubicBezTo>
                    <a:cubicBezTo>
                      <a:pt x="30" y="212"/>
                      <a:pt x="68" y="252"/>
                      <a:pt x="107" y="252"/>
                    </a:cubicBezTo>
                    <a:cubicBezTo>
                      <a:pt x="149" y="252"/>
                      <a:pt x="186" y="214"/>
                      <a:pt x="202" y="159"/>
                    </a:cubicBezTo>
                    <a:cubicBezTo>
                      <a:pt x="207" y="158"/>
                      <a:pt x="211" y="152"/>
                      <a:pt x="212" y="144"/>
                    </a:cubicBezTo>
                    <a:cubicBezTo>
                      <a:pt x="214" y="136"/>
                      <a:pt x="212" y="130"/>
                      <a:pt x="209" y="127"/>
                    </a:cubicBezTo>
                    <a:cubicBezTo>
                      <a:pt x="209" y="125"/>
                      <a:pt x="209" y="124"/>
                      <a:pt x="210" y="122"/>
                    </a:cubicBezTo>
                    <a:cubicBezTo>
                      <a:pt x="210" y="119"/>
                      <a:pt x="211" y="116"/>
                      <a:pt x="211" y="113"/>
                    </a:cubicBezTo>
                    <a:cubicBezTo>
                      <a:pt x="215" y="64"/>
                      <a:pt x="191" y="0"/>
                      <a:pt x="111" y="0"/>
                    </a:cubicBezTo>
                    <a:cubicBezTo>
                      <a:pt x="33" y="0"/>
                      <a:pt x="0" y="52"/>
                      <a:pt x="4" y="109"/>
                    </a:cubicBezTo>
                    <a:cubicBezTo>
                      <a:pt x="4" y="112"/>
                      <a:pt x="5" y="115"/>
                      <a:pt x="5" y="118"/>
                    </a:cubicBezTo>
                    <a:cubicBezTo>
                      <a:pt x="5" y="121"/>
                      <a:pt x="6" y="124"/>
                      <a:pt x="6" y="127"/>
                    </a:cubicBezTo>
                    <a:cubicBezTo>
                      <a:pt x="3" y="130"/>
                      <a:pt x="1" y="137"/>
                      <a:pt x="3" y="144"/>
                    </a:cubicBezTo>
                    <a:close/>
                    <a:moveTo>
                      <a:pt x="16" y="117"/>
                    </a:moveTo>
                    <a:cubicBezTo>
                      <a:pt x="31" y="120"/>
                      <a:pt x="68" y="119"/>
                      <a:pt x="88" y="106"/>
                    </a:cubicBezTo>
                    <a:cubicBezTo>
                      <a:pt x="109" y="93"/>
                      <a:pt x="133" y="85"/>
                      <a:pt x="133" y="85"/>
                    </a:cubicBezTo>
                    <a:cubicBezTo>
                      <a:pt x="133" y="85"/>
                      <a:pt x="140" y="93"/>
                      <a:pt x="168" y="106"/>
                    </a:cubicBezTo>
                    <a:cubicBezTo>
                      <a:pt x="179" y="110"/>
                      <a:pt x="189" y="114"/>
                      <a:pt x="197" y="115"/>
                    </a:cubicBezTo>
                    <a:cubicBezTo>
                      <a:pt x="198" y="115"/>
                      <a:pt x="197" y="126"/>
                      <a:pt x="195" y="138"/>
                    </a:cubicBezTo>
                    <a:cubicBezTo>
                      <a:pt x="195" y="139"/>
                      <a:pt x="194" y="139"/>
                      <a:pt x="194" y="140"/>
                    </a:cubicBezTo>
                    <a:cubicBezTo>
                      <a:pt x="194" y="143"/>
                      <a:pt x="194" y="145"/>
                      <a:pt x="194" y="147"/>
                    </a:cubicBezTo>
                    <a:cubicBezTo>
                      <a:pt x="193" y="152"/>
                      <a:pt x="193" y="157"/>
                      <a:pt x="193" y="160"/>
                    </a:cubicBezTo>
                    <a:cubicBezTo>
                      <a:pt x="177" y="210"/>
                      <a:pt x="145" y="243"/>
                      <a:pt x="107" y="243"/>
                    </a:cubicBezTo>
                    <a:cubicBezTo>
                      <a:pt x="75" y="243"/>
                      <a:pt x="43" y="212"/>
                      <a:pt x="26" y="169"/>
                    </a:cubicBezTo>
                    <a:cubicBezTo>
                      <a:pt x="25" y="155"/>
                      <a:pt x="15" y="116"/>
                      <a:pt x="16" y="117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396" y="5290347"/>
              <a:ext cx="270478" cy="219015"/>
            </a:xfrm>
            <a:prstGeom prst="rect">
              <a:avLst/>
            </a:prstGeom>
          </p:spPr>
        </p:pic>
      </p:grpSp>
      <p:sp>
        <p:nvSpPr>
          <p:cNvPr id="77" name="文本框 3"/>
          <p:cNvSpPr>
            <a:spLocks noChangeArrowheads="1"/>
          </p:cNvSpPr>
          <p:nvPr/>
        </p:nvSpPr>
        <p:spPr bwMode="auto">
          <a:xfrm>
            <a:off x="6472404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3 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145" name="组合 144"/>
          <p:cNvGrpSpPr/>
          <p:nvPr/>
        </p:nvGrpSpPr>
        <p:grpSpPr>
          <a:xfrm>
            <a:off x="99227" y="3612204"/>
            <a:ext cx="3371208" cy="2910203"/>
            <a:chOff x="180711" y="2771203"/>
            <a:chExt cx="4734189" cy="4086798"/>
          </a:xfrm>
        </p:grpSpPr>
        <p:pic>
          <p:nvPicPr>
            <p:cNvPr id="146" name="图片 1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711" y="2771203"/>
              <a:ext cx="4734189" cy="4086798"/>
            </a:xfrm>
            <a:prstGeom prst="rect">
              <a:avLst/>
            </a:prstGeom>
          </p:spPr>
        </p:pic>
        <p:pic>
          <p:nvPicPr>
            <p:cNvPr id="147" name="Picture 3" descr="C:\Users\Administrator\Desktop\a\z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834" y="5194300"/>
              <a:ext cx="253465" cy="258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8" name="图片 1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1170"/>
            <a:ext cx="12192000" cy="49765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03" y="2362946"/>
            <a:ext cx="96932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35" y="3107477"/>
            <a:ext cx="766286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1834274" y="1575656"/>
            <a:ext cx="5609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Gisha" panose="020B0502040204020203" pitchFamily="34" charset="-79"/>
              </a:rPr>
              <a:t>各级党组织和广大党员、干部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Gisha" panose="020B0502040204020203" pitchFamily="34" charset="-79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1264213" y="1429718"/>
            <a:ext cx="575809" cy="668744"/>
            <a:chOff x="750888" y="4564063"/>
            <a:chExt cx="954087" cy="1108075"/>
          </a:xfrm>
        </p:grpSpPr>
        <p:grpSp>
          <p:nvGrpSpPr>
            <p:cNvPr id="71" name="Group 13"/>
            <p:cNvGrpSpPr>
              <a:grpSpLocks noChangeAspect="1"/>
            </p:cNvGrpSpPr>
            <p:nvPr/>
          </p:nvGrpSpPr>
          <p:grpSpPr bwMode="auto">
            <a:xfrm>
              <a:off x="750888" y="4564063"/>
              <a:ext cx="954087" cy="1108075"/>
              <a:chOff x="473" y="2875"/>
              <a:chExt cx="601" cy="698"/>
            </a:xfrm>
          </p:grpSpPr>
          <p:sp>
            <p:nvSpPr>
              <p:cNvPr id="73" name="AutoShape 12"/>
              <p:cNvSpPr>
                <a:spLocks noChangeAspect="1" noChangeArrowheads="1" noTextEdit="1"/>
              </p:cNvSpPr>
              <p:nvPr/>
            </p:nvSpPr>
            <p:spPr bwMode="auto">
              <a:xfrm>
                <a:off x="473" y="2875"/>
                <a:ext cx="601" cy="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4" name="Freeform 14"/>
              <p:cNvSpPr/>
              <p:nvPr/>
            </p:nvSpPr>
            <p:spPr bwMode="auto">
              <a:xfrm>
                <a:off x="473" y="3199"/>
                <a:ext cx="602" cy="374"/>
              </a:xfrm>
              <a:custGeom>
                <a:avLst/>
                <a:gdLst>
                  <a:gd name="T0" fmla="*/ 440 w 442"/>
                  <a:gd name="T1" fmla="*/ 218 h 275"/>
                  <a:gd name="T2" fmla="*/ 442 w 442"/>
                  <a:gd name="T3" fmla="*/ 215 h 275"/>
                  <a:gd name="T4" fmla="*/ 442 w 442"/>
                  <a:gd name="T5" fmla="*/ 211 h 275"/>
                  <a:gd name="T6" fmla="*/ 395 w 442"/>
                  <a:gd name="T7" fmla="*/ 77 h 275"/>
                  <a:gd name="T8" fmla="*/ 273 w 442"/>
                  <a:gd name="T9" fmla="*/ 0 h 275"/>
                  <a:gd name="T10" fmla="*/ 257 w 442"/>
                  <a:gd name="T11" fmla="*/ 24 h 275"/>
                  <a:gd name="T12" fmla="*/ 273 w 442"/>
                  <a:gd name="T13" fmla="*/ 28 h 275"/>
                  <a:gd name="T14" fmla="*/ 234 w 442"/>
                  <a:gd name="T15" fmla="*/ 146 h 275"/>
                  <a:gd name="T16" fmla="*/ 229 w 442"/>
                  <a:gd name="T17" fmla="*/ 63 h 275"/>
                  <a:gd name="T18" fmla="*/ 221 w 442"/>
                  <a:gd name="T19" fmla="*/ 66 h 275"/>
                  <a:gd name="T20" fmla="*/ 213 w 442"/>
                  <a:gd name="T21" fmla="*/ 63 h 275"/>
                  <a:gd name="T22" fmla="*/ 207 w 442"/>
                  <a:gd name="T23" fmla="*/ 150 h 275"/>
                  <a:gd name="T24" fmla="*/ 168 w 442"/>
                  <a:gd name="T25" fmla="*/ 28 h 275"/>
                  <a:gd name="T26" fmla="*/ 186 w 442"/>
                  <a:gd name="T27" fmla="*/ 24 h 275"/>
                  <a:gd name="T28" fmla="*/ 170 w 442"/>
                  <a:gd name="T29" fmla="*/ 1 h 275"/>
                  <a:gd name="T30" fmla="*/ 47 w 442"/>
                  <a:gd name="T31" fmla="*/ 77 h 275"/>
                  <a:gd name="T32" fmla="*/ 0 w 442"/>
                  <a:gd name="T33" fmla="*/ 211 h 275"/>
                  <a:gd name="T34" fmla="*/ 0 w 442"/>
                  <a:gd name="T35" fmla="*/ 215 h 275"/>
                  <a:gd name="T36" fmla="*/ 3 w 442"/>
                  <a:gd name="T37" fmla="*/ 218 h 275"/>
                  <a:gd name="T38" fmla="*/ 84 w 442"/>
                  <a:gd name="T39" fmla="*/ 253 h 275"/>
                  <a:gd name="T40" fmla="*/ 89 w 442"/>
                  <a:gd name="T41" fmla="*/ 253 h 275"/>
                  <a:gd name="T42" fmla="*/ 160 w 442"/>
                  <a:gd name="T43" fmla="*/ 275 h 275"/>
                  <a:gd name="T44" fmla="*/ 282 w 442"/>
                  <a:gd name="T45" fmla="*/ 275 h 275"/>
                  <a:gd name="T46" fmla="*/ 353 w 442"/>
                  <a:gd name="T47" fmla="*/ 253 h 275"/>
                  <a:gd name="T48" fmla="*/ 358 w 442"/>
                  <a:gd name="T49" fmla="*/ 253 h 275"/>
                  <a:gd name="T50" fmla="*/ 358 w 442"/>
                  <a:gd name="T51" fmla="*/ 253 h 275"/>
                  <a:gd name="T52" fmla="*/ 440 w 442"/>
                  <a:gd name="T53" fmla="*/ 218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2" h="275">
                    <a:moveTo>
                      <a:pt x="440" y="218"/>
                    </a:moveTo>
                    <a:cubicBezTo>
                      <a:pt x="442" y="215"/>
                      <a:pt x="442" y="215"/>
                      <a:pt x="442" y="215"/>
                    </a:cubicBezTo>
                    <a:cubicBezTo>
                      <a:pt x="442" y="211"/>
                      <a:pt x="442" y="211"/>
                      <a:pt x="442" y="211"/>
                    </a:cubicBezTo>
                    <a:cubicBezTo>
                      <a:pt x="442" y="176"/>
                      <a:pt x="430" y="123"/>
                      <a:pt x="395" y="77"/>
                    </a:cubicBezTo>
                    <a:cubicBezTo>
                      <a:pt x="372" y="47"/>
                      <a:pt x="336" y="11"/>
                      <a:pt x="273" y="0"/>
                    </a:cubicBezTo>
                    <a:cubicBezTo>
                      <a:pt x="257" y="24"/>
                      <a:pt x="257" y="24"/>
                      <a:pt x="257" y="24"/>
                    </a:cubicBezTo>
                    <a:cubicBezTo>
                      <a:pt x="262" y="25"/>
                      <a:pt x="268" y="27"/>
                      <a:pt x="273" y="28"/>
                    </a:cubicBezTo>
                    <a:cubicBezTo>
                      <a:pt x="234" y="146"/>
                      <a:pt x="234" y="146"/>
                      <a:pt x="234" y="146"/>
                    </a:cubicBezTo>
                    <a:cubicBezTo>
                      <a:pt x="229" y="63"/>
                      <a:pt x="229" y="63"/>
                      <a:pt x="229" y="63"/>
                    </a:cubicBezTo>
                    <a:cubicBezTo>
                      <a:pt x="226" y="65"/>
                      <a:pt x="223" y="66"/>
                      <a:pt x="221" y="66"/>
                    </a:cubicBezTo>
                    <a:cubicBezTo>
                      <a:pt x="219" y="66"/>
                      <a:pt x="216" y="65"/>
                      <a:pt x="213" y="63"/>
                    </a:cubicBezTo>
                    <a:cubicBezTo>
                      <a:pt x="207" y="150"/>
                      <a:pt x="207" y="150"/>
                      <a:pt x="207" y="150"/>
                    </a:cubicBezTo>
                    <a:cubicBezTo>
                      <a:pt x="168" y="28"/>
                      <a:pt x="168" y="28"/>
                      <a:pt x="168" y="28"/>
                    </a:cubicBezTo>
                    <a:cubicBezTo>
                      <a:pt x="174" y="27"/>
                      <a:pt x="180" y="25"/>
                      <a:pt x="186" y="24"/>
                    </a:cubicBezTo>
                    <a:cubicBezTo>
                      <a:pt x="170" y="1"/>
                      <a:pt x="170" y="1"/>
                      <a:pt x="170" y="1"/>
                    </a:cubicBezTo>
                    <a:cubicBezTo>
                      <a:pt x="104" y="12"/>
                      <a:pt x="70" y="47"/>
                      <a:pt x="47" y="77"/>
                    </a:cubicBezTo>
                    <a:cubicBezTo>
                      <a:pt x="13" y="123"/>
                      <a:pt x="0" y="176"/>
                      <a:pt x="0" y="211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3" y="218"/>
                      <a:pt x="3" y="218"/>
                      <a:pt x="3" y="218"/>
                    </a:cubicBezTo>
                    <a:cubicBezTo>
                      <a:pt x="26" y="249"/>
                      <a:pt x="64" y="253"/>
                      <a:pt x="84" y="253"/>
                    </a:cubicBezTo>
                    <a:cubicBezTo>
                      <a:pt x="86" y="253"/>
                      <a:pt x="88" y="253"/>
                      <a:pt x="89" y="253"/>
                    </a:cubicBezTo>
                    <a:cubicBezTo>
                      <a:pt x="105" y="265"/>
                      <a:pt x="133" y="272"/>
                      <a:pt x="160" y="275"/>
                    </a:cubicBezTo>
                    <a:cubicBezTo>
                      <a:pt x="282" y="275"/>
                      <a:pt x="282" y="275"/>
                      <a:pt x="282" y="275"/>
                    </a:cubicBezTo>
                    <a:cubicBezTo>
                      <a:pt x="309" y="272"/>
                      <a:pt x="337" y="265"/>
                      <a:pt x="353" y="253"/>
                    </a:cubicBezTo>
                    <a:cubicBezTo>
                      <a:pt x="354" y="253"/>
                      <a:pt x="356" y="253"/>
                      <a:pt x="358" y="253"/>
                    </a:cubicBezTo>
                    <a:cubicBezTo>
                      <a:pt x="358" y="253"/>
                      <a:pt x="358" y="253"/>
                      <a:pt x="358" y="253"/>
                    </a:cubicBezTo>
                    <a:cubicBezTo>
                      <a:pt x="379" y="253"/>
                      <a:pt x="416" y="249"/>
                      <a:pt x="440" y="218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5" name="Freeform 15"/>
              <p:cNvSpPr/>
              <p:nvPr/>
            </p:nvSpPr>
            <p:spPr bwMode="auto">
              <a:xfrm>
                <a:off x="746" y="3227"/>
                <a:ext cx="57" cy="56"/>
              </a:xfrm>
              <a:custGeom>
                <a:avLst/>
                <a:gdLst>
                  <a:gd name="T0" fmla="*/ 0 w 42"/>
                  <a:gd name="T1" fmla="*/ 15 h 41"/>
                  <a:gd name="T2" fmla="*/ 21 w 42"/>
                  <a:gd name="T3" fmla="*/ 41 h 41"/>
                  <a:gd name="T4" fmla="*/ 42 w 42"/>
                  <a:gd name="T5" fmla="*/ 13 h 41"/>
                  <a:gd name="T6" fmla="*/ 21 w 42"/>
                  <a:gd name="T7" fmla="*/ 0 h 41"/>
                  <a:gd name="T8" fmla="*/ 0 w 42"/>
                  <a:gd name="T9" fmla="*/ 1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1">
                    <a:moveTo>
                      <a:pt x="0" y="15"/>
                    </a:moveTo>
                    <a:cubicBezTo>
                      <a:pt x="0" y="20"/>
                      <a:pt x="14" y="41"/>
                      <a:pt x="21" y="41"/>
                    </a:cubicBezTo>
                    <a:cubicBezTo>
                      <a:pt x="29" y="41"/>
                      <a:pt x="42" y="18"/>
                      <a:pt x="42" y="13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0" y="13"/>
                      <a:pt x="0" y="15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6" name="Freeform 16"/>
              <p:cNvSpPr>
                <a:spLocks noEditPoints="1"/>
              </p:cNvSpPr>
              <p:nvPr/>
            </p:nvSpPr>
            <p:spPr bwMode="auto">
              <a:xfrm>
                <a:off x="624" y="2875"/>
                <a:ext cx="293" cy="343"/>
              </a:xfrm>
              <a:custGeom>
                <a:avLst/>
                <a:gdLst>
                  <a:gd name="T0" fmla="*/ 3 w 215"/>
                  <a:gd name="T1" fmla="*/ 144 h 252"/>
                  <a:gd name="T2" fmla="*/ 13 w 215"/>
                  <a:gd name="T3" fmla="*/ 159 h 252"/>
                  <a:gd name="T4" fmla="*/ 107 w 215"/>
                  <a:gd name="T5" fmla="*/ 252 h 252"/>
                  <a:gd name="T6" fmla="*/ 202 w 215"/>
                  <a:gd name="T7" fmla="*/ 159 h 252"/>
                  <a:gd name="T8" fmla="*/ 212 w 215"/>
                  <a:gd name="T9" fmla="*/ 144 h 252"/>
                  <a:gd name="T10" fmla="*/ 209 w 215"/>
                  <a:gd name="T11" fmla="*/ 127 h 252"/>
                  <a:gd name="T12" fmla="*/ 210 w 215"/>
                  <a:gd name="T13" fmla="*/ 122 h 252"/>
                  <a:gd name="T14" fmla="*/ 211 w 215"/>
                  <a:gd name="T15" fmla="*/ 113 h 252"/>
                  <a:gd name="T16" fmla="*/ 111 w 215"/>
                  <a:gd name="T17" fmla="*/ 0 h 252"/>
                  <a:gd name="T18" fmla="*/ 4 w 215"/>
                  <a:gd name="T19" fmla="*/ 109 h 252"/>
                  <a:gd name="T20" fmla="*/ 5 w 215"/>
                  <a:gd name="T21" fmla="*/ 118 h 252"/>
                  <a:gd name="T22" fmla="*/ 6 w 215"/>
                  <a:gd name="T23" fmla="*/ 127 h 252"/>
                  <a:gd name="T24" fmla="*/ 3 w 215"/>
                  <a:gd name="T25" fmla="*/ 144 h 252"/>
                  <a:gd name="T26" fmla="*/ 16 w 215"/>
                  <a:gd name="T27" fmla="*/ 117 h 252"/>
                  <a:gd name="T28" fmla="*/ 88 w 215"/>
                  <a:gd name="T29" fmla="*/ 106 h 252"/>
                  <a:gd name="T30" fmla="*/ 133 w 215"/>
                  <a:gd name="T31" fmla="*/ 85 h 252"/>
                  <a:gd name="T32" fmla="*/ 168 w 215"/>
                  <a:gd name="T33" fmla="*/ 106 h 252"/>
                  <a:gd name="T34" fmla="*/ 197 w 215"/>
                  <a:gd name="T35" fmla="*/ 115 h 252"/>
                  <a:gd name="T36" fmla="*/ 195 w 215"/>
                  <a:gd name="T37" fmla="*/ 138 h 252"/>
                  <a:gd name="T38" fmla="*/ 194 w 215"/>
                  <a:gd name="T39" fmla="*/ 140 h 252"/>
                  <a:gd name="T40" fmla="*/ 194 w 215"/>
                  <a:gd name="T41" fmla="*/ 147 h 252"/>
                  <a:gd name="T42" fmla="*/ 193 w 215"/>
                  <a:gd name="T43" fmla="*/ 160 h 252"/>
                  <a:gd name="T44" fmla="*/ 107 w 215"/>
                  <a:gd name="T45" fmla="*/ 243 h 252"/>
                  <a:gd name="T46" fmla="*/ 26 w 215"/>
                  <a:gd name="T47" fmla="*/ 169 h 252"/>
                  <a:gd name="T48" fmla="*/ 16 w 215"/>
                  <a:gd name="T49" fmla="*/ 117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5" h="252">
                    <a:moveTo>
                      <a:pt x="3" y="144"/>
                    </a:moveTo>
                    <a:cubicBezTo>
                      <a:pt x="4" y="152"/>
                      <a:pt x="9" y="158"/>
                      <a:pt x="13" y="159"/>
                    </a:cubicBezTo>
                    <a:cubicBezTo>
                      <a:pt x="30" y="212"/>
                      <a:pt x="68" y="252"/>
                      <a:pt x="107" y="252"/>
                    </a:cubicBezTo>
                    <a:cubicBezTo>
                      <a:pt x="149" y="252"/>
                      <a:pt x="186" y="214"/>
                      <a:pt x="202" y="159"/>
                    </a:cubicBezTo>
                    <a:cubicBezTo>
                      <a:pt x="207" y="158"/>
                      <a:pt x="211" y="152"/>
                      <a:pt x="212" y="144"/>
                    </a:cubicBezTo>
                    <a:cubicBezTo>
                      <a:pt x="214" y="136"/>
                      <a:pt x="212" y="130"/>
                      <a:pt x="209" y="127"/>
                    </a:cubicBezTo>
                    <a:cubicBezTo>
                      <a:pt x="209" y="125"/>
                      <a:pt x="209" y="124"/>
                      <a:pt x="210" y="122"/>
                    </a:cubicBezTo>
                    <a:cubicBezTo>
                      <a:pt x="210" y="119"/>
                      <a:pt x="211" y="116"/>
                      <a:pt x="211" y="113"/>
                    </a:cubicBezTo>
                    <a:cubicBezTo>
                      <a:pt x="215" y="64"/>
                      <a:pt x="191" y="0"/>
                      <a:pt x="111" y="0"/>
                    </a:cubicBezTo>
                    <a:cubicBezTo>
                      <a:pt x="33" y="0"/>
                      <a:pt x="0" y="52"/>
                      <a:pt x="4" y="109"/>
                    </a:cubicBezTo>
                    <a:cubicBezTo>
                      <a:pt x="4" y="112"/>
                      <a:pt x="5" y="115"/>
                      <a:pt x="5" y="118"/>
                    </a:cubicBezTo>
                    <a:cubicBezTo>
                      <a:pt x="5" y="121"/>
                      <a:pt x="6" y="124"/>
                      <a:pt x="6" y="127"/>
                    </a:cubicBezTo>
                    <a:cubicBezTo>
                      <a:pt x="3" y="130"/>
                      <a:pt x="1" y="137"/>
                      <a:pt x="3" y="144"/>
                    </a:cubicBezTo>
                    <a:close/>
                    <a:moveTo>
                      <a:pt x="16" y="117"/>
                    </a:moveTo>
                    <a:cubicBezTo>
                      <a:pt x="31" y="120"/>
                      <a:pt x="68" y="119"/>
                      <a:pt x="88" y="106"/>
                    </a:cubicBezTo>
                    <a:cubicBezTo>
                      <a:pt x="109" y="93"/>
                      <a:pt x="133" y="85"/>
                      <a:pt x="133" y="85"/>
                    </a:cubicBezTo>
                    <a:cubicBezTo>
                      <a:pt x="133" y="85"/>
                      <a:pt x="140" y="93"/>
                      <a:pt x="168" y="106"/>
                    </a:cubicBezTo>
                    <a:cubicBezTo>
                      <a:pt x="179" y="110"/>
                      <a:pt x="189" y="114"/>
                      <a:pt x="197" y="115"/>
                    </a:cubicBezTo>
                    <a:cubicBezTo>
                      <a:pt x="198" y="115"/>
                      <a:pt x="197" y="126"/>
                      <a:pt x="195" y="138"/>
                    </a:cubicBezTo>
                    <a:cubicBezTo>
                      <a:pt x="195" y="139"/>
                      <a:pt x="194" y="139"/>
                      <a:pt x="194" y="140"/>
                    </a:cubicBezTo>
                    <a:cubicBezTo>
                      <a:pt x="194" y="143"/>
                      <a:pt x="194" y="145"/>
                      <a:pt x="194" y="147"/>
                    </a:cubicBezTo>
                    <a:cubicBezTo>
                      <a:pt x="193" y="152"/>
                      <a:pt x="193" y="157"/>
                      <a:pt x="193" y="160"/>
                    </a:cubicBezTo>
                    <a:cubicBezTo>
                      <a:pt x="177" y="210"/>
                      <a:pt x="145" y="243"/>
                      <a:pt x="107" y="243"/>
                    </a:cubicBezTo>
                    <a:cubicBezTo>
                      <a:pt x="75" y="243"/>
                      <a:pt x="43" y="212"/>
                      <a:pt x="26" y="169"/>
                    </a:cubicBezTo>
                    <a:cubicBezTo>
                      <a:pt x="25" y="155"/>
                      <a:pt x="15" y="116"/>
                      <a:pt x="16" y="117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396" y="5290347"/>
              <a:ext cx="270478" cy="219015"/>
            </a:xfrm>
            <a:prstGeom prst="rect">
              <a:avLst/>
            </a:prstGeom>
          </p:spPr>
        </p:pic>
      </p:grpSp>
      <p:sp>
        <p:nvSpPr>
          <p:cNvPr id="77" name="文本框 3"/>
          <p:cNvSpPr>
            <a:spLocks noChangeArrowheads="1"/>
          </p:cNvSpPr>
          <p:nvPr/>
        </p:nvSpPr>
        <p:spPr bwMode="auto">
          <a:xfrm>
            <a:off x="6472404" y="1637502"/>
            <a:ext cx="2233075" cy="725444"/>
          </a:xfrm>
          <a:prstGeom prst="rect">
            <a:avLst/>
          </a:prstGeom>
          <a:noFill/>
          <a:ln>
            <a:noFill/>
          </a:ln>
        </p:spPr>
        <p:txBody>
          <a:bodyPr wrap="square" lIns="34089" tIns="17044" rIns="34089" bIns="1704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  <a:alpha val="62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4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  <a:alpha val="62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1633671" y="2242202"/>
            <a:ext cx="9639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积极解决群众最急最忧最盼的问题，强化了宗旨意识和为民情怀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5913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75026" y="2648871"/>
            <a:ext cx="3076192" cy="2203434"/>
            <a:chOff x="-1958232" y="2267057"/>
            <a:chExt cx="2412463" cy="1827386"/>
          </a:xfrm>
        </p:grpSpPr>
        <p:sp>
          <p:nvSpPr>
            <p:cNvPr id="28" name="矩形: 圆角 27"/>
            <p:cNvSpPr/>
            <p:nvPr/>
          </p:nvSpPr>
          <p:spPr>
            <a:xfrm>
              <a:off x="-1958232" y="2267057"/>
              <a:ext cx="2412463" cy="1827386"/>
            </a:xfrm>
            <a:prstGeom prst="roundRect">
              <a:avLst>
                <a:gd name="adj" fmla="val 2186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E7E6E6">
                  <a:lumMod val="9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9" name="矩形: 圆角 28"/>
            <p:cNvSpPr/>
            <p:nvPr/>
          </p:nvSpPr>
          <p:spPr>
            <a:xfrm>
              <a:off x="-1799029" y="2410190"/>
              <a:ext cx="2094056" cy="1543238"/>
            </a:xfrm>
            <a:prstGeom prst="roundRect">
              <a:avLst>
                <a:gd name="adj" fmla="val 2186"/>
              </a:avLst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47" y="2920147"/>
            <a:ext cx="7662863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340"/>
                                </p:stCondLst>
                                <p:childTnLst>
                                  <p:par>
                                    <p:cTn id="28" presetID="2" presetClass="entr" presetSubtype="8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3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9" grpId="0"/>
          <p:bldP spid="77" grpId="0"/>
          <p:bldP spid="7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34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9" grpId="0"/>
          <p:bldP spid="77" grpId="0"/>
          <p:bldP spid="78" grpId="0"/>
        </p:bldLst>
      </p:timing>
    </mc:Fallback>
  </mc:AlternateContent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8*i*1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6587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6587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SHOW_EDIT_AREA_INDICATION" val="0"/>
  <p:tag name="KSO_WM_TEMPLATE_THUMBS_INDEX" val="1、5、6、7、8、10、13、15"/>
  <p:tag name="KSO_WM_TEMPLATE_TOPIC_ID" val="2869567"/>
  <p:tag name="KSO_WM_TEMPLATE_OUTLINE_ID" val="5"/>
  <p:tag name="KSO_WM_TEMPLATE_SCENE_ID" val="1"/>
  <p:tag name="KSO_WM_TEMPLATE_JOB_ID" val="5"/>
  <p:tag name="KSO_WM_TEMPLATE_TOPIC_DEFAULT" val="0"/>
  <p:tag name="KSO_WM_TEMPLATE_SUBCATEGORY" val="0"/>
  <p:tag name="KSO_WM_TEMPLATE_COLOR_TYPE" val="1"/>
  <p:tag name="KSO_WM_TEMPLATE_MASTER_THUMB_INDEX" val="18"/>
  <p:tag name="KSO_WM_TAG_VERSION" val="1.0"/>
  <p:tag name="KSO_WM_BEAUTIFY_FLAG" val="#wm#"/>
  <p:tag name="KSO_WM_TEMPLATE_CATEGORY" val="custom"/>
  <p:tag name="KSO_WM_TEMPLATE_INDEX" val="20186587"/>
  <p:tag name="KSO_WM_TEMPLATE_MASTER_TYPE" val="1"/>
</p:tagLst>
</file>

<file path=ppt/tags/tag171.xml><?xml version="1.0" encoding="utf-8"?>
<p:tagLst xmlns:p="http://schemas.openxmlformats.org/presentationml/2006/main">
  <p:tag name="MH" val="20150516230504"/>
  <p:tag name="MH_LIBRARY" val="CONTENTS"/>
  <p:tag name="MH_TYPE" val="OTHERS"/>
  <p:tag name="ID" val="545812"/>
</p:tagLst>
</file>

<file path=ppt/tags/tag172.xml><?xml version="1.0" encoding="utf-8"?>
<p:tagLst xmlns:p="http://schemas.openxmlformats.org/presentationml/2006/main">
  <p:tag name="KSO_WM_TEMPLATE_THUMBS_INDEX" val="1、5、6、7、8、10、13、15"/>
  <p:tag name="KSO_WM_TEMPLATE_TOPIC_ID" val="2869567"/>
  <p:tag name="KSO_WM_TEMPLATE_OUTLINE_ID" val="5"/>
  <p:tag name="KSO_WM_TEMPLATE_SCENE_ID" val="1"/>
  <p:tag name="KSO_WM_TEMPLATE_JOB_ID" val="5"/>
  <p:tag name="KSO_WM_TEMPLATE_TOPIC_DEFAULT" val="0"/>
  <p:tag name="KSO_WM_SLIDE_ID" val="custom20186587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186587"/>
  <p:tag name="KSO_WM_SLIDE_LAYOUT" val="a_b"/>
  <p:tag name="KSO_WM_SLIDE_LAYOUT_CNT" val="1_3"/>
</p:tagLst>
</file>

<file path=ppt/tags/tag173.xml><?xml version="1.0" encoding="utf-8"?>
<p:tagLst xmlns:p="http://schemas.openxmlformats.org/presentationml/2006/main">
  <p:tag name="KSO_WM_TEMPLATE_THUMBS_INDEX" val="1、5、6、7、8、10、13、15"/>
  <p:tag name="KSO_WM_TEMPLATE_TOPIC_ID" val="2869567"/>
  <p:tag name="KSO_WM_TEMPLATE_OUTLINE_ID" val="5"/>
  <p:tag name="KSO_WM_TEMPLATE_SCENE_ID" val="1"/>
  <p:tag name="KSO_WM_TEMPLATE_JOB_ID" val="5"/>
  <p:tag name="KSO_WM_TEMPLATE_TOPIC_DEFAULT" val="0"/>
  <p:tag name="KSO_WM_SLIDE_ID" val="custom20186587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186587"/>
  <p:tag name="KSO_WM_SLIDE_LAYOUT" val="a_b"/>
  <p:tag name="KSO_WM_SLIDE_LAYOUT_CNT" val="1_3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hj2">
  <a:themeElements>
    <a:clrScheme name="自定义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6A3C7C"/>
      </a:accent4>
      <a:accent5>
        <a:srgbClr val="C65885"/>
      </a:accent5>
      <a:accent6>
        <a:srgbClr val="FCC79F"/>
      </a:accent6>
      <a:hlink>
        <a:srgbClr val="00AF92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4">
                <a:lumMod val="75000"/>
              </a:schemeClr>
            </a:gs>
            <a:gs pos="48000">
              <a:schemeClr val="accent6">
                <a:lumMod val="50000"/>
              </a:schemeClr>
            </a:gs>
            <a:gs pos="100000">
              <a:schemeClr val="accent6">
                <a:lumMod val="90000"/>
              </a:schemeClr>
            </a:gs>
          </a:gsLst>
        </a:gradFill>
        <a:ln>
          <a:solidFill>
            <a:schemeClr val="bg2">
              <a:lumMod val="2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1.1.1.1.1.1.1.党政风主题配色红">
      <a:dk1>
        <a:srgbClr val="000000"/>
      </a:dk1>
      <a:lt1>
        <a:srgbClr val="FFFFFF"/>
      </a:lt1>
      <a:dk2>
        <a:srgbClr val="F2D6BE"/>
      </a:dk2>
      <a:lt2>
        <a:srgbClr val="F8E9DD"/>
      </a:lt2>
      <a:accent1>
        <a:srgbClr val="D10F25"/>
      </a:accent1>
      <a:accent2>
        <a:srgbClr val="DB4921"/>
      </a:accent2>
      <a:accent3>
        <a:srgbClr val="E87723"/>
      </a:accent3>
      <a:accent4>
        <a:srgbClr val="E89930"/>
      </a:accent4>
      <a:accent5>
        <a:srgbClr val="EDB52A"/>
      </a:accent5>
      <a:accent6>
        <a:srgbClr val="FCC30C"/>
      </a:accent6>
      <a:hlink>
        <a:srgbClr val="4987FF"/>
      </a:hlink>
      <a:folHlink>
        <a:srgbClr val="B356DB"/>
      </a:folHlink>
    </a:clrScheme>
    <a:fontScheme name="党政风、中国风">
      <a:majorFont>
        <a:latin typeface="隶书"/>
        <a:ea typeface="隶书"/>
        <a:cs typeface=""/>
      </a:majorFont>
      <a:minorFont>
        <a:latin typeface="隶书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.1.1.1.1.1.1.党政风主题配色红">
    <a:dk1>
      <a:srgbClr val="000000"/>
    </a:dk1>
    <a:lt1>
      <a:srgbClr val="FFFFFF"/>
    </a:lt1>
    <a:dk2>
      <a:srgbClr val="F2D6BE"/>
    </a:dk2>
    <a:lt2>
      <a:srgbClr val="F8E9DD"/>
    </a:lt2>
    <a:accent1>
      <a:srgbClr val="D10F25"/>
    </a:accent1>
    <a:accent2>
      <a:srgbClr val="DB4921"/>
    </a:accent2>
    <a:accent3>
      <a:srgbClr val="E87723"/>
    </a:accent3>
    <a:accent4>
      <a:srgbClr val="E89930"/>
    </a:accent4>
    <a:accent5>
      <a:srgbClr val="EDB52A"/>
    </a:accent5>
    <a:accent6>
      <a:srgbClr val="FCC30C"/>
    </a:accent6>
    <a:hlink>
      <a:srgbClr val="4987FF"/>
    </a:hlink>
    <a:folHlink>
      <a:srgbClr val="B356DB"/>
    </a:folHlink>
  </a:clrScheme>
</a:themeOverride>
</file>

<file path=ppt/theme/themeOverride2.xml><?xml version="1.0" encoding="utf-8"?>
<a:themeOverride xmlns:a="http://schemas.openxmlformats.org/drawingml/2006/main">
  <a:clrScheme name="1.1.1.1.1.1.1.党政风主题配色红">
    <a:dk1>
      <a:srgbClr val="000000"/>
    </a:dk1>
    <a:lt1>
      <a:srgbClr val="FFFFFF"/>
    </a:lt1>
    <a:dk2>
      <a:srgbClr val="F2D6BE"/>
    </a:dk2>
    <a:lt2>
      <a:srgbClr val="F8E9DD"/>
    </a:lt2>
    <a:accent1>
      <a:srgbClr val="D10F25"/>
    </a:accent1>
    <a:accent2>
      <a:srgbClr val="DB4921"/>
    </a:accent2>
    <a:accent3>
      <a:srgbClr val="E87723"/>
    </a:accent3>
    <a:accent4>
      <a:srgbClr val="E89930"/>
    </a:accent4>
    <a:accent5>
      <a:srgbClr val="EDB52A"/>
    </a:accent5>
    <a:accent6>
      <a:srgbClr val="FCC30C"/>
    </a:accent6>
    <a:hlink>
      <a:srgbClr val="4987FF"/>
    </a:hlink>
    <a:folHlink>
      <a:srgbClr val="B356D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</Words>
  <Application>WPS 演示</Application>
  <PresentationFormat>自定义</PresentationFormat>
  <Paragraphs>153</Paragraphs>
  <Slides>38</Slides>
  <Notes>38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38</vt:i4>
      </vt:variant>
    </vt:vector>
  </HeadingPairs>
  <TitlesOfParts>
    <vt:vector size="64" baseType="lpstr">
      <vt:lpstr>Arial</vt:lpstr>
      <vt:lpstr>宋体</vt:lpstr>
      <vt:lpstr>Wingdings</vt:lpstr>
      <vt:lpstr>微软雅黑</vt:lpstr>
      <vt:lpstr>字魂110号-武林江湖体</vt:lpstr>
      <vt:lpstr>Calibri</vt:lpstr>
      <vt:lpstr>隶书</vt:lpstr>
      <vt:lpstr>汉仪尚巍手书W</vt:lpstr>
      <vt:lpstr>等线</vt:lpstr>
      <vt:lpstr>华文行楷</vt:lpstr>
      <vt:lpstr>Calibri</vt:lpstr>
      <vt:lpstr>MS PGothic</vt:lpstr>
      <vt:lpstr>Arial</vt:lpstr>
      <vt:lpstr>思源宋体 CN Heavy</vt:lpstr>
      <vt:lpstr>Gisha</vt:lpstr>
      <vt:lpstr>字魂55号-龙吟手书</vt:lpstr>
      <vt:lpstr>Arial Unicode MS</vt:lpstr>
      <vt:lpstr>方正粗宋简体</vt:lpstr>
      <vt:lpstr>字魂121号-山海手书</vt:lpstr>
      <vt:lpstr>字魂4号-苍劲行楷体</vt:lpstr>
      <vt:lpstr>字魂96号-虎啸手书</vt:lpstr>
      <vt:lpstr>Segoe UI Symbol</vt:lpstr>
      <vt:lpstr>Office 主题​​</vt:lpstr>
      <vt:lpstr>lhj2</vt:lpstr>
      <vt:lpstr>3_Office 主题​​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0</Company>
  <LinksUpToDate>false</LinksUpToDate>
  <SharedDoc>false</SharedDoc>
  <HyperlinksChanged>false</HyperlinksChanged>
  <AppVersion>14.0000</AppVersion>
  <Manager>0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</dc:title>
  <dc:creator>00</dc:creator>
  <cp:keywords>0</cp:keywords>
  <dc:description>0</dc:description>
  <dc:subject>0</dc:subject>
  <cp:category>0</cp:category>
  <cp:lastModifiedBy>Goodboy℡¹³⁵¹⁸¹⁸⁶⁶¹⁷</cp:lastModifiedBy>
  <cp:revision>17</cp:revision>
  <dcterms:created xsi:type="dcterms:W3CDTF">2019-09-22T14:14:00Z</dcterms:created>
  <dcterms:modified xsi:type="dcterms:W3CDTF">2020-07-24T06:52:22Z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