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81" r:id="rId2"/>
  </p:sldMasterIdLst>
  <p:notesMasterIdLst>
    <p:notesMasterId r:id="rId5"/>
  </p:notesMasterIdLst>
  <p:sldIdLst>
    <p:sldId id="489" r:id="rId3"/>
    <p:sldId id="432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2" userDrawn="1">
          <p15:clr>
            <a:srgbClr val="A4A3A4"/>
          </p15:clr>
        </p15:guide>
        <p15:guide id="2" pos="30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5A6"/>
    <a:srgbClr val="004370"/>
    <a:srgbClr val="0067AC"/>
    <a:srgbClr val="0000CC"/>
    <a:srgbClr val="008000"/>
    <a:srgbClr val="FFFFFF"/>
    <a:srgbClr val="0066CC"/>
    <a:srgbClr val="0033CC"/>
    <a:srgbClr val="F6B104"/>
    <a:srgbClr val="014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655" autoAdjust="0"/>
    <p:restoredTop sz="94660" autoAdjust="0"/>
  </p:normalViewPr>
  <p:slideViewPr>
    <p:cSldViewPr>
      <p:cViewPr varScale="1">
        <p:scale>
          <a:sx n="89" d="100"/>
          <a:sy n="89" d="100"/>
        </p:scale>
        <p:origin x="-2046" y="-72"/>
      </p:cViewPr>
      <p:guideLst>
        <p:guide orient="horz" pos="2112"/>
        <p:guide pos="301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DCFB365-C804-425C-B9BB-F0BF726B1A33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EAEC893-16D5-4AD6-BF24-4814436D3C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626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fld id="{82151793-EEC8-4FEF-A4CA-388263F9207E}" type="slidenum">
              <a:rPr lang="zh-CN" altLang="zh-CN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zh-CN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17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DBFC3DBA-CF87-4733-B8D7-030CA73129D5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0144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019A757-58F1-4B8B-8963-285F5D18FFC8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7587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E932A6A-D1F0-494D-9D1D-92C4408083BD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60596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ED432BCB-40C9-4EDC-8386-CD99430A3545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66992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990600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zh-CN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4572000"/>
            <a:ext cx="51816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zh-CN" dirty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0C137-46CF-4808-9A68-C9978BCCC7A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21991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0083" y="808093"/>
            <a:ext cx="7391308" cy="487363"/>
          </a:xfrm>
        </p:spPr>
        <p:txBody>
          <a:bodyPr/>
          <a:lstStyle>
            <a:lvl1pPr>
              <a:defRPr sz="3200">
                <a:latin typeface="+mn-ea"/>
                <a:ea typeface="+mn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447852"/>
            <a:ext cx="8229600" cy="4068711"/>
          </a:xfrm>
        </p:spPr>
        <p:txBody>
          <a:bodyPr/>
          <a:lstStyle>
            <a:lvl1pPr marL="609600" indent="-609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FD25F-2988-408B-B186-654871490B4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83163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D95C-3094-4290-827E-0FB75F0845C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45642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95800" y="990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9A144-4B3E-45C4-B6D1-DF9FC4C21F5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90560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217E2-FB3E-4C9F-B056-5887A8A4A76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41790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4BE57-EE9B-484E-B4D5-0728A35C827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81845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7363D-CA59-436A-ABF8-5E0801F99B7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64080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62A3BC2-C899-4197-B8F2-11C631D717F9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722460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C2A78-CB66-42F9-86D7-868C9FB52A7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079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9C063-4A37-4306-A0AF-F2ABA5F0E48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1448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16DD8-4C92-4A8D-8F3E-90A6105BCD6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841389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2076450" cy="5364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076950" cy="5364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138E3-F127-421B-8DB4-48C68711642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79526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304800" y="9906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AF2D5-45E7-447E-9F7C-5563113F596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23141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A38C3B72-2DCB-406C-B193-55BFD7324AB0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31562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B3E1DE6A-49D3-4AB5-A10E-7CDB242345E8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8712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C27B305A-15C6-4532-B844-E7A3D2D0EB1B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7252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C04674C1-DE79-4326-8136-121085619C8C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8158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6AE979D2-77EC-43B4-97D4-E29D6E10AB69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33139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33875000-ACE2-4CDB-8C9C-FEBDC1F5F6AD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974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BF9D0CA7-2C07-4471-BF84-9B6B8ACD4EFD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4680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 eaLnBrk="1" hangingPunct="1"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 eaLnBrk="1" hangingPunct="1">
              <a:buFont typeface="Arial" panose="020B0604020202020204" pitchFamily="34" charset="0"/>
              <a:buNone/>
              <a:defRPr sz="1400" noProof="1">
                <a:latin typeface="Arial" charset="0"/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F299A9EC-70E3-4A71-9520-5C515B22A3EE}" type="slidenum">
              <a:rPr lang="en-US" altLang="zh-CN"/>
              <a:pPr>
                <a:defRPr/>
              </a:pPr>
              <a:t>‹#›</a:t>
            </a:fld>
            <a:endParaRPr lang="zh-CN">
              <a:latin typeface="Arial" panose="020B0604020202020204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2400"/>
            <a:ext cx="7467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E31766F-2422-487E-A14C-18C1A0BADB8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410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906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9pPr>
    </p:titleStyle>
    <p:bodyStyle>
      <a:lvl1pPr marL="609600" indent="-609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p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5334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371600" indent="-4572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itchFamily="2" charset="-122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454025"/>
            <a:ext cx="385603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矩形 5"/>
          <p:cNvSpPr>
            <a:spLocks noChangeArrowheads="1"/>
          </p:cNvSpPr>
          <p:nvPr/>
        </p:nvSpPr>
        <p:spPr bwMode="auto">
          <a:xfrm>
            <a:off x="696913" y="1290100"/>
            <a:ext cx="777229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altLang="zh-CN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项目 </a:t>
            </a:r>
            <a:endParaRPr lang="en-US" altLang="zh-CN" sz="2800" b="1" dirty="0" smtClean="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结题评审答辩</a:t>
            </a:r>
            <a:endParaRPr lang="en-US" altLang="zh-CN" sz="2800" b="1" dirty="0" smtClean="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800" b="1" dirty="0" smtClean="0">
                <a:solidFill>
                  <a:srgbClr val="005095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项目负责人：</a:t>
            </a:r>
            <a:endParaRPr lang="en-US" altLang="zh-CN" sz="2800" b="1" dirty="0" smtClean="0">
              <a:solidFill>
                <a:srgbClr val="005095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5095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项目</a:t>
            </a:r>
            <a:r>
              <a:rPr lang="zh-CN" altLang="en-US" sz="2800" b="1" dirty="0" smtClean="0">
                <a:solidFill>
                  <a:srgbClr val="005095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组成员：</a:t>
            </a:r>
            <a:endParaRPr lang="zh-CN" altLang="en-US" sz="3600" b="1" dirty="0">
              <a:solidFill>
                <a:srgbClr val="005095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47121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06045" y="-1"/>
            <a:ext cx="2559050" cy="6859271"/>
          </a:xfrm>
          <a:prstGeom prst="rect">
            <a:avLst/>
          </a:prstGeom>
          <a:solidFill>
            <a:srgbClr val="0555A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388" tIns="45695" rIns="91388" bIns="45695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46085" name="标题 4097"/>
          <p:cNvSpPr>
            <a:spLocks noGrp="1" noChangeArrowheads="1"/>
          </p:cNvSpPr>
          <p:nvPr>
            <p:ph type="ctrTitle"/>
          </p:nvPr>
        </p:nvSpPr>
        <p:spPr>
          <a:xfrm>
            <a:off x="4596877" y="1600200"/>
            <a:ext cx="5337175" cy="1470025"/>
          </a:xfrm>
        </p:spPr>
        <p:txBody>
          <a:bodyPr anchor="ctr"/>
          <a:lstStyle/>
          <a:p>
            <a:pPr algn="l" defTabSz="1219200">
              <a:defRPr/>
            </a:pPr>
            <a:r>
              <a:rPr lang="en-US" altLang="zh-CN" sz="2500" dirty="0" smtClean="0">
                <a:latin typeface="+mj-ea"/>
                <a:cs typeface="+mn-ea"/>
                <a:sym typeface="Arial" panose="020B0604020202020204" pitchFamily="34" charset="0"/>
              </a:rPr>
              <a:t>             </a:t>
            </a:r>
            <a:r>
              <a:rPr lang="zh-CN" altLang="en-US" sz="2500" dirty="0" smtClean="0"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500" dirty="0" smtClean="0"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> </a:t>
            </a:r>
            <a:b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4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>研究</a:t>
            </a:r>
            <a:r>
              <a:rPr lang="zh-CN" altLang="en-US" sz="2400" dirty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>主要</a:t>
            </a:r>
            <a:r>
              <a:rPr lang="zh-CN" altLang="en-US" sz="24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>目标</a:t>
            </a:r>
            <a:r>
              <a:rPr lang="zh-CN" altLang="en-US" sz="2400" dirty="0" smtClean="0"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400" dirty="0" smtClean="0"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500" dirty="0" smtClean="0"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500" dirty="0" smtClean="0"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</a:br>
            <a:endParaRPr lang="zh-CN" altLang="en-US" sz="2500" dirty="0" smtClean="0">
              <a:solidFill>
                <a:schemeClr val="tx1"/>
              </a:solidFill>
              <a:latin typeface="+mj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251678" y="2835295"/>
            <a:ext cx="2735263" cy="1508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20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  <a:r>
              <a:rPr kumimoji="0" lang="zh-CN" altLang="en-US" sz="3200" b="1" i="0" u="none" strike="noStrike" kern="1200" cap="none" spc="20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altLang="zh-CN" sz="3200" b="1" i="0" u="none" strike="noStrike" kern="1200" cap="none" spc="20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  <p:sp>
        <p:nvSpPr>
          <p:cNvPr id="5" name="下箭头 4"/>
          <p:cNvSpPr/>
          <p:nvPr/>
        </p:nvSpPr>
        <p:spPr>
          <a:xfrm rot="16200000">
            <a:off x="3099593" y="1548607"/>
            <a:ext cx="576263" cy="679450"/>
          </a:xfrm>
          <a:prstGeom prst="downArrow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EAC00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4038600" y="16002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1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4038600" y="25146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2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038600" y="34290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3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4038600" y="43434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4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038600" y="52578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5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46093" name="文本框 7"/>
          <p:cNvSpPr txBox="1">
            <a:spLocks noChangeArrowheads="1"/>
          </p:cNvSpPr>
          <p:nvPr/>
        </p:nvSpPr>
        <p:spPr bwMode="auto">
          <a:xfrm>
            <a:off x="4606764" y="3429634"/>
            <a:ext cx="274947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defTabSz="1219200">
              <a:defRPr/>
            </a:pPr>
            <a:r>
              <a:rPr lang="zh-CN" altLang="en-US" sz="2500" dirty="0" smtClean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研究特色</a:t>
            </a:r>
            <a:r>
              <a:rPr lang="zh-CN" altLang="en-US" sz="2500" dirty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和创新点</a:t>
            </a:r>
          </a:p>
          <a:p>
            <a:pPr lvl="0" defTabSz="1219200">
              <a:defRPr/>
            </a:pP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094" name="文本框 8"/>
          <p:cNvSpPr txBox="1">
            <a:spLocks noChangeArrowheads="1"/>
          </p:cNvSpPr>
          <p:nvPr/>
        </p:nvSpPr>
        <p:spPr bwMode="auto">
          <a:xfrm>
            <a:off x="4662891" y="6009524"/>
            <a:ext cx="48619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预期成果和最终成果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095" name="文本框 9"/>
          <p:cNvSpPr txBox="1">
            <a:spLocks noChangeArrowheads="1"/>
          </p:cNvSpPr>
          <p:nvPr/>
        </p:nvSpPr>
        <p:spPr bwMode="auto">
          <a:xfrm>
            <a:off x="4606764" y="4368154"/>
            <a:ext cx="44622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研究步骤、思路</a:t>
            </a:r>
            <a:r>
              <a:rPr lang="zh-CN" altLang="en-US" sz="2400" dirty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和技术路线</a:t>
            </a:r>
          </a:p>
        </p:txBody>
      </p:sp>
      <p:sp>
        <p:nvSpPr>
          <p:cNvPr id="46096" name="文本框 10"/>
          <p:cNvSpPr txBox="1">
            <a:spLocks noChangeArrowheads="1"/>
          </p:cNvSpPr>
          <p:nvPr/>
        </p:nvSpPr>
        <p:spPr bwMode="auto">
          <a:xfrm>
            <a:off x="4551363" y="2604462"/>
            <a:ext cx="39067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研究主要内容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030522" y="6019732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6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8556" y="527662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</a:rPr>
              <a:t>主要研究</a:t>
            </a:r>
            <a:r>
              <a:rPr lang="zh-CN" altLang="en-US" sz="2400" dirty="0" smtClean="0">
                <a:latin typeface="+mj-ea"/>
                <a:ea typeface="+mj-ea"/>
              </a:rPr>
              <a:t>方法</a:t>
            </a:r>
            <a:endParaRPr lang="zh-CN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62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4461</TotalTime>
  <Pages>0</Pages>
  <Words>46</Words>
  <Characters>0</Characters>
  <Application>Microsoft Office PowerPoint</Application>
  <DocSecurity>0</DocSecurity>
  <PresentationFormat>全屏显示(4:3)</PresentationFormat>
  <Lines>0</Lines>
  <Paragraphs>19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默认设计模板</vt:lpstr>
      <vt:lpstr>自定义设计方案</vt:lpstr>
      <vt:lpstr>PowerPoint 演示文稿</vt:lpstr>
      <vt:lpstr>                研究主要目标    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SCDC</cp:lastModifiedBy>
  <cp:revision>410</cp:revision>
  <dcterms:created xsi:type="dcterms:W3CDTF">2015-12-15T07:06:34Z</dcterms:created>
  <dcterms:modified xsi:type="dcterms:W3CDTF">2017-06-02T07:30:37Z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2052-10.1.0.5400</vt:lpwstr>
  </property>
</Properties>
</file>