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357" r:id="rId5"/>
    <p:sldId id="358" r:id="rId6"/>
    <p:sldId id="359" r:id="rId7"/>
    <p:sldId id="264" r:id="rId8"/>
    <p:sldId id="270" r:id="rId9"/>
    <p:sldId id="360" r:id="rId10"/>
    <p:sldId id="354" r:id="rId11"/>
    <p:sldId id="322" r:id="rId12"/>
    <p:sldId id="323" r:id="rId13"/>
    <p:sldId id="355" r:id="rId14"/>
    <p:sldId id="335" r:id="rId15"/>
    <p:sldId id="361" r:id="rId16"/>
    <p:sldId id="336" r:id="rId17"/>
    <p:sldId id="324" r:id="rId18"/>
    <p:sldId id="337" r:id="rId19"/>
    <p:sldId id="356" r:id="rId20"/>
    <p:sldId id="338" r:id="rId21"/>
    <p:sldId id="339" r:id="rId22"/>
    <p:sldId id="314" r:id="rId23"/>
    <p:sldId id="315" r:id="rId24"/>
    <p:sldId id="362" r:id="rId25"/>
    <p:sldId id="317" r:id="rId26"/>
    <p:sldId id="366" r:id="rId27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252A"/>
    <a:srgbClr val="F2F2F2"/>
    <a:srgbClr val="E6E6E6"/>
    <a:srgbClr val="6FD0FD"/>
    <a:srgbClr val="BCEFF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3542" autoAdjust="0"/>
  </p:normalViewPr>
  <p:slideViewPr>
    <p:cSldViewPr snapToGrid="0">
      <p:cViewPr>
        <p:scale>
          <a:sx n="66" d="100"/>
          <a:sy n="66" d="100"/>
        </p:scale>
        <p:origin x="-960" y="-102"/>
      </p:cViewPr>
      <p:guideLst>
        <p:guide orient="horz" pos="3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CDA-A48A-4675-BC36-68B11F855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microsoft.com/office/2007/relationships/hdphoto" Target="../media/image6.wdp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png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35" y="145332"/>
            <a:ext cx="1639688" cy="106061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 userDrawn="1"/>
        </p:nvSpPr>
        <p:spPr>
          <a:xfrm>
            <a:off x="955041" y="299222"/>
            <a:ext cx="10046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Noto Sans S Chinese Bold" pitchFamily="34" charset="-122"/>
                <a:ea typeface="Noto Sans S Chinese Bold" pitchFamily="34" charset="-122"/>
              </a:rPr>
              <a:t> 前 言</a:t>
            </a:r>
            <a:endParaRPr lang="zh-CN" altLang="en-US" sz="3200" b="1" dirty="0">
              <a:solidFill>
                <a:srgbClr val="C00000"/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2" y="137673"/>
            <a:ext cx="781069" cy="785951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8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8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6" y="-12526"/>
            <a:ext cx="967566" cy="912398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59" y="187778"/>
            <a:ext cx="102060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8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6" y="-12526"/>
            <a:ext cx="967566" cy="912398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2" y="272597"/>
            <a:ext cx="101758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7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6" y="-12526"/>
            <a:ext cx="967566" cy="912398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66" y="189592"/>
            <a:ext cx="10193337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连接符 5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7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6" y="-12526"/>
            <a:ext cx="967566" cy="91239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73264"/>
            <a:ext cx="10206037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C\Desktop\zqq\201513_0002_20_0006_----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/>
          <a:stretch>
            <a:fillRect/>
          </a:stretch>
        </p:blipFill>
        <p:spPr bwMode="auto">
          <a:xfrm>
            <a:off x="0" y="6614160"/>
            <a:ext cx="12193588" cy="24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955041" y="289062"/>
            <a:ext cx="10046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zh-CN" altLang="en-US" sz="3200" b="1">
                <a:solidFill>
                  <a:srgbClr val="C00000"/>
                </a:solidFill>
                <a:latin typeface="Noto Sans S Chinese Bold" pitchFamily="34" charset="-122"/>
                <a:ea typeface="Noto Sans S Chinese Bold" pitchFamily="34" charset="-122"/>
              </a:rPr>
              <a:t>从中央经济工作会议看</a:t>
            </a:r>
            <a:r>
              <a:rPr lang="en-US" altLang="zh-CN" sz="3200" b="1">
                <a:solidFill>
                  <a:srgbClr val="C00000"/>
                </a:solidFill>
                <a:latin typeface="Noto Sans S Chinese Bold" pitchFamily="34" charset="-122"/>
                <a:ea typeface="Noto Sans S Chinese Bold" pitchFamily="34" charset="-122"/>
              </a:rPr>
              <a:t>2020</a:t>
            </a:r>
            <a:r>
              <a:rPr lang="zh-CN" altLang="en-US" sz="3200" b="1">
                <a:solidFill>
                  <a:srgbClr val="C00000"/>
                </a:solidFill>
                <a:latin typeface="Noto Sans S Chinese Bold" pitchFamily="34" charset="-122"/>
                <a:ea typeface="Noto Sans S Chinese Bold" pitchFamily="34" charset="-122"/>
              </a:rPr>
              <a:t>年经济新走向</a:t>
            </a:r>
            <a:endParaRPr lang="zh-CN" altLang="en-US" sz="3200" b="1" dirty="0">
              <a:solidFill>
                <a:srgbClr val="C00000"/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34874" y="895792"/>
            <a:ext cx="11558714" cy="0"/>
          </a:xfrm>
          <a:prstGeom prst="line">
            <a:avLst/>
          </a:prstGeom>
          <a:noFill/>
          <a:ln w="15875" cap="flat" cmpd="sng" algn="ctr">
            <a:solidFill>
              <a:schemeClr val="accent1"/>
            </a:solidFill>
            <a:prstDash val="solid"/>
          </a:ln>
          <a:effectLst/>
        </p:spPr>
      </p:cxnSp>
      <p:pic>
        <p:nvPicPr>
          <p:cNvPr id="7" name="Picture 2" descr="E:\0000000我图PPT\00001PNG素材\01党委政府\天安门抽象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65" y="60480"/>
            <a:ext cx="1960656" cy="82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16" y="-12526"/>
            <a:ext cx="967566" cy="912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2552377" y="5148891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334937" y="3807187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070626" y="4667089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152777" y="3564715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935337" y="2223011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671026" y="3082913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" smtClean="0">
                <a:solidFill>
                  <a:schemeClr val="bg1"/>
                </a:solidFill>
              </a:rPr>
              <a:t>湖南新型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冠状</a:t>
            </a:r>
            <a:r>
              <a:rPr lang="en-US" altLang="zh-CN" sz="200" smtClean="0">
                <a:solidFill>
                  <a:schemeClr val="bg1"/>
                </a:solidFill>
              </a:rPr>
              <a:t>…</a:t>
            </a:r>
            <a:r>
              <a:rPr lang="zh-CN" altLang="en-US" sz="200" smtClean="0">
                <a:solidFill>
                  <a:schemeClr val="bg1"/>
                </a:solidFill>
              </a:rPr>
              <a:t>病毒防控</a:t>
            </a:r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smtClean="0">
              <a:solidFill>
                <a:schemeClr val="bg1"/>
              </a:solidFill>
            </a:endParaRPr>
          </a:p>
          <a:p>
            <a:endParaRPr lang="zh-CN" altLang="en-US" sz="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0.png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542343" y="4627614"/>
            <a:ext cx="2150378" cy="3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教学服务党总支</a:t>
            </a:r>
            <a:endParaRPr lang="zh-CN" altLang="en-US" sz="1800" b="0" kern="0" dirty="0">
              <a:solidFill>
                <a:srgbClr val="C000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190876" y="4633610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C00000">
              <a:lumMod val="95000"/>
              <a:lumOff val="5000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 dirty="0">
              <a:solidFill>
                <a:srgbClr val="C00000">
                  <a:lumMod val="95000"/>
                  <a:lumOff val="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5743" y="367294"/>
            <a:ext cx="1718308" cy="1400757"/>
          </a:xfrm>
          <a:prstGeom prst="rect">
            <a:avLst/>
          </a:prstGeom>
        </p:spPr>
      </p:pic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6985000" y="4627880"/>
            <a:ext cx="2946400" cy="34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en-US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0</a:t>
            </a:r>
            <a:r>
              <a:rPr lang="en-US" altLang="zh-CN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b="0" kern="0" dirty="0">
                <a:solidFill>
                  <a:srgbClr val="C00000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endParaRPr lang="zh-CN" altLang="en-US" sz="1800" b="0" kern="0" dirty="0">
              <a:solidFill>
                <a:srgbClr val="C00000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6633306" y="4633610"/>
            <a:ext cx="351467" cy="352944"/>
          </a:xfrm>
          <a:custGeom>
            <a:avLst/>
            <a:gdLst>
              <a:gd name="T0" fmla="*/ 358 w 490"/>
              <a:gd name="T1" fmla="*/ 250 h 490"/>
              <a:gd name="T2" fmla="*/ 358 w 490"/>
              <a:gd name="T3" fmla="*/ 183 h 490"/>
              <a:gd name="T4" fmla="*/ 328 w 490"/>
              <a:gd name="T5" fmla="*/ 183 h 490"/>
              <a:gd name="T6" fmla="*/ 328 w 490"/>
              <a:gd name="T7" fmla="*/ 250 h 490"/>
              <a:gd name="T8" fmla="*/ 247 w 490"/>
              <a:gd name="T9" fmla="*/ 330 h 490"/>
              <a:gd name="T10" fmla="*/ 246 w 490"/>
              <a:gd name="T11" fmla="*/ 330 h 490"/>
              <a:gd name="T12" fmla="*/ 245 w 490"/>
              <a:gd name="T13" fmla="*/ 330 h 490"/>
              <a:gd name="T14" fmla="*/ 245 w 490"/>
              <a:gd name="T15" fmla="*/ 330 h 490"/>
              <a:gd name="T16" fmla="*/ 243 w 490"/>
              <a:gd name="T17" fmla="*/ 330 h 490"/>
              <a:gd name="T18" fmla="*/ 162 w 490"/>
              <a:gd name="T19" fmla="*/ 250 h 490"/>
              <a:gd name="T20" fmla="*/ 162 w 490"/>
              <a:gd name="T21" fmla="*/ 183 h 490"/>
              <a:gd name="T22" fmla="*/ 132 w 490"/>
              <a:gd name="T23" fmla="*/ 183 h 490"/>
              <a:gd name="T24" fmla="*/ 132 w 490"/>
              <a:gd name="T25" fmla="*/ 250 h 490"/>
              <a:gd name="T26" fmla="*/ 227 w 490"/>
              <a:gd name="T27" fmla="*/ 359 h 490"/>
              <a:gd name="T28" fmla="*/ 227 w 490"/>
              <a:gd name="T29" fmla="*/ 407 h 490"/>
              <a:gd name="T30" fmla="*/ 160 w 490"/>
              <a:gd name="T31" fmla="*/ 426 h 490"/>
              <a:gd name="T32" fmla="*/ 331 w 490"/>
              <a:gd name="T33" fmla="*/ 426 h 490"/>
              <a:gd name="T34" fmla="*/ 263 w 490"/>
              <a:gd name="T35" fmla="*/ 407 h 490"/>
              <a:gd name="T36" fmla="*/ 263 w 490"/>
              <a:gd name="T37" fmla="*/ 360 h 490"/>
              <a:gd name="T38" fmla="*/ 358 w 490"/>
              <a:gd name="T39" fmla="*/ 250 h 490"/>
              <a:gd name="T40" fmla="*/ 244 w 490"/>
              <a:gd name="T41" fmla="*/ 302 h 490"/>
              <a:gd name="T42" fmla="*/ 245 w 490"/>
              <a:gd name="T43" fmla="*/ 302 h 490"/>
              <a:gd name="T44" fmla="*/ 246 w 490"/>
              <a:gd name="T45" fmla="*/ 302 h 490"/>
              <a:gd name="T46" fmla="*/ 300 w 490"/>
              <a:gd name="T47" fmla="*/ 248 h 490"/>
              <a:gd name="T48" fmla="*/ 300 w 490"/>
              <a:gd name="T49" fmla="*/ 118 h 490"/>
              <a:gd name="T50" fmla="*/ 246 w 490"/>
              <a:gd name="T51" fmla="*/ 64 h 490"/>
              <a:gd name="T52" fmla="*/ 245 w 490"/>
              <a:gd name="T53" fmla="*/ 64 h 490"/>
              <a:gd name="T54" fmla="*/ 244 w 490"/>
              <a:gd name="T55" fmla="*/ 64 h 490"/>
              <a:gd name="T56" fmla="*/ 190 w 490"/>
              <a:gd name="T57" fmla="*/ 118 h 490"/>
              <a:gd name="T58" fmla="*/ 190 w 490"/>
              <a:gd name="T59" fmla="*/ 248 h 490"/>
              <a:gd name="T60" fmla="*/ 244 w 490"/>
              <a:gd name="T61" fmla="*/ 302 h 490"/>
              <a:gd name="T62" fmla="*/ 245 w 490"/>
              <a:gd name="T63" fmla="*/ 0 h 490"/>
              <a:gd name="T64" fmla="*/ 490 w 490"/>
              <a:gd name="T65" fmla="*/ 245 h 490"/>
              <a:gd name="T66" fmla="*/ 245 w 490"/>
              <a:gd name="T67" fmla="*/ 490 h 490"/>
              <a:gd name="T68" fmla="*/ 0 w 490"/>
              <a:gd name="T69" fmla="*/ 245 h 490"/>
              <a:gd name="T70" fmla="*/ 245 w 490"/>
              <a:gd name="T7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0" h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rgbClr val="C00000">
              <a:lumMod val="95000"/>
              <a:lumOff val="5000"/>
            </a:srgbClr>
          </a:solidFill>
          <a:ln>
            <a:noFill/>
          </a:ln>
        </p:spPr>
        <p:txBody>
          <a:bodyPr vert="horz" wrap="square" lIns="91419" tIns="45709" rIns="91419" bIns="45709" numCol="1" anchor="t" anchorCtr="0" compatLnSpc="1"/>
          <a:lstStyle/>
          <a:p>
            <a:pPr defTabSz="913765">
              <a:defRPr/>
            </a:pPr>
            <a:endParaRPr lang="zh-CN" altLang="en-US" kern="0" dirty="0">
              <a:solidFill>
                <a:srgbClr val="C00000">
                  <a:lumMod val="95000"/>
                  <a:lumOff val="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900383"/>
            <a:ext cx="104489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07277"/>
            <a:ext cx="9772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bldLvl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771763" y="1350991"/>
            <a:ext cx="2153958" cy="1502271"/>
            <a:chOff x="1936159" y="2578503"/>
            <a:chExt cx="2153958" cy="1502271"/>
          </a:xfrm>
        </p:grpSpPr>
        <p:sp>
          <p:nvSpPr>
            <p:cNvPr id="10" name="矩形: 圆角 1"/>
            <p:cNvSpPr/>
            <p:nvPr/>
          </p:nvSpPr>
          <p:spPr>
            <a:xfrm>
              <a:off x="1936159" y="2578503"/>
              <a:ext cx="2153958" cy="150227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10000" dir="5400000" sy="-100000" algn="bl" rotWithShape="0"/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985419" y="2852584"/>
              <a:ext cx="21046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各级党委（党组）</a:t>
              </a:r>
              <a:endParaRPr lang="zh-CN" altLang="en-US" sz="2800" b="1" kern="0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925720" y="1375937"/>
            <a:ext cx="8618580" cy="14773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79249" y="3009445"/>
            <a:ext cx="10465051" cy="1943555"/>
          </a:xfrm>
          <a:prstGeom prst="roundRect">
            <a:avLst>
              <a:gd name="adj" fmla="val 9874"/>
            </a:avLst>
          </a:prstGeom>
          <a:solidFill>
            <a:sysClr val="window" lastClr="FFFFFF">
              <a:alpha val="60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1219200">
              <a:lnSpc>
                <a:spcPct val="150000"/>
              </a:lnSpc>
              <a:defRPr/>
            </a:pPr>
            <a:endParaRPr lang="zh-CN" altLang="en-US" sz="2000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rot="10800000" flipH="1" flipV="1">
            <a:off x="771763" y="3621470"/>
            <a:ext cx="710400" cy="710400"/>
          </a:xfrm>
          <a:prstGeom prst="ellipse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2665" b="1" kern="0" dirty="0">
                <a:solidFill>
                  <a:prstClr val="white"/>
                </a:solidFill>
                <a:latin typeface="Noto Sans S Chinese Black" pitchFamily="34" charset="-122"/>
                <a:ea typeface="Noto Sans S Chinese Black" pitchFamily="34" charset="-122"/>
              </a:rPr>
              <a:t>要</a:t>
            </a:r>
            <a:endParaRPr lang="zh-CN" altLang="en-US" sz="2665" b="1" kern="0" dirty="0">
              <a:solidFill>
                <a:prstClr val="white"/>
              </a:solidFill>
              <a:latin typeface="Noto Sans S Chinese Black" pitchFamily="34" charset="-122"/>
              <a:ea typeface="Noto Sans S Chinese Black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703475" y="5213513"/>
            <a:ext cx="6976281" cy="711239"/>
            <a:chOff x="-1135266" y="2208195"/>
            <a:chExt cx="9211856" cy="1148557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-1135266" y="2208195"/>
              <a:ext cx="375948" cy="1148557"/>
            </a:xfrm>
            <a:custGeom>
              <a:avLst/>
              <a:gdLst>
                <a:gd name="T0" fmla="*/ 178 w 374"/>
                <a:gd name="T1" fmla="*/ 206 h 1121"/>
                <a:gd name="T2" fmla="*/ 303 w 374"/>
                <a:gd name="T3" fmla="*/ 140 h 1121"/>
                <a:gd name="T4" fmla="*/ 138 w 374"/>
                <a:gd name="T5" fmla="*/ 145 h 1121"/>
                <a:gd name="T6" fmla="*/ 197 w 374"/>
                <a:gd name="T7" fmla="*/ 140 h 1121"/>
                <a:gd name="T8" fmla="*/ 138 w 374"/>
                <a:gd name="T9" fmla="*/ 145 h 1121"/>
                <a:gd name="T10" fmla="*/ 126 w 374"/>
                <a:gd name="T11" fmla="*/ 316 h 1121"/>
                <a:gd name="T12" fmla="*/ 235 w 374"/>
                <a:gd name="T13" fmla="*/ 230 h 1121"/>
                <a:gd name="T14" fmla="*/ 75 w 374"/>
                <a:gd name="T15" fmla="*/ 263 h 1121"/>
                <a:gd name="T16" fmla="*/ 132 w 374"/>
                <a:gd name="T17" fmla="*/ 248 h 1121"/>
                <a:gd name="T18" fmla="*/ 75 w 374"/>
                <a:gd name="T19" fmla="*/ 263 h 1121"/>
                <a:gd name="T20" fmla="*/ 95 w 374"/>
                <a:gd name="T21" fmla="*/ 431 h 1121"/>
                <a:gd name="T22" fmla="*/ 187 w 374"/>
                <a:gd name="T23" fmla="*/ 329 h 1121"/>
                <a:gd name="T24" fmla="*/ 36 w 374"/>
                <a:gd name="T25" fmla="*/ 389 h 1121"/>
                <a:gd name="T26" fmla="*/ 89 w 374"/>
                <a:gd name="T27" fmla="*/ 364 h 1121"/>
                <a:gd name="T28" fmla="*/ 36 w 374"/>
                <a:gd name="T29" fmla="*/ 389 h 1121"/>
                <a:gd name="T30" fmla="*/ 86 w 374"/>
                <a:gd name="T31" fmla="*/ 550 h 1121"/>
                <a:gd name="T32" fmla="*/ 157 w 374"/>
                <a:gd name="T33" fmla="*/ 433 h 1121"/>
                <a:gd name="T34" fmla="*/ 20 w 374"/>
                <a:gd name="T35" fmla="*/ 519 h 1121"/>
                <a:gd name="T36" fmla="*/ 67 w 374"/>
                <a:gd name="T37" fmla="*/ 486 h 1121"/>
                <a:gd name="T38" fmla="*/ 20 w 374"/>
                <a:gd name="T39" fmla="*/ 519 h 1121"/>
                <a:gd name="T40" fmla="*/ 184 w 374"/>
                <a:gd name="T41" fmla="*/ 892 h 1121"/>
                <a:gd name="T42" fmla="*/ 185 w 374"/>
                <a:gd name="T43" fmla="*/ 753 h 1121"/>
                <a:gd name="T44" fmla="*/ 111 w 374"/>
                <a:gd name="T45" fmla="*/ 899 h 1121"/>
                <a:gd name="T46" fmla="*/ 134 w 374"/>
                <a:gd name="T47" fmla="*/ 845 h 1121"/>
                <a:gd name="T48" fmla="*/ 111 w 374"/>
                <a:gd name="T49" fmla="*/ 899 h 1121"/>
                <a:gd name="T50" fmla="*/ 130 w 374"/>
                <a:gd name="T51" fmla="*/ 783 h 1121"/>
                <a:gd name="T52" fmla="*/ 156 w 374"/>
                <a:gd name="T53" fmla="*/ 648 h 1121"/>
                <a:gd name="T54" fmla="*/ 57 w 374"/>
                <a:gd name="T55" fmla="*/ 778 h 1121"/>
                <a:gd name="T56" fmla="*/ 90 w 374"/>
                <a:gd name="T57" fmla="*/ 729 h 1121"/>
                <a:gd name="T58" fmla="*/ 57 w 374"/>
                <a:gd name="T59" fmla="*/ 778 h 1121"/>
                <a:gd name="T60" fmla="*/ 97 w 374"/>
                <a:gd name="T61" fmla="*/ 668 h 1121"/>
                <a:gd name="T62" fmla="*/ 147 w 374"/>
                <a:gd name="T63" fmla="*/ 541 h 1121"/>
                <a:gd name="T64" fmla="*/ 27 w 374"/>
                <a:gd name="T65" fmla="*/ 650 h 1121"/>
                <a:gd name="T66" fmla="*/ 68 w 374"/>
                <a:gd name="T67" fmla="*/ 608 h 1121"/>
                <a:gd name="T68" fmla="*/ 27 w 374"/>
                <a:gd name="T69" fmla="*/ 650 h 1121"/>
                <a:gd name="T70" fmla="*/ 259 w 374"/>
                <a:gd name="T71" fmla="*/ 991 h 1121"/>
                <a:gd name="T72" fmla="*/ 232 w 374"/>
                <a:gd name="T73" fmla="*/ 852 h 1121"/>
                <a:gd name="T74" fmla="*/ 188 w 374"/>
                <a:gd name="T75" fmla="*/ 1011 h 1121"/>
                <a:gd name="T76" fmla="*/ 201 w 374"/>
                <a:gd name="T77" fmla="*/ 953 h 1121"/>
                <a:gd name="T78" fmla="*/ 188 w 374"/>
                <a:gd name="T79" fmla="*/ 1011 h 1121"/>
                <a:gd name="T80" fmla="*/ 356 w 374"/>
                <a:gd name="T81" fmla="*/ 1077 h 1121"/>
                <a:gd name="T82" fmla="*/ 299 w 374"/>
                <a:gd name="T83" fmla="*/ 943 h 1121"/>
                <a:gd name="T84" fmla="*/ 289 w 374"/>
                <a:gd name="T85" fmla="*/ 1109 h 1121"/>
                <a:gd name="T86" fmla="*/ 289 w 374"/>
                <a:gd name="T87" fmla="*/ 1049 h 1121"/>
                <a:gd name="T88" fmla="*/ 289 w 374"/>
                <a:gd name="T89" fmla="*/ 1109 h 1121"/>
                <a:gd name="T90" fmla="*/ 232 w 374"/>
                <a:gd name="T91" fmla="*/ 112 h 1121"/>
                <a:gd name="T92" fmla="*/ 351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231" y="206"/>
                  </a:moveTo>
                  <a:cubicBezTo>
                    <a:pt x="203" y="222"/>
                    <a:pt x="182" y="216"/>
                    <a:pt x="178" y="206"/>
                  </a:cubicBezTo>
                  <a:cubicBezTo>
                    <a:pt x="173" y="196"/>
                    <a:pt x="183" y="168"/>
                    <a:pt x="213" y="152"/>
                  </a:cubicBezTo>
                  <a:cubicBezTo>
                    <a:pt x="254" y="129"/>
                    <a:pt x="303" y="140"/>
                    <a:pt x="303" y="140"/>
                  </a:cubicBezTo>
                  <a:cubicBezTo>
                    <a:pt x="302" y="140"/>
                    <a:pt x="268" y="184"/>
                    <a:pt x="231" y="206"/>
                  </a:cubicBezTo>
                  <a:close/>
                  <a:moveTo>
                    <a:pt x="138" y="145"/>
                  </a:moveTo>
                  <a:cubicBezTo>
                    <a:pt x="131" y="182"/>
                    <a:pt x="149" y="196"/>
                    <a:pt x="159" y="195"/>
                  </a:cubicBezTo>
                  <a:cubicBezTo>
                    <a:pt x="171" y="193"/>
                    <a:pt x="189" y="174"/>
                    <a:pt x="197" y="140"/>
                  </a:cubicBezTo>
                  <a:cubicBezTo>
                    <a:pt x="207" y="94"/>
                    <a:pt x="196" y="43"/>
                    <a:pt x="196" y="43"/>
                  </a:cubicBezTo>
                  <a:cubicBezTo>
                    <a:pt x="195" y="42"/>
                    <a:pt x="146" y="95"/>
                    <a:pt x="138" y="145"/>
                  </a:cubicBezTo>
                  <a:close/>
                  <a:moveTo>
                    <a:pt x="178" y="306"/>
                  </a:moveTo>
                  <a:cubicBezTo>
                    <a:pt x="153" y="327"/>
                    <a:pt x="132" y="324"/>
                    <a:pt x="126" y="316"/>
                  </a:cubicBezTo>
                  <a:cubicBezTo>
                    <a:pt x="120" y="306"/>
                    <a:pt x="124" y="278"/>
                    <a:pt x="150" y="257"/>
                  </a:cubicBezTo>
                  <a:cubicBezTo>
                    <a:pt x="186" y="227"/>
                    <a:pt x="236" y="230"/>
                    <a:pt x="235" y="230"/>
                  </a:cubicBezTo>
                  <a:cubicBezTo>
                    <a:pt x="235" y="230"/>
                    <a:pt x="209" y="278"/>
                    <a:pt x="178" y="306"/>
                  </a:cubicBezTo>
                  <a:close/>
                  <a:moveTo>
                    <a:pt x="75" y="263"/>
                  </a:moveTo>
                  <a:cubicBezTo>
                    <a:pt x="76" y="300"/>
                    <a:pt x="96" y="311"/>
                    <a:pt x="105" y="308"/>
                  </a:cubicBezTo>
                  <a:cubicBezTo>
                    <a:pt x="116" y="304"/>
                    <a:pt x="131" y="282"/>
                    <a:pt x="132" y="248"/>
                  </a:cubicBezTo>
                  <a:cubicBezTo>
                    <a:pt x="132" y="202"/>
                    <a:pt x="112" y="155"/>
                    <a:pt x="112" y="154"/>
                  </a:cubicBezTo>
                  <a:cubicBezTo>
                    <a:pt x="111" y="154"/>
                    <a:pt x="74" y="213"/>
                    <a:pt x="75" y="263"/>
                  </a:cubicBezTo>
                  <a:close/>
                  <a:moveTo>
                    <a:pt x="144" y="413"/>
                  </a:moveTo>
                  <a:cubicBezTo>
                    <a:pt x="124" y="437"/>
                    <a:pt x="102" y="439"/>
                    <a:pt x="95" y="431"/>
                  </a:cubicBezTo>
                  <a:cubicBezTo>
                    <a:pt x="87" y="423"/>
                    <a:pt x="86" y="395"/>
                    <a:pt x="108" y="370"/>
                  </a:cubicBezTo>
                  <a:cubicBezTo>
                    <a:pt x="138" y="335"/>
                    <a:pt x="187" y="329"/>
                    <a:pt x="187" y="329"/>
                  </a:cubicBezTo>
                  <a:cubicBezTo>
                    <a:pt x="186" y="329"/>
                    <a:pt x="170" y="380"/>
                    <a:pt x="144" y="413"/>
                  </a:cubicBezTo>
                  <a:close/>
                  <a:moveTo>
                    <a:pt x="36" y="389"/>
                  </a:moveTo>
                  <a:cubicBezTo>
                    <a:pt x="43" y="425"/>
                    <a:pt x="65" y="432"/>
                    <a:pt x="74" y="427"/>
                  </a:cubicBezTo>
                  <a:cubicBezTo>
                    <a:pt x="84" y="422"/>
                    <a:pt x="94" y="398"/>
                    <a:pt x="89" y="364"/>
                  </a:cubicBezTo>
                  <a:cubicBezTo>
                    <a:pt x="81" y="319"/>
                    <a:pt x="51" y="277"/>
                    <a:pt x="51" y="277"/>
                  </a:cubicBezTo>
                  <a:cubicBezTo>
                    <a:pt x="51" y="276"/>
                    <a:pt x="25" y="340"/>
                    <a:pt x="36" y="389"/>
                  </a:cubicBezTo>
                  <a:close/>
                  <a:moveTo>
                    <a:pt x="131" y="523"/>
                  </a:moveTo>
                  <a:cubicBezTo>
                    <a:pt x="115" y="551"/>
                    <a:pt x="94" y="556"/>
                    <a:pt x="86" y="550"/>
                  </a:cubicBezTo>
                  <a:cubicBezTo>
                    <a:pt x="77" y="543"/>
                    <a:pt x="70" y="516"/>
                    <a:pt x="87" y="487"/>
                  </a:cubicBezTo>
                  <a:cubicBezTo>
                    <a:pt x="110" y="448"/>
                    <a:pt x="158" y="433"/>
                    <a:pt x="157" y="433"/>
                  </a:cubicBezTo>
                  <a:cubicBezTo>
                    <a:pt x="157" y="434"/>
                    <a:pt x="151" y="486"/>
                    <a:pt x="131" y="523"/>
                  </a:cubicBezTo>
                  <a:close/>
                  <a:moveTo>
                    <a:pt x="20" y="519"/>
                  </a:moveTo>
                  <a:cubicBezTo>
                    <a:pt x="33" y="553"/>
                    <a:pt x="56" y="556"/>
                    <a:pt x="64" y="550"/>
                  </a:cubicBezTo>
                  <a:cubicBezTo>
                    <a:pt x="73" y="543"/>
                    <a:pt x="79" y="517"/>
                    <a:pt x="67" y="486"/>
                  </a:cubicBezTo>
                  <a:cubicBezTo>
                    <a:pt x="51" y="443"/>
                    <a:pt x="15" y="407"/>
                    <a:pt x="15" y="407"/>
                  </a:cubicBezTo>
                  <a:cubicBezTo>
                    <a:pt x="14" y="406"/>
                    <a:pt x="1" y="473"/>
                    <a:pt x="20" y="519"/>
                  </a:cubicBezTo>
                  <a:close/>
                  <a:moveTo>
                    <a:pt x="208" y="845"/>
                  </a:moveTo>
                  <a:cubicBezTo>
                    <a:pt x="210" y="877"/>
                    <a:pt x="195" y="893"/>
                    <a:pt x="184" y="892"/>
                  </a:cubicBezTo>
                  <a:cubicBezTo>
                    <a:pt x="173" y="891"/>
                    <a:pt x="153" y="870"/>
                    <a:pt x="152" y="836"/>
                  </a:cubicBezTo>
                  <a:cubicBezTo>
                    <a:pt x="152" y="790"/>
                    <a:pt x="185" y="753"/>
                    <a:pt x="185" y="753"/>
                  </a:cubicBezTo>
                  <a:cubicBezTo>
                    <a:pt x="184" y="754"/>
                    <a:pt x="206" y="802"/>
                    <a:pt x="208" y="845"/>
                  </a:cubicBezTo>
                  <a:close/>
                  <a:moveTo>
                    <a:pt x="111" y="899"/>
                  </a:moveTo>
                  <a:cubicBezTo>
                    <a:pt x="141" y="922"/>
                    <a:pt x="162" y="913"/>
                    <a:pt x="166" y="903"/>
                  </a:cubicBezTo>
                  <a:cubicBezTo>
                    <a:pt x="169" y="892"/>
                    <a:pt x="161" y="867"/>
                    <a:pt x="134" y="845"/>
                  </a:cubicBezTo>
                  <a:cubicBezTo>
                    <a:pt x="98" y="816"/>
                    <a:pt x="49" y="804"/>
                    <a:pt x="49" y="804"/>
                  </a:cubicBezTo>
                  <a:cubicBezTo>
                    <a:pt x="48" y="804"/>
                    <a:pt x="71" y="869"/>
                    <a:pt x="111" y="899"/>
                  </a:cubicBezTo>
                  <a:close/>
                  <a:moveTo>
                    <a:pt x="163" y="742"/>
                  </a:moveTo>
                  <a:cubicBezTo>
                    <a:pt x="158" y="774"/>
                    <a:pt x="140" y="786"/>
                    <a:pt x="130" y="783"/>
                  </a:cubicBezTo>
                  <a:cubicBezTo>
                    <a:pt x="119" y="781"/>
                    <a:pt x="104" y="757"/>
                    <a:pt x="109" y="724"/>
                  </a:cubicBezTo>
                  <a:cubicBezTo>
                    <a:pt x="117" y="679"/>
                    <a:pt x="157" y="648"/>
                    <a:pt x="156" y="648"/>
                  </a:cubicBezTo>
                  <a:cubicBezTo>
                    <a:pt x="156" y="649"/>
                    <a:pt x="168" y="700"/>
                    <a:pt x="163" y="742"/>
                  </a:cubicBezTo>
                  <a:close/>
                  <a:moveTo>
                    <a:pt x="57" y="778"/>
                  </a:moveTo>
                  <a:cubicBezTo>
                    <a:pt x="82" y="805"/>
                    <a:pt x="105" y="800"/>
                    <a:pt x="110" y="791"/>
                  </a:cubicBezTo>
                  <a:cubicBezTo>
                    <a:pt x="116" y="781"/>
                    <a:pt x="112" y="755"/>
                    <a:pt x="90" y="729"/>
                  </a:cubicBezTo>
                  <a:cubicBezTo>
                    <a:pt x="60" y="695"/>
                    <a:pt x="14" y="674"/>
                    <a:pt x="14" y="674"/>
                  </a:cubicBezTo>
                  <a:cubicBezTo>
                    <a:pt x="13" y="673"/>
                    <a:pt x="23" y="741"/>
                    <a:pt x="57" y="778"/>
                  </a:cubicBezTo>
                  <a:close/>
                  <a:moveTo>
                    <a:pt x="137" y="634"/>
                  </a:moveTo>
                  <a:cubicBezTo>
                    <a:pt x="127" y="664"/>
                    <a:pt x="107" y="673"/>
                    <a:pt x="97" y="668"/>
                  </a:cubicBezTo>
                  <a:cubicBezTo>
                    <a:pt x="87" y="664"/>
                    <a:pt x="76" y="638"/>
                    <a:pt x="88" y="606"/>
                  </a:cubicBezTo>
                  <a:cubicBezTo>
                    <a:pt x="103" y="563"/>
                    <a:pt x="147" y="541"/>
                    <a:pt x="147" y="541"/>
                  </a:cubicBezTo>
                  <a:cubicBezTo>
                    <a:pt x="147" y="541"/>
                    <a:pt x="150" y="593"/>
                    <a:pt x="137" y="634"/>
                  </a:cubicBezTo>
                  <a:close/>
                  <a:moveTo>
                    <a:pt x="27" y="650"/>
                  </a:moveTo>
                  <a:cubicBezTo>
                    <a:pt x="46" y="681"/>
                    <a:pt x="69" y="680"/>
                    <a:pt x="76" y="672"/>
                  </a:cubicBezTo>
                  <a:cubicBezTo>
                    <a:pt x="83" y="664"/>
                    <a:pt x="85" y="637"/>
                    <a:pt x="68" y="608"/>
                  </a:cubicBezTo>
                  <a:cubicBezTo>
                    <a:pt x="45" y="569"/>
                    <a:pt x="2" y="540"/>
                    <a:pt x="2" y="540"/>
                  </a:cubicBezTo>
                  <a:cubicBezTo>
                    <a:pt x="2" y="540"/>
                    <a:pt x="0" y="608"/>
                    <a:pt x="27" y="650"/>
                  </a:cubicBezTo>
                  <a:close/>
                  <a:moveTo>
                    <a:pt x="274" y="939"/>
                  </a:moveTo>
                  <a:cubicBezTo>
                    <a:pt x="282" y="971"/>
                    <a:pt x="270" y="990"/>
                    <a:pt x="259" y="991"/>
                  </a:cubicBezTo>
                  <a:cubicBezTo>
                    <a:pt x="248" y="992"/>
                    <a:pt x="224" y="975"/>
                    <a:pt x="217" y="941"/>
                  </a:cubicBezTo>
                  <a:cubicBezTo>
                    <a:pt x="207" y="895"/>
                    <a:pt x="232" y="852"/>
                    <a:pt x="232" y="852"/>
                  </a:cubicBezTo>
                  <a:cubicBezTo>
                    <a:pt x="232" y="853"/>
                    <a:pt x="262" y="897"/>
                    <a:pt x="274" y="939"/>
                  </a:cubicBezTo>
                  <a:close/>
                  <a:moveTo>
                    <a:pt x="188" y="1011"/>
                  </a:moveTo>
                  <a:cubicBezTo>
                    <a:pt x="223" y="1028"/>
                    <a:pt x="242" y="1016"/>
                    <a:pt x="243" y="1006"/>
                  </a:cubicBezTo>
                  <a:cubicBezTo>
                    <a:pt x="245" y="994"/>
                    <a:pt x="231" y="970"/>
                    <a:pt x="201" y="953"/>
                  </a:cubicBezTo>
                  <a:cubicBezTo>
                    <a:pt x="159" y="930"/>
                    <a:pt x="108" y="927"/>
                    <a:pt x="108" y="927"/>
                  </a:cubicBezTo>
                  <a:cubicBezTo>
                    <a:pt x="107" y="927"/>
                    <a:pt x="142" y="988"/>
                    <a:pt x="188" y="1011"/>
                  </a:cubicBezTo>
                  <a:close/>
                  <a:moveTo>
                    <a:pt x="359" y="1023"/>
                  </a:moveTo>
                  <a:cubicBezTo>
                    <a:pt x="374" y="1053"/>
                    <a:pt x="367" y="1074"/>
                    <a:pt x="356" y="1077"/>
                  </a:cubicBezTo>
                  <a:cubicBezTo>
                    <a:pt x="345" y="1080"/>
                    <a:pt x="317" y="1066"/>
                    <a:pt x="302" y="1034"/>
                  </a:cubicBezTo>
                  <a:cubicBezTo>
                    <a:pt x="282" y="990"/>
                    <a:pt x="299" y="942"/>
                    <a:pt x="299" y="943"/>
                  </a:cubicBezTo>
                  <a:cubicBezTo>
                    <a:pt x="299" y="943"/>
                    <a:pt x="338" y="982"/>
                    <a:pt x="359" y="1023"/>
                  </a:cubicBezTo>
                  <a:close/>
                  <a:moveTo>
                    <a:pt x="289" y="1109"/>
                  </a:moveTo>
                  <a:cubicBezTo>
                    <a:pt x="327" y="1121"/>
                    <a:pt x="344" y="1105"/>
                    <a:pt x="343" y="1094"/>
                  </a:cubicBezTo>
                  <a:cubicBezTo>
                    <a:pt x="342" y="1082"/>
                    <a:pt x="323" y="1060"/>
                    <a:pt x="289" y="1049"/>
                  </a:cubicBezTo>
                  <a:cubicBezTo>
                    <a:pt x="242" y="1033"/>
                    <a:pt x="191" y="1039"/>
                    <a:pt x="191" y="1039"/>
                  </a:cubicBezTo>
                  <a:cubicBezTo>
                    <a:pt x="190" y="1039"/>
                    <a:pt x="237" y="1094"/>
                    <a:pt x="289" y="1109"/>
                  </a:cubicBezTo>
                  <a:close/>
                  <a:moveTo>
                    <a:pt x="251" y="51"/>
                  </a:moveTo>
                  <a:cubicBezTo>
                    <a:pt x="223" y="80"/>
                    <a:pt x="224" y="106"/>
                    <a:pt x="232" y="112"/>
                  </a:cubicBezTo>
                  <a:cubicBezTo>
                    <a:pt x="240" y="119"/>
                    <a:pt x="264" y="114"/>
                    <a:pt x="289" y="88"/>
                  </a:cubicBezTo>
                  <a:cubicBezTo>
                    <a:pt x="323" y="54"/>
                    <a:pt x="351" y="0"/>
                    <a:pt x="351" y="0"/>
                  </a:cubicBezTo>
                  <a:cubicBezTo>
                    <a:pt x="352" y="0"/>
                    <a:pt x="289" y="12"/>
                    <a:pt x="251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DA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7700642" y="2208195"/>
              <a:ext cx="375948" cy="1148557"/>
            </a:xfrm>
            <a:custGeom>
              <a:avLst/>
              <a:gdLst>
                <a:gd name="T0" fmla="*/ 196 w 374"/>
                <a:gd name="T1" fmla="*/ 206 h 1121"/>
                <a:gd name="T2" fmla="*/ 71 w 374"/>
                <a:gd name="T3" fmla="*/ 140 h 1121"/>
                <a:gd name="T4" fmla="*/ 236 w 374"/>
                <a:gd name="T5" fmla="*/ 145 h 1121"/>
                <a:gd name="T6" fmla="*/ 177 w 374"/>
                <a:gd name="T7" fmla="*/ 140 h 1121"/>
                <a:gd name="T8" fmla="*/ 236 w 374"/>
                <a:gd name="T9" fmla="*/ 145 h 1121"/>
                <a:gd name="T10" fmla="*/ 248 w 374"/>
                <a:gd name="T11" fmla="*/ 316 h 1121"/>
                <a:gd name="T12" fmla="*/ 138 w 374"/>
                <a:gd name="T13" fmla="*/ 230 h 1121"/>
                <a:gd name="T14" fmla="*/ 299 w 374"/>
                <a:gd name="T15" fmla="*/ 263 h 1121"/>
                <a:gd name="T16" fmla="*/ 242 w 374"/>
                <a:gd name="T17" fmla="*/ 248 h 1121"/>
                <a:gd name="T18" fmla="*/ 299 w 374"/>
                <a:gd name="T19" fmla="*/ 263 h 1121"/>
                <a:gd name="T20" fmla="*/ 278 w 374"/>
                <a:gd name="T21" fmla="*/ 431 h 1121"/>
                <a:gd name="T22" fmla="*/ 187 w 374"/>
                <a:gd name="T23" fmla="*/ 329 h 1121"/>
                <a:gd name="T24" fmla="*/ 338 w 374"/>
                <a:gd name="T25" fmla="*/ 389 h 1121"/>
                <a:gd name="T26" fmla="*/ 285 w 374"/>
                <a:gd name="T27" fmla="*/ 364 h 1121"/>
                <a:gd name="T28" fmla="*/ 338 w 374"/>
                <a:gd name="T29" fmla="*/ 389 h 1121"/>
                <a:gd name="T30" fmla="*/ 288 w 374"/>
                <a:gd name="T31" fmla="*/ 550 h 1121"/>
                <a:gd name="T32" fmla="*/ 216 w 374"/>
                <a:gd name="T33" fmla="*/ 433 h 1121"/>
                <a:gd name="T34" fmla="*/ 354 w 374"/>
                <a:gd name="T35" fmla="*/ 519 h 1121"/>
                <a:gd name="T36" fmla="*/ 307 w 374"/>
                <a:gd name="T37" fmla="*/ 486 h 1121"/>
                <a:gd name="T38" fmla="*/ 354 w 374"/>
                <a:gd name="T39" fmla="*/ 519 h 1121"/>
                <a:gd name="T40" fmla="*/ 189 w 374"/>
                <a:gd name="T41" fmla="*/ 892 h 1121"/>
                <a:gd name="T42" fmla="*/ 189 w 374"/>
                <a:gd name="T43" fmla="*/ 753 h 1121"/>
                <a:gd name="T44" fmla="*/ 262 w 374"/>
                <a:gd name="T45" fmla="*/ 899 h 1121"/>
                <a:gd name="T46" fmla="*/ 239 w 374"/>
                <a:gd name="T47" fmla="*/ 845 h 1121"/>
                <a:gd name="T48" fmla="*/ 262 w 374"/>
                <a:gd name="T49" fmla="*/ 899 h 1121"/>
                <a:gd name="T50" fmla="*/ 243 w 374"/>
                <a:gd name="T51" fmla="*/ 783 h 1121"/>
                <a:gd name="T52" fmla="*/ 217 w 374"/>
                <a:gd name="T53" fmla="*/ 648 h 1121"/>
                <a:gd name="T54" fmla="*/ 316 w 374"/>
                <a:gd name="T55" fmla="*/ 778 h 1121"/>
                <a:gd name="T56" fmla="*/ 284 w 374"/>
                <a:gd name="T57" fmla="*/ 729 h 1121"/>
                <a:gd name="T58" fmla="*/ 316 w 374"/>
                <a:gd name="T59" fmla="*/ 778 h 1121"/>
                <a:gd name="T60" fmla="*/ 276 w 374"/>
                <a:gd name="T61" fmla="*/ 668 h 1121"/>
                <a:gd name="T62" fmla="*/ 226 w 374"/>
                <a:gd name="T63" fmla="*/ 541 h 1121"/>
                <a:gd name="T64" fmla="*/ 347 w 374"/>
                <a:gd name="T65" fmla="*/ 650 h 1121"/>
                <a:gd name="T66" fmla="*/ 306 w 374"/>
                <a:gd name="T67" fmla="*/ 608 h 1121"/>
                <a:gd name="T68" fmla="*/ 347 w 374"/>
                <a:gd name="T69" fmla="*/ 650 h 1121"/>
                <a:gd name="T70" fmla="*/ 114 w 374"/>
                <a:gd name="T71" fmla="*/ 991 h 1121"/>
                <a:gd name="T72" fmla="*/ 142 w 374"/>
                <a:gd name="T73" fmla="*/ 852 h 1121"/>
                <a:gd name="T74" fmla="*/ 185 w 374"/>
                <a:gd name="T75" fmla="*/ 1011 h 1121"/>
                <a:gd name="T76" fmla="*/ 173 w 374"/>
                <a:gd name="T77" fmla="*/ 953 h 1121"/>
                <a:gd name="T78" fmla="*/ 185 w 374"/>
                <a:gd name="T79" fmla="*/ 1011 h 1121"/>
                <a:gd name="T80" fmla="*/ 18 w 374"/>
                <a:gd name="T81" fmla="*/ 1077 h 1121"/>
                <a:gd name="T82" fmla="*/ 75 w 374"/>
                <a:gd name="T83" fmla="*/ 943 h 1121"/>
                <a:gd name="T84" fmla="*/ 85 w 374"/>
                <a:gd name="T85" fmla="*/ 1109 h 1121"/>
                <a:gd name="T86" fmla="*/ 85 w 374"/>
                <a:gd name="T87" fmla="*/ 1049 h 1121"/>
                <a:gd name="T88" fmla="*/ 85 w 374"/>
                <a:gd name="T89" fmla="*/ 1109 h 1121"/>
                <a:gd name="T90" fmla="*/ 142 w 374"/>
                <a:gd name="T91" fmla="*/ 112 h 1121"/>
                <a:gd name="T92" fmla="*/ 22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143" y="206"/>
                  </a:moveTo>
                  <a:cubicBezTo>
                    <a:pt x="171" y="222"/>
                    <a:pt x="192" y="216"/>
                    <a:pt x="196" y="206"/>
                  </a:cubicBezTo>
                  <a:cubicBezTo>
                    <a:pt x="200" y="196"/>
                    <a:pt x="191" y="168"/>
                    <a:pt x="161" y="152"/>
                  </a:cubicBezTo>
                  <a:cubicBezTo>
                    <a:pt x="120" y="129"/>
                    <a:pt x="70" y="140"/>
                    <a:pt x="71" y="140"/>
                  </a:cubicBezTo>
                  <a:cubicBezTo>
                    <a:pt x="71" y="140"/>
                    <a:pt x="106" y="184"/>
                    <a:pt x="143" y="206"/>
                  </a:cubicBezTo>
                  <a:close/>
                  <a:moveTo>
                    <a:pt x="236" y="145"/>
                  </a:moveTo>
                  <a:cubicBezTo>
                    <a:pt x="242" y="182"/>
                    <a:pt x="225" y="196"/>
                    <a:pt x="215" y="195"/>
                  </a:cubicBezTo>
                  <a:cubicBezTo>
                    <a:pt x="203" y="193"/>
                    <a:pt x="184" y="174"/>
                    <a:pt x="177" y="140"/>
                  </a:cubicBezTo>
                  <a:cubicBezTo>
                    <a:pt x="167" y="94"/>
                    <a:pt x="178" y="43"/>
                    <a:pt x="178" y="43"/>
                  </a:cubicBezTo>
                  <a:cubicBezTo>
                    <a:pt x="178" y="42"/>
                    <a:pt x="228" y="95"/>
                    <a:pt x="236" y="145"/>
                  </a:cubicBezTo>
                  <a:close/>
                  <a:moveTo>
                    <a:pt x="196" y="306"/>
                  </a:moveTo>
                  <a:cubicBezTo>
                    <a:pt x="220" y="327"/>
                    <a:pt x="242" y="324"/>
                    <a:pt x="248" y="316"/>
                  </a:cubicBezTo>
                  <a:cubicBezTo>
                    <a:pt x="254" y="306"/>
                    <a:pt x="250" y="278"/>
                    <a:pt x="224" y="257"/>
                  </a:cubicBezTo>
                  <a:cubicBezTo>
                    <a:pt x="188" y="227"/>
                    <a:pt x="138" y="230"/>
                    <a:pt x="138" y="230"/>
                  </a:cubicBezTo>
                  <a:cubicBezTo>
                    <a:pt x="139" y="230"/>
                    <a:pt x="164" y="278"/>
                    <a:pt x="196" y="306"/>
                  </a:cubicBezTo>
                  <a:close/>
                  <a:moveTo>
                    <a:pt x="299" y="263"/>
                  </a:moveTo>
                  <a:cubicBezTo>
                    <a:pt x="298" y="300"/>
                    <a:pt x="278" y="311"/>
                    <a:pt x="268" y="308"/>
                  </a:cubicBezTo>
                  <a:cubicBezTo>
                    <a:pt x="257" y="304"/>
                    <a:pt x="243" y="282"/>
                    <a:pt x="242" y="248"/>
                  </a:cubicBezTo>
                  <a:cubicBezTo>
                    <a:pt x="241" y="202"/>
                    <a:pt x="262" y="155"/>
                    <a:pt x="262" y="154"/>
                  </a:cubicBezTo>
                  <a:cubicBezTo>
                    <a:pt x="262" y="154"/>
                    <a:pt x="300" y="213"/>
                    <a:pt x="299" y="263"/>
                  </a:cubicBezTo>
                  <a:close/>
                  <a:moveTo>
                    <a:pt x="229" y="413"/>
                  </a:moveTo>
                  <a:cubicBezTo>
                    <a:pt x="249" y="437"/>
                    <a:pt x="271" y="439"/>
                    <a:pt x="278" y="431"/>
                  </a:cubicBezTo>
                  <a:cubicBezTo>
                    <a:pt x="286" y="423"/>
                    <a:pt x="288" y="395"/>
                    <a:pt x="266" y="370"/>
                  </a:cubicBezTo>
                  <a:cubicBezTo>
                    <a:pt x="236" y="335"/>
                    <a:pt x="187" y="329"/>
                    <a:pt x="187" y="329"/>
                  </a:cubicBezTo>
                  <a:cubicBezTo>
                    <a:pt x="187" y="329"/>
                    <a:pt x="203" y="380"/>
                    <a:pt x="229" y="413"/>
                  </a:cubicBezTo>
                  <a:close/>
                  <a:moveTo>
                    <a:pt x="338" y="389"/>
                  </a:moveTo>
                  <a:cubicBezTo>
                    <a:pt x="331" y="425"/>
                    <a:pt x="309" y="432"/>
                    <a:pt x="300" y="427"/>
                  </a:cubicBezTo>
                  <a:cubicBezTo>
                    <a:pt x="290" y="422"/>
                    <a:pt x="279" y="398"/>
                    <a:pt x="285" y="364"/>
                  </a:cubicBezTo>
                  <a:cubicBezTo>
                    <a:pt x="293" y="319"/>
                    <a:pt x="322" y="277"/>
                    <a:pt x="322" y="277"/>
                  </a:cubicBezTo>
                  <a:cubicBezTo>
                    <a:pt x="323" y="276"/>
                    <a:pt x="349" y="340"/>
                    <a:pt x="338" y="389"/>
                  </a:cubicBezTo>
                  <a:close/>
                  <a:moveTo>
                    <a:pt x="243" y="523"/>
                  </a:moveTo>
                  <a:cubicBezTo>
                    <a:pt x="258" y="551"/>
                    <a:pt x="280" y="556"/>
                    <a:pt x="288" y="550"/>
                  </a:cubicBezTo>
                  <a:cubicBezTo>
                    <a:pt x="297" y="543"/>
                    <a:pt x="303" y="516"/>
                    <a:pt x="287" y="487"/>
                  </a:cubicBezTo>
                  <a:cubicBezTo>
                    <a:pt x="264" y="448"/>
                    <a:pt x="216" y="433"/>
                    <a:pt x="216" y="433"/>
                  </a:cubicBezTo>
                  <a:cubicBezTo>
                    <a:pt x="217" y="434"/>
                    <a:pt x="223" y="486"/>
                    <a:pt x="243" y="523"/>
                  </a:cubicBezTo>
                  <a:close/>
                  <a:moveTo>
                    <a:pt x="354" y="519"/>
                  </a:moveTo>
                  <a:cubicBezTo>
                    <a:pt x="340" y="553"/>
                    <a:pt x="318" y="556"/>
                    <a:pt x="310" y="550"/>
                  </a:cubicBezTo>
                  <a:cubicBezTo>
                    <a:pt x="301" y="543"/>
                    <a:pt x="295" y="517"/>
                    <a:pt x="307" y="486"/>
                  </a:cubicBezTo>
                  <a:cubicBezTo>
                    <a:pt x="322" y="443"/>
                    <a:pt x="359" y="407"/>
                    <a:pt x="359" y="407"/>
                  </a:cubicBezTo>
                  <a:cubicBezTo>
                    <a:pt x="359" y="406"/>
                    <a:pt x="373" y="473"/>
                    <a:pt x="354" y="519"/>
                  </a:cubicBezTo>
                  <a:close/>
                  <a:moveTo>
                    <a:pt x="165" y="845"/>
                  </a:moveTo>
                  <a:cubicBezTo>
                    <a:pt x="164" y="877"/>
                    <a:pt x="179" y="893"/>
                    <a:pt x="189" y="892"/>
                  </a:cubicBezTo>
                  <a:cubicBezTo>
                    <a:pt x="201" y="891"/>
                    <a:pt x="221" y="870"/>
                    <a:pt x="221" y="836"/>
                  </a:cubicBezTo>
                  <a:cubicBezTo>
                    <a:pt x="222" y="790"/>
                    <a:pt x="189" y="753"/>
                    <a:pt x="189" y="753"/>
                  </a:cubicBezTo>
                  <a:cubicBezTo>
                    <a:pt x="189" y="754"/>
                    <a:pt x="168" y="802"/>
                    <a:pt x="165" y="845"/>
                  </a:cubicBezTo>
                  <a:close/>
                  <a:moveTo>
                    <a:pt x="262" y="899"/>
                  </a:moveTo>
                  <a:cubicBezTo>
                    <a:pt x="233" y="922"/>
                    <a:pt x="212" y="913"/>
                    <a:pt x="208" y="903"/>
                  </a:cubicBezTo>
                  <a:cubicBezTo>
                    <a:pt x="204" y="892"/>
                    <a:pt x="213" y="867"/>
                    <a:pt x="239" y="845"/>
                  </a:cubicBezTo>
                  <a:cubicBezTo>
                    <a:pt x="275" y="816"/>
                    <a:pt x="325" y="804"/>
                    <a:pt x="325" y="804"/>
                  </a:cubicBezTo>
                  <a:cubicBezTo>
                    <a:pt x="326" y="804"/>
                    <a:pt x="303" y="869"/>
                    <a:pt x="262" y="899"/>
                  </a:cubicBezTo>
                  <a:close/>
                  <a:moveTo>
                    <a:pt x="211" y="742"/>
                  </a:moveTo>
                  <a:cubicBezTo>
                    <a:pt x="215" y="774"/>
                    <a:pt x="233" y="786"/>
                    <a:pt x="243" y="783"/>
                  </a:cubicBezTo>
                  <a:cubicBezTo>
                    <a:pt x="254" y="781"/>
                    <a:pt x="270" y="757"/>
                    <a:pt x="264" y="724"/>
                  </a:cubicBezTo>
                  <a:cubicBezTo>
                    <a:pt x="257" y="679"/>
                    <a:pt x="217" y="648"/>
                    <a:pt x="217" y="648"/>
                  </a:cubicBezTo>
                  <a:cubicBezTo>
                    <a:pt x="218" y="649"/>
                    <a:pt x="205" y="700"/>
                    <a:pt x="211" y="742"/>
                  </a:cubicBezTo>
                  <a:close/>
                  <a:moveTo>
                    <a:pt x="316" y="778"/>
                  </a:moveTo>
                  <a:cubicBezTo>
                    <a:pt x="291" y="805"/>
                    <a:pt x="269" y="800"/>
                    <a:pt x="264" y="791"/>
                  </a:cubicBezTo>
                  <a:cubicBezTo>
                    <a:pt x="258" y="781"/>
                    <a:pt x="262" y="755"/>
                    <a:pt x="284" y="729"/>
                  </a:cubicBezTo>
                  <a:cubicBezTo>
                    <a:pt x="313" y="695"/>
                    <a:pt x="360" y="674"/>
                    <a:pt x="360" y="674"/>
                  </a:cubicBezTo>
                  <a:cubicBezTo>
                    <a:pt x="361" y="673"/>
                    <a:pt x="350" y="741"/>
                    <a:pt x="316" y="778"/>
                  </a:cubicBezTo>
                  <a:close/>
                  <a:moveTo>
                    <a:pt x="237" y="634"/>
                  </a:moveTo>
                  <a:cubicBezTo>
                    <a:pt x="247" y="664"/>
                    <a:pt x="267" y="673"/>
                    <a:pt x="276" y="668"/>
                  </a:cubicBezTo>
                  <a:cubicBezTo>
                    <a:pt x="286" y="664"/>
                    <a:pt x="297" y="638"/>
                    <a:pt x="286" y="606"/>
                  </a:cubicBezTo>
                  <a:cubicBezTo>
                    <a:pt x="270" y="563"/>
                    <a:pt x="226" y="541"/>
                    <a:pt x="226" y="541"/>
                  </a:cubicBezTo>
                  <a:cubicBezTo>
                    <a:pt x="227" y="541"/>
                    <a:pt x="224" y="593"/>
                    <a:pt x="237" y="634"/>
                  </a:cubicBezTo>
                  <a:close/>
                  <a:moveTo>
                    <a:pt x="347" y="650"/>
                  </a:moveTo>
                  <a:cubicBezTo>
                    <a:pt x="327" y="681"/>
                    <a:pt x="305" y="680"/>
                    <a:pt x="298" y="672"/>
                  </a:cubicBezTo>
                  <a:cubicBezTo>
                    <a:pt x="290" y="664"/>
                    <a:pt x="289" y="637"/>
                    <a:pt x="306" y="608"/>
                  </a:cubicBezTo>
                  <a:cubicBezTo>
                    <a:pt x="329" y="569"/>
                    <a:pt x="371" y="540"/>
                    <a:pt x="371" y="540"/>
                  </a:cubicBezTo>
                  <a:cubicBezTo>
                    <a:pt x="372" y="540"/>
                    <a:pt x="374" y="608"/>
                    <a:pt x="347" y="650"/>
                  </a:cubicBezTo>
                  <a:close/>
                  <a:moveTo>
                    <a:pt x="100" y="939"/>
                  </a:moveTo>
                  <a:cubicBezTo>
                    <a:pt x="92" y="971"/>
                    <a:pt x="104" y="990"/>
                    <a:pt x="114" y="991"/>
                  </a:cubicBezTo>
                  <a:cubicBezTo>
                    <a:pt x="126" y="992"/>
                    <a:pt x="150" y="975"/>
                    <a:pt x="157" y="941"/>
                  </a:cubicBezTo>
                  <a:cubicBezTo>
                    <a:pt x="167" y="895"/>
                    <a:pt x="141" y="852"/>
                    <a:pt x="142" y="852"/>
                  </a:cubicBezTo>
                  <a:cubicBezTo>
                    <a:pt x="142" y="853"/>
                    <a:pt x="111" y="897"/>
                    <a:pt x="100" y="939"/>
                  </a:cubicBezTo>
                  <a:close/>
                  <a:moveTo>
                    <a:pt x="185" y="1011"/>
                  </a:moveTo>
                  <a:cubicBezTo>
                    <a:pt x="151" y="1028"/>
                    <a:pt x="132" y="1016"/>
                    <a:pt x="130" y="1006"/>
                  </a:cubicBezTo>
                  <a:cubicBezTo>
                    <a:pt x="129" y="994"/>
                    <a:pt x="143" y="970"/>
                    <a:pt x="173" y="953"/>
                  </a:cubicBezTo>
                  <a:cubicBezTo>
                    <a:pt x="215" y="930"/>
                    <a:pt x="266" y="927"/>
                    <a:pt x="266" y="927"/>
                  </a:cubicBezTo>
                  <a:cubicBezTo>
                    <a:pt x="267" y="927"/>
                    <a:pt x="232" y="988"/>
                    <a:pt x="185" y="1011"/>
                  </a:cubicBezTo>
                  <a:close/>
                  <a:moveTo>
                    <a:pt x="15" y="1023"/>
                  </a:moveTo>
                  <a:cubicBezTo>
                    <a:pt x="0" y="1053"/>
                    <a:pt x="7" y="1074"/>
                    <a:pt x="18" y="1077"/>
                  </a:cubicBezTo>
                  <a:cubicBezTo>
                    <a:pt x="29" y="1080"/>
                    <a:pt x="57" y="1066"/>
                    <a:pt x="72" y="1034"/>
                  </a:cubicBezTo>
                  <a:cubicBezTo>
                    <a:pt x="92" y="990"/>
                    <a:pt x="75" y="942"/>
                    <a:pt x="75" y="943"/>
                  </a:cubicBezTo>
                  <a:cubicBezTo>
                    <a:pt x="75" y="943"/>
                    <a:pt x="35" y="982"/>
                    <a:pt x="15" y="1023"/>
                  </a:cubicBezTo>
                  <a:close/>
                  <a:moveTo>
                    <a:pt x="85" y="1109"/>
                  </a:moveTo>
                  <a:cubicBezTo>
                    <a:pt x="47" y="1121"/>
                    <a:pt x="30" y="1105"/>
                    <a:pt x="31" y="1094"/>
                  </a:cubicBezTo>
                  <a:cubicBezTo>
                    <a:pt x="32" y="1082"/>
                    <a:pt x="51" y="1060"/>
                    <a:pt x="85" y="1049"/>
                  </a:cubicBezTo>
                  <a:cubicBezTo>
                    <a:pt x="131" y="1033"/>
                    <a:pt x="183" y="1039"/>
                    <a:pt x="183" y="1039"/>
                  </a:cubicBezTo>
                  <a:cubicBezTo>
                    <a:pt x="184" y="1039"/>
                    <a:pt x="136" y="1094"/>
                    <a:pt x="85" y="1109"/>
                  </a:cubicBezTo>
                  <a:close/>
                  <a:moveTo>
                    <a:pt x="123" y="51"/>
                  </a:moveTo>
                  <a:cubicBezTo>
                    <a:pt x="151" y="80"/>
                    <a:pt x="149" y="106"/>
                    <a:pt x="142" y="112"/>
                  </a:cubicBezTo>
                  <a:cubicBezTo>
                    <a:pt x="134" y="119"/>
                    <a:pt x="110" y="114"/>
                    <a:pt x="85" y="88"/>
                  </a:cubicBezTo>
                  <a:cubicBezTo>
                    <a:pt x="51" y="54"/>
                    <a:pt x="23" y="0"/>
                    <a:pt x="22" y="0"/>
                  </a:cubicBezTo>
                  <a:cubicBezTo>
                    <a:pt x="22" y="0"/>
                    <a:pt x="85" y="12"/>
                    <a:pt x="123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DA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0" name="矩形: 圆角 42"/>
          <p:cNvSpPr/>
          <p:nvPr/>
        </p:nvSpPr>
        <p:spPr bwMode="auto">
          <a:xfrm>
            <a:off x="2988186" y="5260856"/>
            <a:ext cx="6458765" cy="608337"/>
          </a:xfrm>
          <a:prstGeom prst="roundRect">
            <a:avLst>
              <a:gd name="adj" fmla="val 50000"/>
            </a:avLst>
          </a:prstGeom>
          <a:solidFill>
            <a:srgbClr val="C1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kern="0">
                <a:solidFill>
                  <a:srgbClr val="FFFFFF"/>
                </a:solidFill>
                <a:latin typeface="Noto Sans S Chinese Bold" pitchFamily="34" charset="-122"/>
                <a:ea typeface="Noto Sans S Chinese Bold" pitchFamily="34" charset="-122"/>
              </a:rPr>
              <a:t>各级组织部门、纪检监察部门</a:t>
            </a:r>
            <a:endParaRPr lang="zh-CN" altLang="en-US" sz="2400" kern="0" dirty="0">
              <a:solidFill>
                <a:srgbClr val="FFFFFF"/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06560" y="5872231"/>
            <a:ext cx="10129087" cy="5057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kern="100">
                <a:latin typeface="+mj-ea"/>
                <a:ea typeface="+mj-ea"/>
                <a:cs typeface="仿宋_GB2312" pitchFamily="49" charset="-122"/>
              </a:defRPr>
            </a:lvl1pPr>
          </a:lstStyle>
          <a:p>
            <a:pPr marL="285750" indent="-285750" algn="just" defTabSz="914400" fontAlgn="base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prstClr val="black"/>
                </a:solidFill>
                <a:latin typeface="Noto Sans S Chinese Medium" pitchFamily="34" charset="-122"/>
                <a:ea typeface="Noto Sans S Chinese Medium" pitchFamily="34" charset="-122"/>
              </a:rPr>
              <a:t>要在各级党委领导下，积极主动履职，有效发挥作用。</a:t>
            </a:r>
            <a:endParaRPr lang="zh-CN" altLang="en-US" sz="2000" dirty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sp>
        <p:nvSpPr>
          <p:cNvPr id="32" name="任意多边形: 形状 58"/>
          <p:cNvSpPr/>
          <p:nvPr/>
        </p:nvSpPr>
        <p:spPr bwMode="auto">
          <a:xfrm>
            <a:off x="821023" y="5565026"/>
            <a:ext cx="10723276" cy="939876"/>
          </a:xfrm>
          <a:custGeom>
            <a:avLst/>
            <a:gdLst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238085 h 1671411"/>
              <a:gd name="connsiteX4" fmla="*/ 6793003 w 10331607"/>
              <a:gd name="connsiteY4" fmla="*/ 0 h 1671411"/>
              <a:gd name="connsiteX5" fmla="*/ 10331607 w 10331607"/>
              <a:gd name="connsiteY5" fmla="*/ 0 h 1671411"/>
              <a:gd name="connsiteX6" fmla="*/ 10331607 w 10331607"/>
              <a:gd name="connsiteY6" fmla="*/ 1671411 h 1671411"/>
              <a:gd name="connsiteX7" fmla="*/ 0 w 10331607"/>
              <a:gd name="connsiteY7" fmla="*/ 1671411 h 1671411"/>
              <a:gd name="connsiteX0-1" fmla="*/ 0 w 10331607"/>
              <a:gd name="connsiteY0-2" fmla="*/ 0 h 1671411"/>
              <a:gd name="connsiteX1-3" fmla="*/ 3301518 w 10331607"/>
              <a:gd name="connsiteY1-4" fmla="*/ 0 h 1671411"/>
              <a:gd name="connsiteX2-5" fmla="*/ 3301518 w 10331607"/>
              <a:gd name="connsiteY2-6" fmla="*/ 238085 h 1671411"/>
              <a:gd name="connsiteX3-7" fmla="*/ 6793003 w 10331607"/>
              <a:gd name="connsiteY3-8" fmla="*/ 0 h 1671411"/>
              <a:gd name="connsiteX4-9" fmla="*/ 10331607 w 10331607"/>
              <a:gd name="connsiteY4-10" fmla="*/ 0 h 1671411"/>
              <a:gd name="connsiteX5-11" fmla="*/ 10331607 w 10331607"/>
              <a:gd name="connsiteY5-12" fmla="*/ 1671411 h 1671411"/>
              <a:gd name="connsiteX6-13" fmla="*/ 0 w 10331607"/>
              <a:gd name="connsiteY6-14" fmla="*/ 1671411 h 1671411"/>
              <a:gd name="connsiteX7-15" fmla="*/ 0 w 10331607"/>
              <a:gd name="connsiteY7-16" fmla="*/ 0 h 1671411"/>
              <a:gd name="connsiteX0-17" fmla="*/ 6793003 w 10331607"/>
              <a:gd name="connsiteY0-18" fmla="*/ 0 h 1671411"/>
              <a:gd name="connsiteX1-19" fmla="*/ 10331607 w 10331607"/>
              <a:gd name="connsiteY1-20" fmla="*/ 0 h 1671411"/>
              <a:gd name="connsiteX2-21" fmla="*/ 10331607 w 10331607"/>
              <a:gd name="connsiteY2-22" fmla="*/ 1671411 h 1671411"/>
              <a:gd name="connsiteX3-23" fmla="*/ 0 w 10331607"/>
              <a:gd name="connsiteY3-24" fmla="*/ 1671411 h 1671411"/>
              <a:gd name="connsiteX4-25" fmla="*/ 0 w 10331607"/>
              <a:gd name="connsiteY4-26" fmla="*/ 0 h 1671411"/>
              <a:gd name="connsiteX5-27" fmla="*/ 3301518 w 10331607"/>
              <a:gd name="connsiteY5-28" fmla="*/ 0 h 1671411"/>
              <a:gd name="connsiteX6-29" fmla="*/ 3392958 w 10331607"/>
              <a:gd name="connsiteY6-30" fmla="*/ 329525 h 1671411"/>
              <a:gd name="connsiteX0-31" fmla="*/ 6793003 w 10331607"/>
              <a:gd name="connsiteY0-32" fmla="*/ 0 h 1671411"/>
              <a:gd name="connsiteX1-33" fmla="*/ 10331607 w 10331607"/>
              <a:gd name="connsiteY1-34" fmla="*/ 0 h 1671411"/>
              <a:gd name="connsiteX2-35" fmla="*/ 10331607 w 10331607"/>
              <a:gd name="connsiteY2-36" fmla="*/ 1671411 h 1671411"/>
              <a:gd name="connsiteX3-37" fmla="*/ 0 w 10331607"/>
              <a:gd name="connsiteY3-38" fmla="*/ 1671411 h 1671411"/>
              <a:gd name="connsiteX4-39" fmla="*/ 0 w 10331607"/>
              <a:gd name="connsiteY4-40" fmla="*/ 0 h 1671411"/>
              <a:gd name="connsiteX5-41" fmla="*/ 3301518 w 10331607"/>
              <a:gd name="connsiteY5-42" fmla="*/ 0 h 1671411"/>
              <a:gd name="connsiteX0-43" fmla="*/ 6793003 w 10331607"/>
              <a:gd name="connsiteY0-44" fmla="*/ 4549 h 1675960"/>
              <a:gd name="connsiteX1-45" fmla="*/ 8803467 w 10331607"/>
              <a:gd name="connsiteY1-46" fmla="*/ 0 h 1675960"/>
              <a:gd name="connsiteX2-47" fmla="*/ 10331607 w 10331607"/>
              <a:gd name="connsiteY2-48" fmla="*/ 4549 h 1675960"/>
              <a:gd name="connsiteX3-49" fmla="*/ 10331607 w 10331607"/>
              <a:gd name="connsiteY3-50" fmla="*/ 1675960 h 1675960"/>
              <a:gd name="connsiteX4-51" fmla="*/ 0 w 10331607"/>
              <a:gd name="connsiteY4-52" fmla="*/ 1675960 h 1675960"/>
              <a:gd name="connsiteX5-53" fmla="*/ 0 w 10331607"/>
              <a:gd name="connsiteY5-54" fmla="*/ 4549 h 1675960"/>
              <a:gd name="connsiteX6-55" fmla="*/ 3301518 w 10331607"/>
              <a:gd name="connsiteY6-56" fmla="*/ 4549 h 1675960"/>
              <a:gd name="connsiteX0-57" fmla="*/ 8803467 w 10331607"/>
              <a:gd name="connsiteY0-58" fmla="*/ 0 h 1675960"/>
              <a:gd name="connsiteX1-59" fmla="*/ 10331607 w 10331607"/>
              <a:gd name="connsiteY1-60" fmla="*/ 4549 h 1675960"/>
              <a:gd name="connsiteX2-61" fmla="*/ 10331607 w 10331607"/>
              <a:gd name="connsiteY2-62" fmla="*/ 1675960 h 1675960"/>
              <a:gd name="connsiteX3-63" fmla="*/ 0 w 10331607"/>
              <a:gd name="connsiteY3-64" fmla="*/ 1675960 h 1675960"/>
              <a:gd name="connsiteX4-65" fmla="*/ 0 w 10331607"/>
              <a:gd name="connsiteY4-66" fmla="*/ 4549 h 1675960"/>
              <a:gd name="connsiteX5-67" fmla="*/ 3301518 w 10331607"/>
              <a:gd name="connsiteY5-68" fmla="*/ 4549 h 1675960"/>
              <a:gd name="connsiteX0-69" fmla="*/ 8803467 w 10331607"/>
              <a:gd name="connsiteY0-70" fmla="*/ 0 h 1675960"/>
              <a:gd name="connsiteX1-71" fmla="*/ 10331607 w 10331607"/>
              <a:gd name="connsiteY1-72" fmla="*/ 4549 h 1675960"/>
              <a:gd name="connsiteX2-73" fmla="*/ 10331607 w 10331607"/>
              <a:gd name="connsiteY2-74" fmla="*/ 1675960 h 1675960"/>
              <a:gd name="connsiteX3-75" fmla="*/ 0 w 10331607"/>
              <a:gd name="connsiteY3-76" fmla="*/ 1675960 h 1675960"/>
              <a:gd name="connsiteX4-77" fmla="*/ 0 w 10331607"/>
              <a:gd name="connsiteY4-78" fmla="*/ 4549 h 1675960"/>
              <a:gd name="connsiteX5-79" fmla="*/ 1783170 w 10331607"/>
              <a:gd name="connsiteY5-80" fmla="*/ 3851 h 1675960"/>
              <a:gd name="connsiteX6-81" fmla="*/ 3301518 w 10331607"/>
              <a:gd name="connsiteY6-82" fmla="*/ 4549 h 1675960"/>
              <a:gd name="connsiteX0-83" fmla="*/ 8803467 w 10331607"/>
              <a:gd name="connsiteY0-84" fmla="*/ 0 h 1675960"/>
              <a:gd name="connsiteX1-85" fmla="*/ 10331607 w 10331607"/>
              <a:gd name="connsiteY1-86" fmla="*/ 4549 h 1675960"/>
              <a:gd name="connsiteX2-87" fmla="*/ 10331607 w 10331607"/>
              <a:gd name="connsiteY2-88" fmla="*/ 1675960 h 1675960"/>
              <a:gd name="connsiteX3-89" fmla="*/ 0 w 10331607"/>
              <a:gd name="connsiteY3-90" fmla="*/ 1675960 h 1675960"/>
              <a:gd name="connsiteX4-91" fmla="*/ 0 w 10331607"/>
              <a:gd name="connsiteY4-92" fmla="*/ 4549 h 1675960"/>
              <a:gd name="connsiteX5-93" fmla="*/ 1783170 w 10331607"/>
              <a:gd name="connsiteY5-94" fmla="*/ 3851 h 167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331607" h="1675960">
                <a:moveTo>
                  <a:pt x="8803467" y="0"/>
                </a:moveTo>
                <a:lnTo>
                  <a:pt x="10331607" y="4549"/>
                </a:lnTo>
                <a:lnTo>
                  <a:pt x="10331607" y="1675960"/>
                </a:lnTo>
                <a:lnTo>
                  <a:pt x="0" y="1675960"/>
                </a:lnTo>
                <a:lnTo>
                  <a:pt x="0" y="4549"/>
                </a:lnTo>
                <a:lnTo>
                  <a:pt x="1783170" y="3851"/>
                </a:ln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3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375937"/>
            <a:ext cx="8534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63" y="3091428"/>
            <a:ext cx="9907587" cy="177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71763" y="1236691"/>
            <a:ext cx="2153958" cy="1502271"/>
            <a:chOff x="1936159" y="2578503"/>
            <a:chExt cx="2153958" cy="1502271"/>
          </a:xfrm>
        </p:grpSpPr>
        <p:sp>
          <p:nvSpPr>
            <p:cNvPr id="13" name="矩形: 圆角 1"/>
            <p:cNvSpPr/>
            <p:nvPr/>
          </p:nvSpPr>
          <p:spPr>
            <a:xfrm>
              <a:off x="1936159" y="2578503"/>
              <a:ext cx="2153958" cy="150227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10000" dir="5400000" sy="-100000" algn="bl" rotWithShape="0"/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85419" y="2852584"/>
              <a:ext cx="21046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各级党委（党组）</a:t>
              </a:r>
              <a:endParaRPr lang="zh-CN" altLang="en-US" sz="2800" b="1" kern="0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925720" y="1261637"/>
            <a:ext cx="8618580" cy="14773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21" y="1314499"/>
            <a:ext cx="87423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874962"/>
            <a:ext cx="1086326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71763" y="1236691"/>
            <a:ext cx="2153958" cy="1502271"/>
            <a:chOff x="1936159" y="2578503"/>
            <a:chExt cx="2153958" cy="1502271"/>
          </a:xfrm>
        </p:grpSpPr>
        <p:sp>
          <p:nvSpPr>
            <p:cNvPr id="12" name="矩形: 圆角 1"/>
            <p:cNvSpPr/>
            <p:nvPr/>
          </p:nvSpPr>
          <p:spPr>
            <a:xfrm>
              <a:off x="1936159" y="2578503"/>
              <a:ext cx="2153958" cy="150227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10000" dir="5400000" sy="-100000" algn="bl" rotWithShape="0"/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85419" y="2852584"/>
              <a:ext cx="21046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各级党委（党组）</a:t>
              </a:r>
              <a:endParaRPr lang="zh-CN" altLang="en-US" sz="2800" b="1" kern="0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2925720" y="1261637"/>
            <a:ext cx="8618580" cy="147732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1763" y="5160330"/>
            <a:ext cx="2153958" cy="1189669"/>
            <a:chOff x="1936159" y="2578503"/>
            <a:chExt cx="2153958" cy="1189669"/>
          </a:xfrm>
        </p:grpSpPr>
        <p:sp>
          <p:nvSpPr>
            <p:cNvPr id="41" name="矩形: 圆角 1"/>
            <p:cNvSpPr/>
            <p:nvPr/>
          </p:nvSpPr>
          <p:spPr>
            <a:xfrm>
              <a:off x="1936159" y="2578503"/>
              <a:ext cx="2153958" cy="1189669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10000" dir="5400000" sy="-100000" algn="bl" rotWithShape="0"/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985419" y="2667146"/>
              <a:ext cx="21046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AC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各级党委（党组）</a:t>
              </a:r>
              <a:endParaRPr lang="zh-CN" altLang="en-US" sz="2800" b="1" kern="0" dirty="0">
                <a:solidFill>
                  <a:srgbClr val="FFFAC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2925720" y="5185276"/>
            <a:ext cx="8618580" cy="116472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" y="2909325"/>
            <a:ext cx="1086326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0" y="1296427"/>
            <a:ext cx="8534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5185276"/>
            <a:ext cx="85344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8" y="358758"/>
            <a:ext cx="3775677" cy="2928603"/>
          </a:xfrm>
          <a:prstGeom prst="rect">
            <a:avLst/>
          </a:prstGeom>
        </p:spPr>
      </p:pic>
      <p:sp>
        <p:nvSpPr>
          <p:cNvPr id="7" name="0"/>
          <p:cNvSpPr txBox="1"/>
          <p:nvPr/>
        </p:nvSpPr>
        <p:spPr>
          <a:xfrm>
            <a:off x="3923548" y="1725821"/>
            <a:ext cx="453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1486" y="3318946"/>
            <a:ext cx="3954595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1709581" y="3318946"/>
            <a:ext cx="3871210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5682175" y="3190805"/>
            <a:ext cx="797928" cy="258522"/>
            <a:chOff x="6759082" y="3978812"/>
            <a:chExt cx="797928" cy="258522"/>
          </a:xfrm>
          <a:gradFill>
            <a:gsLst>
              <a:gs pos="0">
                <a:srgbClr val="C00000"/>
              </a:gs>
              <a:gs pos="100000">
                <a:srgbClr val="E72D1E"/>
              </a:gs>
            </a:gsLst>
            <a:lin ang="18900000" scaled="1"/>
          </a:gradFill>
        </p:grpSpPr>
        <p:sp>
          <p:nvSpPr>
            <p:cNvPr id="14" name="五角星 16"/>
            <p:cNvSpPr/>
            <p:nvPr/>
          </p:nvSpPr>
          <p:spPr>
            <a:xfrm>
              <a:off x="7028785" y="3978812"/>
              <a:ext cx="258522" cy="258522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五角星 17"/>
            <p:cNvSpPr/>
            <p:nvPr/>
          </p:nvSpPr>
          <p:spPr>
            <a:xfrm>
              <a:off x="7367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五角星 18"/>
            <p:cNvSpPr/>
            <p:nvPr/>
          </p:nvSpPr>
          <p:spPr>
            <a:xfrm>
              <a:off x="6759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045" y="3509713"/>
            <a:ext cx="98821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289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"/>
          <p:cNvSpPr/>
          <p:nvPr/>
        </p:nvSpPr>
        <p:spPr>
          <a:xfrm>
            <a:off x="800608" y="2175148"/>
            <a:ext cx="10629392" cy="4174852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15875" cap="sq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>
                  <a:lumMod val="75000"/>
                  <a:lumOff val="25000"/>
                </a:prstClr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38" y="1125810"/>
            <a:ext cx="107362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0" y="2383407"/>
            <a:ext cx="10504487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731093" y="1620394"/>
            <a:ext cx="2822335" cy="4136833"/>
            <a:chOff x="1892346" y="2034820"/>
            <a:chExt cx="2822335" cy="4136833"/>
          </a:xfrm>
        </p:grpSpPr>
        <p:grpSp>
          <p:nvGrpSpPr>
            <p:cNvPr id="13" name="组合 12"/>
            <p:cNvGrpSpPr/>
            <p:nvPr/>
          </p:nvGrpSpPr>
          <p:grpSpPr>
            <a:xfrm>
              <a:off x="1892346" y="2034820"/>
              <a:ext cx="2822335" cy="4136833"/>
              <a:chOff x="-1790651" y="999771"/>
              <a:chExt cx="3683400" cy="5398938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-1790651" y="999771"/>
                <a:ext cx="3683400" cy="5398938"/>
                <a:chOff x="7514016" y="1120636"/>
                <a:chExt cx="3146938" cy="4612620"/>
              </a:xfrm>
            </p:grpSpPr>
            <p:sp>
              <p:nvSpPr>
                <p:cNvPr id="23" name="任意多边形: 形状 39"/>
                <p:cNvSpPr/>
                <p:nvPr/>
              </p:nvSpPr>
              <p:spPr bwMode="auto">
                <a:xfrm>
                  <a:off x="7514016" y="1120636"/>
                  <a:ext cx="3059176" cy="4612620"/>
                </a:xfrm>
                <a:custGeom>
                  <a:avLst/>
                  <a:gdLst>
                    <a:gd name="connsiteX0" fmla="*/ 142969 w 3552917"/>
                    <a:gd name="connsiteY0" fmla="*/ 0 h 4612620"/>
                    <a:gd name="connsiteX1" fmla="*/ 2864067 w 3552917"/>
                    <a:gd name="connsiteY1" fmla="*/ 0 h 4612620"/>
                    <a:gd name="connsiteX2" fmla="*/ 3552917 w 3552917"/>
                    <a:gd name="connsiteY2" fmla="*/ 688850 h 4612620"/>
                    <a:gd name="connsiteX3" fmla="*/ 3552917 w 3552917"/>
                    <a:gd name="connsiteY3" fmla="*/ 4469651 h 4612620"/>
                    <a:gd name="connsiteX4" fmla="*/ 3409948 w 3552917"/>
                    <a:gd name="connsiteY4" fmla="*/ 4612620 h 4612620"/>
                    <a:gd name="connsiteX5" fmla="*/ 142969 w 3552917"/>
                    <a:gd name="connsiteY5" fmla="*/ 4612620 h 4612620"/>
                    <a:gd name="connsiteX6" fmla="*/ 0 w 3552917"/>
                    <a:gd name="connsiteY6" fmla="*/ 4469651 h 4612620"/>
                    <a:gd name="connsiteX7" fmla="*/ 0 w 3552917"/>
                    <a:gd name="connsiteY7" fmla="*/ 142969 h 4612620"/>
                    <a:gd name="connsiteX8" fmla="*/ 142969 w 3552917"/>
                    <a:gd name="connsiteY8" fmla="*/ 0 h 461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52917" h="4612620">
                      <a:moveTo>
                        <a:pt x="142969" y="0"/>
                      </a:moveTo>
                      <a:lnTo>
                        <a:pt x="2864067" y="0"/>
                      </a:lnTo>
                      <a:lnTo>
                        <a:pt x="3552917" y="688850"/>
                      </a:lnTo>
                      <a:lnTo>
                        <a:pt x="3552917" y="4469651"/>
                      </a:lnTo>
                      <a:cubicBezTo>
                        <a:pt x="3552917" y="4548611"/>
                        <a:pt x="3488908" y="4612620"/>
                        <a:pt x="3409948" y="4612620"/>
                      </a:cubicBezTo>
                      <a:lnTo>
                        <a:pt x="142969" y="4612620"/>
                      </a:lnTo>
                      <a:cubicBezTo>
                        <a:pt x="64009" y="4612620"/>
                        <a:pt x="0" y="4548611"/>
                        <a:pt x="0" y="4469651"/>
                      </a:cubicBezTo>
                      <a:lnTo>
                        <a:pt x="0" y="142969"/>
                      </a:lnTo>
                      <a:cubicBezTo>
                        <a:pt x="0" y="64009"/>
                        <a:pt x="64009" y="0"/>
                        <a:pt x="14296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6350" cap="flat" cmpd="sng" algn="ctr">
                  <a:solidFill>
                    <a:srgbClr val="969696">
                      <a:lumMod val="40000"/>
                      <a:lumOff val="60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12700" dist="127000" dir="2700000" algn="tl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r"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kern="0">
                    <a:solidFill>
                      <a:srgbClr val="3D3D3D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任意多边形: 形状 40"/>
                <p:cNvSpPr/>
                <p:nvPr/>
              </p:nvSpPr>
              <p:spPr bwMode="auto">
                <a:xfrm rot="10800000">
                  <a:off x="9972104" y="1120636"/>
                  <a:ext cx="688850" cy="688850"/>
                </a:xfrm>
                <a:custGeom>
                  <a:avLst/>
                  <a:gdLst>
                    <a:gd name="connsiteX0" fmla="*/ 0 w 688850"/>
                    <a:gd name="connsiteY0" fmla="*/ 0 h 688850"/>
                    <a:gd name="connsiteX1" fmla="*/ 545881 w 688850"/>
                    <a:gd name="connsiteY1" fmla="*/ 0 h 688850"/>
                    <a:gd name="connsiteX2" fmla="*/ 688850 w 688850"/>
                    <a:gd name="connsiteY2" fmla="*/ 142969 h 688850"/>
                    <a:gd name="connsiteX3" fmla="*/ 688850 w 688850"/>
                    <a:gd name="connsiteY3" fmla="*/ 688850 h 68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88850" h="688850">
                      <a:moveTo>
                        <a:pt x="0" y="0"/>
                      </a:moveTo>
                      <a:lnTo>
                        <a:pt x="545881" y="0"/>
                      </a:lnTo>
                      <a:cubicBezTo>
                        <a:pt x="624841" y="0"/>
                        <a:pt x="688850" y="64009"/>
                        <a:pt x="688850" y="142969"/>
                      </a:cubicBezTo>
                      <a:lnTo>
                        <a:pt x="688850" y="688850"/>
                      </a:lnTo>
                      <a:close/>
                    </a:path>
                  </a:pathLst>
                </a:custGeom>
                <a:solidFill>
                  <a:srgbClr val="969696">
                    <a:lumMod val="40000"/>
                    <a:lumOff val="60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algn="r" defTabSz="914400"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  <a:defRPr/>
                  </a:pPr>
                  <a:endParaRPr lang="zh-CN" altLang="en-US" kern="0">
                    <a:solidFill>
                      <a:srgbClr val="3D3D3D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7" name="矩形 16"/>
              <p:cNvSpPr/>
              <p:nvPr/>
            </p:nvSpPr>
            <p:spPr bwMode="auto">
              <a:xfrm>
                <a:off x="-1102578" y="3698809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-1102578" y="4041700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 bwMode="auto">
              <a:xfrm>
                <a:off x="-1102578" y="4384594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 bwMode="auto">
              <a:xfrm>
                <a:off x="-1102578" y="5354293"/>
                <a:ext cx="1441240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-1102578" y="4727401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-1102578" y="5014638"/>
                <a:ext cx="2592188" cy="1949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  <a:defRPr/>
                </a:pPr>
                <a:endParaRPr lang="zh-CN" altLang="en-US" kern="0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Freeform 6"/>
            <p:cNvSpPr/>
            <p:nvPr/>
          </p:nvSpPr>
          <p:spPr bwMode="auto">
            <a:xfrm>
              <a:off x="2873911" y="2312770"/>
              <a:ext cx="720886" cy="631021"/>
            </a:xfrm>
            <a:custGeom>
              <a:avLst/>
              <a:gdLst>
                <a:gd name="T0" fmla="*/ 44 w 957"/>
                <a:gd name="T1" fmla="*/ 606 h 835"/>
                <a:gd name="T2" fmla="*/ 102 w 957"/>
                <a:gd name="T3" fmla="*/ 547 h 835"/>
                <a:gd name="T4" fmla="*/ 546 w 957"/>
                <a:gd name="T5" fmla="*/ 632 h 835"/>
                <a:gd name="T6" fmla="*/ 281 w 957"/>
                <a:gd name="T7" fmla="*/ 365 h 835"/>
                <a:gd name="T8" fmla="*/ 209 w 957"/>
                <a:gd name="T9" fmla="*/ 439 h 835"/>
                <a:gd name="T10" fmla="*/ 96 w 957"/>
                <a:gd name="T11" fmla="*/ 328 h 835"/>
                <a:gd name="T12" fmla="*/ 295 w 957"/>
                <a:gd name="T13" fmla="*/ 126 h 835"/>
                <a:gd name="T14" fmla="*/ 422 w 957"/>
                <a:gd name="T15" fmla="*/ 103 h 835"/>
                <a:gd name="T16" fmla="*/ 479 w 957"/>
                <a:gd name="T17" fmla="*/ 161 h 835"/>
                <a:gd name="T18" fmla="*/ 381 w 957"/>
                <a:gd name="T19" fmla="*/ 264 h 835"/>
                <a:gd name="T20" fmla="*/ 648 w 957"/>
                <a:gd name="T21" fmla="*/ 533 h 835"/>
                <a:gd name="T22" fmla="*/ 436 w 957"/>
                <a:gd name="T23" fmla="*/ 0 h 835"/>
                <a:gd name="T24" fmla="*/ 749 w 957"/>
                <a:gd name="T25" fmla="*/ 633 h 835"/>
                <a:gd name="T26" fmla="*/ 821 w 957"/>
                <a:gd name="T27" fmla="*/ 708 h 835"/>
                <a:gd name="T28" fmla="*/ 725 w 957"/>
                <a:gd name="T29" fmla="*/ 800 h 835"/>
                <a:gd name="T30" fmla="*/ 651 w 957"/>
                <a:gd name="T31" fmla="*/ 731 h 835"/>
                <a:gd name="T32" fmla="*/ 146 w 957"/>
                <a:gd name="T33" fmla="*/ 714 h 835"/>
                <a:gd name="T34" fmla="*/ 113 w 957"/>
                <a:gd name="T35" fmla="*/ 785 h 835"/>
                <a:gd name="T36" fmla="*/ 32 w 957"/>
                <a:gd name="T37" fmla="*/ 771 h 835"/>
                <a:gd name="T38" fmla="*/ 103 w 957"/>
                <a:gd name="T39" fmla="*/ 675 h 835"/>
                <a:gd name="T40" fmla="*/ 44 w 957"/>
                <a:gd name="T41" fmla="*/ 606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7" h="835">
                  <a:moveTo>
                    <a:pt x="44" y="606"/>
                  </a:moveTo>
                  <a:lnTo>
                    <a:pt x="102" y="547"/>
                  </a:lnTo>
                  <a:cubicBezTo>
                    <a:pt x="224" y="652"/>
                    <a:pt x="364" y="720"/>
                    <a:pt x="546" y="632"/>
                  </a:cubicBezTo>
                  <a:lnTo>
                    <a:pt x="281" y="365"/>
                  </a:lnTo>
                  <a:lnTo>
                    <a:pt x="209" y="439"/>
                  </a:lnTo>
                  <a:lnTo>
                    <a:pt x="96" y="328"/>
                  </a:lnTo>
                  <a:lnTo>
                    <a:pt x="295" y="126"/>
                  </a:lnTo>
                  <a:cubicBezTo>
                    <a:pt x="323" y="140"/>
                    <a:pt x="369" y="142"/>
                    <a:pt x="422" y="103"/>
                  </a:cubicBezTo>
                  <a:lnTo>
                    <a:pt x="479" y="161"/>
                  </a:lnTo>
                  <a:lnTo>
                    <a:pt x="381" y="264"/>
                  </a:lnTo>
                  <a:lnTo>
                    <a:pt x="648" y="533"/>
                  </a:lnTo>
                  <a:cubicBezTo>
                    <a:pt x="747" y="365"/>
                    <a:pt x="666" y="114"/>
                    <a:pt x="436" y="0"/>
                  </a:cubicBezTo>
                  <a:cubicBezTo>
                    <a:pt x="663" y="11"/>
                    <a:pt x="957" y="271"/>
                    <a:pt x="749" y="633"/>
                  </a:cubicBezTo>
                  <a:lnTo>
                    <a:pt x="821" y="708"/>
                  </a:lnTo>
                  <a:lnTo>
                    <a:pt x="725" y="800"/>
                  </a:lnTo>
                  <a:lnTo>
                    <a:pt x="651" y="731"/>
                  </a:lnTo>
                  <a:cubicBezTo>
                    <a:pt x="459" y="835"/>
                    <a:pt x="283" y="823"/>
                    <a:pt x="146" y="714"/>
                  </a:cubicBezTo>
                  <a:cubicBezTo>
                    <a:pt x="154" y="739"/>
                    <a:pt x="138" y="769"/>
                    <a:pt x="113" y="785"/>
                  </a:cubicBezTo>
                  <a:cubicBezTo>
                    <a:pt x="83" y="805"/>
                    <a:pt x="50" y="798"/>
                    <a:pt x="32" y="771"/>
                  </a:cubicBezTo>
                  <a:cubicBezTo>
                    <a:pt x="0" y="722"/>
                    <a:pt x="51" y="664"/>
                    <a:pt x="103" y="675"/>
                  </a:cubicBezTo>
                  <a:cubicBezTo>
                    <a:pt x="82" y="654"/>
                    <a:pt x="63" y="631"/>
                    <a:pt x="44" y="606"/>
                  </a:cubicBezTo>
                  <a:close/>
                </a:path>
              </a:pathLst>
            </a:custGeom>
            <a:solidFill>
              <a:srgbClr val="DA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srgbClr val="3D3D3D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TextBox 50"/>
            <p:cNvSpPr txBox="1"/>
            <p:nvPr/>
          </p:nvSpPr>
          <p:spPr>
            <a:xfrm>
              <a:off x="2001247" y="3171019"/>
              <a:ext cx="25258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kern="0" dirty="0">
                  <a:solidFill>
                    <a:srgbClr val="C00000"/>
                  </a:solidFill>
                  <a:latin typeface="Noto Sans S Chinese Bold" pitchFamily="34" charset="-122"/>
                  <a:ea typeface="Noto Sans S Chinese Bold" pitchFamily="34" charset="-122"/>
                </a:rPr>
                <a:t>积极主动履职，有效发挥作用</a:t>
              </a:r>
              <a:endParaRPr lang="zh-CN" altLang="en-US" sz="2400" b="1" kern="0" dirty="0">
                <a:solidFill>
                  <a:srgbClr val="C00000"/>
                </a:solidFill>
                <a:latin typeface="Noto Sans S Chinese Bold" pitchFamily="34" charset="-122"/>
                <a:ea typeface="Noto Sans S Chinese Bold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0" y="3700912"/>
            <a:ext cx="2550160" cy="2456335"/>
            <a:chOff x="-2498461" y="2961201"/>
            <a:chExt cx="3074860" cy="2961730"/>
          </a:xfrm>
        </p:grpSpPr>
        <p:grpSp>
          <p:nvGrpSpPr>
            <p:cNvPr id="28" name="组合 27"/>
            <p:cNvGrpSpPr/>
            <p:nvPr/>
          </p:nvGrpSpPr>
          <p:grpSpPr>
            <a:xfrm>
              <a:off x="-2498461" y="2961201"/>
              <a:ext cx="3074860" cy="2961730"/>
              <a:chOff x="2177483" y="3378200"/>
              <a:chExt cx="1682750" cy="1620838"/>
            </a:xfrm>
          </p:grpSpPr>
          <p:sp>
            <p:nvSpPr>
              <p:cNvPr id="30" name="Freeform 266"/>
              <p:cNvSpPr>
                <a:spLocks noEditPoints="1"/>
              </p:cNvSpPr>
              <p:nvPr/>
            </p:nvSpPr>
            <p:spPr bwMode="auto">
              <a:xfrm>
                <a:off x="2771208" y="3378200"/>
                <a:ext cx="1089025" cy="1095375"/>
              </a:xfrm>
              <a:custGeom>
                <a:avLst/>
                <a:gdLst>
                  <a:gd name="T0" fmla="*/ 163 w 195"/>
                  <a:gd name="T1" fmla="*/ 169 h 196"/>
                  <a:gd name="T2" fmla="*/ 194 w 195"/>
                  <a:gd name="T3" fmla="*/ 101 h 196"/>
                  <a:gd name="T4" fmla="*/ 168 w 195"/>
                  <a:gd name="T5" fmla="*/ 32 h 196"/>
                  <a:gd name="T6" fmla="*/ 101 w 195"/>
                  <a:gd name="T7" fmla="*/ 1 h 196"/>
                  <a:gd name="T8" fmla="*/ 0 w 195"/>
                  <a:gd name="T9" fmla="*/ 95 h 196"/>
                  <a:gd name="T10" fmla="*/ 27 w 195"/>
                  <a:gd name="T11" fmla="*/ 164 h 196"/>
                  <a:gd name="T12" fmla="*/ 94 w 195"/>
                  <a:gd name="T13" fmla="*/ 195 h 196"/>
                  <a:gd name="T14" fmla="*/ 163 w 195"/>
                  <a:gd name="T15" fmla="*/ 169 h 196"/>
                  <a:gd name="T16" fmla="*/ 37 w 195"/>
                  <a:gd name="T17" fmla="*/ 155 h 196"/>
                  <a:gd name="T18" fmla="*/ 14 w 195"/>
                  <a:gd name="T19" fmla="*/ 95 h 196"/>
                  <a:gd name="T20" fmla="*/ 100 w 195"/>
                  <a:gd name="T21" fmla="*/ 15 h 196"/>
                  <a:gd name="T22" fmla="*/ 158 w 195"/>
                  <a:gd name="T23" fmla="*/ 41 h 196"/>
                  <a:gd name="T24" fmla="*/ 181 w 195"/>
                  <a:gd name="T25" fmla="*/ 101 h 196"/>
                  <a:gd name="T26" fmla="*/ 154 w 195"/>
                  <a:gd name="T27" fmla="*/ 159 h 196"/>
                  <a:gd name="T28" fmla="*/ 94 w 195"/>
                  <a:gd name="T29" fmla="*/ 181 h 196"/>
                  <a:gd name="T30" fmla="*/ 37 w 195"/>
                  <a:gd name="T31" fmla="*/ 15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5" h="196">
                    <a:moveTo>
                      <a:pt x="163" y="169"/>
                    </a:moveTo>
                    <a:cubicBezTo>
                      <a:pt x="182" y="151"/>
                      <a:pt x="193" y="127"/>
                      <a:pt x="194" y="101"/>
                    </a:cubicBezTo>
                    <a:cubicBezTo>
                      <a:pt x="195" y="76"/>
                      <a:pt x="186" y="51"/>
                      <a:pt x="168" y="32"/>
                    </a:cubicBezTo>
                    <a:cubicBezTo>
                      <a:pt x="150" y="13"/>
                      <a:pt x="126" y="2"/>
                      <a:pt x="101" y="1"/>
                    </a:cubicBezTo>
                    <a:cubicBezTo>
                      <a:pt x="47" y="0"/>
                      <a:pt x="2" y="42"/>
                      <a:pt x="0" y="95"/>
                    </a:cubicBezTo>
                    <a:cubicBezTo>
                      <a:pt x="0" y="121"/>
                      <a:pt x="9" y="146"/>
                      <a:pt x="27" y="164"/>
                    </a:cubicBezTo>
                    <a:cubicBezTo>
                      <a:pt x="44" y="183"/>
                      <a:pt x="68" y="194"/>
                      <a:pt x="94" y="195"/>
                    </a:cubicBezTo>
                    <a:cubicBezTo>
                      <a:pt x="120" y="196"/>
                      <a:pt x="145" y="187"/>
                      <a:pt x="163" y="169"/>
                    </a:cubicBezTo>
                    <a:moveTo>
                      <a:pt x="37" y="155"/>
                    </a:moveTo>
                    <a:cubicBezTo>
                      <a:pt x="21" y="139"/>
                      <a:pt x="13" y="118"/>
                      <a:pt x="14" y="95"/>
                    </a:cubicBezTo>
                    <a:cubicBezTo>
                      <a:pt x="16" y="49"/>
                      <a:pt x="54" y="13"/>
                      <a:pt x="100" y="15"/>
                    </a:cubicBezTo>
                    <a:cubicBezTo>
                      <a:pt x="122" y="16"/>
                      <a:pt x="143" y="25"/>
                      <a:pt x="158" y="41"/>
                    </a:cubicBezTo>
                    <a:cubicBezTo>
                      <a:pt x="173" y="57"/>
                      <a:pt x="181" y="79"/>
                      <a:pt x="181" y="101"/>
                    </a:cubicBezTo>
                    <a:cubicBezTo>
                      <a:pt x="180" y="123"/>
                      <a:pt x="170" y="144"/>
                      <a:pt x="154" y="159"/>
                    </a:cubicBezTo>
                    <a:cubicBezTo>
                      <a:pt x="138" y="174"/>
                      <a:pt x="117" y="182"/>
                      <a:pt x="94" y="181"/>
                    </a:cubicBezTo>
                    <a:cubicBezTo>
                      <a:pt x="72" y="181"/>
                      <a:pt x="52" y="171"/>
                      <a:pt x="37" y="155"/>
                    </a:cubicBezTo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267"/>
              <p:cNvSpPr/>
              <p:nvPr/>
            </p:nvSpPr>
            <p:spPr bwMode="auto">
              <a:xfrm>
                <a:off x="2177483" y="4311650"/>
                <a:ext cx="722313" cy="687388"/>
              </a:xfrm>
              <a:custGeom>
                <a:avLst/>
                <a:gdLst>
                  <a:gd name="T0" fmla="*/ 7 w 129"/>
                  <a:gd name="T1" fmla="*/ 115 h 123"/>
                  <a:gd name="T2" fmla="*/ 7 w 129"/>
                  <a:gd name="T3" fmla="*/ 115 h 123"/>
                  <a:gd name="T4" fmla="*/ 12 w 129"/>
                  <a:gd name="T5" fmla="*/ 83 h 123"/>
                  <a:gd name="T6" fmla="*/ 90 w 129"/>
                  <a:gd name="T7" fmla="*/ 10 h 123"/>
                  <a:gd name="T8" fmla="*/ 121 w 129"/>
                  <a:gd name="T9" fmla="*/ 8 h 123"/>
                  <a:gd name="T10" fmla="*/ 122 w 129"/>
                  <a:gd name="T11" fmla="*/ 8 h 123"/>
                  <a:gd name="T12" fmla="*/ 117 w 129"/>
                  <a:gd name="T13" fmla="*/ 39 h 123"/>
                  <a:gd name="T14" fmla="*/ 39 w 129"/>
                  <a:gd name="T15" fmla="*/ 112 h 123"/>
                  <a:gd name="T16" fmla="*/ 7 w 129"/>
                  <a:gd name="T17" fmla="*/ 11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23">
                    <a:moveTo>
                      <a:pt x="7" y="115"/>
                    </a:moveTo>
                    <a:cubicBezTo>
                      <a:pt x="7" y="115"/>
                      <a:pt x="7" y="115"/>
                      <a:pt x="7" y="115"/>
                    </a:cubicBezTo>
                    <a:cubicBezTo>
                      <a:pt x="0" y="107"/>
                      <a:pt x="2" y="93"/>
                      <a:pt x="12" y="83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100" y="1"/>
                      <a:pt x="114" y="0"/>
                      <a:pt x="121" y="8"/>
                    </a:cubicBezTo>
                    <a:cubicBezTo>
                      <a:pt x="122" y="8"/>
                      <a:pt x="122" y="8"/>
                      <a:pt x="122" y="8"/>
                    </a:cubicBezTo>
                    <a:cubicBezTo>
                      <a:pt x="129" y="16"/>
                      <a:pt x="127" y="30"/>
                      <a:pt x="117" y="39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29" y="121"/>
                      <a:pt x="15" y="123"/>
                      <a:pt x="7" y="115"/>
                    </a:cubicBezTo>
                    <a:close/>
                  </a:path>
                </a:pathLst>
              </a:custGeom>
              <a:solidFill>
                <a:srgbClr val="DC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268"/>
              <p:cNvSpPr/>
              <p:nvPr/>
            </p:nvSpPr>
            <p:spPr bwMode="auto">
              <a:xfrm>
                <a:off x="2609283" y="4283075"/>
                <a:ext cx="312738" cy="314325"/>
              </a:xfrm>
              <a:custGeom>
                <a:avLst/>
                <a:gdLst>
                  <a:gd name="T0" fmla="*/ 11 w 56"/>
                  <a:gd name="T1" fmla="*/ 44 h 56"/>
                  <a:gd name="T2" fmla="*/ 11 w 56"/>
                  <a:gd name="T3" fmla="*/ 44 h 56"/>
                  <a:gd name="T4" fmla="*/ 2 w 56"/>
                  <a:gd name="T5" fmla="*/ 25 h 56"/>
                  <a:gd name="T6" fmla="*/ 26 w 56"/>
                  <a:gd name="T7" fmla="*/ 3 h 56"/>
                  <a:gd name="T8" fmla="*/ 44 w 56"/>
                  <a:gd name="T9" fmla="*/ 13 h 56"/>
                  <a:gd name="T10" fmla="*/ 45 w 56"/>
                  <a:gd name="T11" fmla="*/ 13 h 56"/>
                  <a:gd name="T12" fmla="*/ 53 w 56"/>
                  <a:gd name="T13" fmla="*/ 32 h 56"/>
                  <a:gd name="T14" fmla="*/ 29 w 56"/>
                  <a:gd name="T15" fmla="*/ 53 h 56"/>
                  <a:gd name="T16" fmla="*/ 11 w 56"/>
                  <a:gd name="T17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6">
                    <a:moveTo>
                      <a:pt x="11" y="44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3" y="36"/>
                      <a:pt x="0" y="27"/>
                      <a:pt x="2" y="25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9" y="0"/>
                      <a:pt x="37" y="5"/>
                      <a:pt x="44" y="13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52" y="21"/>
                      <a:pt x="56" y="29"/>
                      <a:pt x="53" y="32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7" y="56"/>
                      <a:pt x="18" y="52"/>
                      <a:pt x="11" y="44"/>
                    </a:cubicBezTo>
                    <a:close/>
                  </a:path>
                </a:pathLst>
              </a:custGeom>
              <a:solidFill>
                <a:srgbClr val="DC62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269"/>
              <p:cNvSpPr>
                <a:spLocks noEditPoints="1"/>
              </p:cNvSpPr>
              <p:nvPr/>
            </p:nvSpPr>
            <p:spPr bwMode="auto">
              <a:xfrm>
                <a:off x="2848995" y="3460750"/>
                <a:ext cx="933450" cy="928688"/>
              </a:xfrm>
              <a:custGeom>
                <a:avLst/>
                <a:gdLst>
                  <a:gd name="T0" fmla="*/ 12 w 167"/>
                  <a:gd name="T1" fmla="*/ 58 h 166"/>
                  <a:gd name="T2" fmla="*/ 31 w 167"/>
                  <a:gd name="T3" fmla="*/ 28 h 166"/>
                  <a:gd name="T4" fmla="*/ 83 w 167"/>
                  <a:gd name="T5" fmla="*/ 7 h 166"/>
                  <a:gd name="T6" fmla="*/ 86 w 167"/>
                  <a:gd name="T7" fmla="*/ 7 h 166"/>
                  <a:gd name="T8" fmla="*/ 139 w 167"/>
                  <a:gd name="T9" fmla="*/ 31 h 166"/>
                  <a:gd name="T10" fmla="*/ 159 w 167"/>
                  <a:gd name="T11" fmla="*/ 86 h 166"/>
                  <a:gd name="T12" fmla="*/ 159 w 167"/>
                  <a:gd name="T13" fmla="*/ 86 h 166"/>
                  <a:gd name="T14" fmla="*/ 146 w 167"/>
                  <a:gd name="T15" fmla="*/ 126 h 166"/>
                  <a:gd name="T16" fmla="*/ 150 w 167"/>
                  <a:gd name="T17" fmla="*/ 103 h 166"/>
                  <a:gd name="T18" fmla="*/ 150 w 167"/>
                  <a:gd name="T19" fmla="*/ 103 h 166"/>
                  <a:gd name="T20" fmla="*/ 130 w 167"/>
                  <a:gd name="T21" fmla="*/ 49 h 166"/>
                  <a:gd name="T22" fmla="*/ 77 w 167"/>
                  <a:gd name="T23" fmla="*/ 25 h 166"/>
                  <a:gd name="T24" fmla="*/ 74 w 167"/>
                  <a:gd name="T25" fmla="*/ 25 h 166"/>
                  <a:gd name="T26" fmla="*/ 22 w 167"/>
                  <a:gd name="T27" fmla="*/ 45 h 166"/>
                  <a:gd name="T28" fmla="*/ 12 w 167"/>
                  <a:gd name="T29" fmla="*/ 58 h 166"/>
                  <a:gd name="T30" fmla="*/ 83 w 167"/>
                  <a:gd name="T31" fmla="*/ 0 h 166"/>
                  <a:gd name="T32" fmla="*/ 83 w 167"/>
                  <a:gd name="T33" fmla="*/ 0 h 166"/>
                  <a:gd name="T34" fmla="*/ 0 w 167"/>
                  <a:gd name="T35" fmla="*/ 80 h 166"/>
                  <a:gd name="T36" fmla="*/ 0 w 167"/>
                  <a:gd name="T37" fmla="*/ 83 h 166"/>
                  <a:gd name="T38" fmla="*/ 23 w 167"/>
                  <a:gd name="T39" fmla="*/ 140 h 166"/>
                  <a:gd name="T40" fmla="*/ 80 w 167"/>
                  <a:gd name="T41" fmla="*/ 166 h 166"/>
                  <a:gd name="T42" fmla="*/ 83 w 167"/>
                  <a:gd name="T43" fmla="*/ 166 h 166"/>
                  <a:gd name="T44" fmla="*/ 83 w 167"/>
                  <a:gd name="T45" fmla="*/ 166 h 166"/>
                  <a:gd name="T46" fmla="*/ 83 w 167"/>
                  <a:gd name="T47" fmla="*/ 166 h 166"/>
                  <a:gd name="T48" fmla="*/ 138 w 167"/>
                  <a:gd name="T49" fmla="*/ 146 h 166"/>
                  <a:gd name="T50" fmla="*/ 138 w 167"/>
                  <a:gd name="T51" fmla="*/ 145 h 166"/>
                  <a:gd name="T52" fmla="*/ 138 w 167"/>
                  <a:gd name="T53" fmla="*/ 145 h 166"/>
                  <a:gd name="T54" fmla="*/ 139 w 167"/>
                  <a:gd name="T55" fmla="*/ 145 h 166"/>
                  <a:gd name="T56" fmla="*/ 140 w 167"/>
                  <a:gd name="T57" fmla="*/ 144 h 166"/>
                  <a:gd name="T58" fmla="*/ 140 w 167"/>
                  <a:gd name="T59" fmla="*/ 144 h 166"/>
                  <a:gd name="T60" fmla="*/ 167 w 167"/>
                  <a:gd name="T61" fmla="*/ 86 h 166"/>
                  <a:gd name="T62" fmla="*/ 167 w 167"/>
                  <a:gd name="T63" fmla="*/ 83 h 166"/>
                  <a:gd name="T64" fmla="*/ 144 w 167"/>
                  <a:gd name="T65" fmla="*/ 26 h 166"/>
                  <a:gd name="T66" fmla="*/ 86 w 167"/>
                  <a:gd name="T67" fmla="*/ 0 h 166"/>
                  <a:gd name="T68" fmla="*/ 86 w 167"/>
                  <a:gd name="T69" fmla="*/ 0 h 166"/>
                  <a:gd name="T70" fmla="*/ 83 w 167"/>
                  <a:gd name="T71" fmla="*/ 0 h 166"/>
                  <a:gd name="T72" fmla="*/ 83 w 167"/>
                  <a:gd name="T73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7" h="166">
                    <a:moveTo>
                      <a:pt x="12" y="58"/>
                    </a:moveTo>
                    <a:cubicBezTo>
                      <a:pt x="16" y="47"/>
                      <a:pt x="22" y="36"/>
                      <a:pt x="31" y="28"/>
                    </a:cubicBezTo>
                    <a:cubicBezTo>
                      <a:pt x="46" y="14"/>
                      <a:pt x="64" y="7"/>
                      <a:pt x="83" y="7"/>
                    </a:cubicBezTo>
                    <a:cubicBezTo>
                      <a:pt x="84" y="7"/>
                      <a:pt x="85" y="7"/>
                      <a:pt x="86" y="7"/>
                    </a:cubicBezTo>
                    <a:cubicBezTo>
                      <a:pt x="106" y="8"/>
                      <a:pt x="125" y="16"/>
                      <a:pt x="139" y="31"/>
                    </a:cubicBezTo>
                    <a:cubicBezTo>
                      <a:pt x="152" y="46"/>
                      <a:pt x="160" y="65"/>
                      <a:pt x="159" y="86"/>
                    </a:cubicBezTo>
                    <a:cubicBezTo>
                      <a:pt x="159" y="86"/>
                      <a:pt x="159" y="86"/>
                      <a:pt x="159" y="86"/>
                    </a:cubicBezTo>
                    <a:cubicBezTo>
                      <a:pt x="159" y="100"/>
                      <a:pt x="154" y="114"/>
                      <a:pt x="146" y="126"/>
                    </a:cubicBezTo>
                    <a:cubicBezTo>
                      <a:pt x="148" y="119"/>
                      <a:pt x="150" y="111"/>
                      <a:pt x="150" y="103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1" y="83"/>
                      <a:pt x="143" y="64"/>
                      <a:pt x="130" y="49"/>
                    </a:cubicBezTo>
                    <a:cubicBezTo>
                      <a:pt x="116" y="34"/>
                      <a:pt x="97" y="26"/>
                      <a:pt x="77" y="25"/>
                    </a:cubicBezTo>
                    <a:cubicBezTo>
                      <a:pt x="76" y="25"/>
                      <a:pt x="75" y="25"/>
                      <a:pt x="74" y="25"/>
                    </a:cubicBezTo>
                    <a:cubicBezTo>
                      <a:pt x="55" y="25"/>
                      <a:pt x="37" y="32"/>
                      <a:pt x="22" y="45"/>
                    </a:cubicBezTo>
                    <a:cubicBezTo>
                      <a:pt x="18" y="49"/>
                      <a:pt x="15" y="53"/>
                      <a:pt x="12" y="58"/>
                    </a:cubicBezTo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39" y="0"/>
                      <a:pt x="2" y="35"/>
                      <a:pt x="0" y="80"/>
                    </a:cubicBezTo>
                    <a:cubicBezTo>
                      <a:pt x="0" y="81"/>
                      <a:pt x="0" y="82"/>
                      <a:pt x="0" y="83"/>
                    </a:cubicBezTo>
                    <a:cubicBezTo>
                      <a:pt x="0" y="104"/>
                      <a:pt x="8" y="125"/>
                      <a:pt x="23" y="140"/>
                    </a:cubicBezTo>
                    <a:cubicBezTo>
                      <a:pt x="38" y="156"/>
                      <a:pt x="58" y="166"/>
                      <a:pt x="80" y="166"/>
                    </a:cubicBezTo>
                    <a:cubicBezTo>
                      <a:pt x="81" y="166"/>
                      <a:pt x="82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104" y="166"/>
                      <a:pt x="123" y="159"/>
                      <a:pt x="138" y="146"/>
                    </a:cubicBezTo>
                    <a:cubicBezTo>
                      <a:pt x="138" y="146"/>
                      <a:pt x="138" y="146"/>
                      <a:pt x="138" y="145"/>
                    </a:cubicBez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9" y="145"/>
                      <a:pt x="139" y="145"/>
                      <a:pt x="139" y="145"/>
                    </a:cubicBezTo>
                    <a:cubicBezTo>
                      <a:pt x="139" y="145"/>
                      <a:pt x="140" y="144"/>
                      <a:pt x="140" y="144"/>
                    </a:cubicBezTo>
                    <a:cubicBezTo>
                      <a:pt x="140" y="144"/>
                      <a:pt x="140" y="144"/>
                      <a:pt x="140" y="144"/>
                    </a:cubicBezTo>
                    <a:cubicBezTo>
                      <a:pt x="156" y="129"/>
                      <a:pt x="166" y="108"/>
                      <a:pt x="167" y="86"/>
                    </a:cubicBezTo>
                    <a:cubicBezTo>
                      <a:pt x="167" y="85"/>
                      <a:pt x="167" y="84"/>
                      <a:pt x="167" y="83"/>
                    </a:cubicBezTo>
                    <a:cubicBezTo>
                      <a:pt x="167" y="62"/>
                      <a:pt x="159" y="42"/>
                      <a:pt x="144" y="26"/>
                    </a:cubicBezTo>
                    <a:cubicBezTo>
                      <a:pt x="129" y="10"/>
                      <a:pt x="108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5" y="0"/>
                      <a:pt x="84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1" name="Freeform 270"/>
              <p:cNvSpPr>
                <a:spLocks noEditPoints="1"/>
              </p:cNvSpPr>
              <p:nvPr/>
            </p:nvSpPr>
            <p:spPr bwMode="auto">
              <a:xfrm>
                <a:off x="2848995" y="3460750"/>
                <a:ext cx="933450" cy="928688"/>
              </a:xfrm>
              <a:custGeom>
                <a:avLst/>
                <a:gdLst>
                  <a:gd name="T0" fmla="*/ 83 w 167"/>
                  <a:gd name="T1" fmla="*/ 166 h 166"/>
                  <a:gd name="T2" fmla="*/ 83 w 167"/>
                  <a:gd name="T3" fmla="*/ 166 h 166"/>
                  <a:gd name="T4" fmla="*/ 83 w 167"/>
                  <a:gd name="T5" fmla="*/ 166 h 166"/>
                  <a:gd name="T6" fmla="*/ 83 w 167"/>
                  <a:gd name="T7" fmla="*/ 166 h 166"/>
                  <a:gd name="T8" fmla="*/ 138 w 167"/>
                  <a:gd name="T9" fmla="*/ 146 h 166"/>
                  <a:gd name="T10" fmla="*/ 83 w 167"/>
                  <a:gd name="T11" fmla="*/ 166 h 166"/>
                  <a:gd name="T12" fmla="*/ 138 w 167"/>
                  <a:gd name="T13" fmla="*/ 146 h 166"/>
                  <a:gd name="T14" fmla="*/ 138 w 167"/>
                  <a:gd name="T15" fmla="*/ 145 h 166"/>
                  <a:gd name="T16" fmla="*/ 138 w 167"/>
                  <a:gd name="T17" fmla="*/ 145 h 166"/>
                  <a:gd name="T18" fmla="*/ 138 w 167"/>
                  <a:gd name="T19" fmla="*/ 145 h 166"/>
                  <a:gd name="T20" fmla="*/ 140 w 167"/>
                  <a:gd name="T21" fmla="*/ 144 h 166"/>
                  <a:gd name="T22" fmla="*/ 139 w 167"/>
                  <a:gd name="T23" fmla="*/ 145 h 166"/>
                  <a:gd name="T24" fmla="*/ 140 w 167"/>
                  <a:gd name="T25" fmla="*/ 144 h 166"/>
                  <a:gd name="T26" fmla="*/ 86 w 167"/>
                  <a:gd name="T27" fmla="*/ 0 h 166"/>
                  <a:gd name="T28" fmla="*/ 86 w 167"/>
                  <a:gd name="T29" fmla="*/ 0 h 166"/>
                  <a:gd name="T30" fmla="*/ 144 w 167"/>
                  <a:gd name="T31" fmla="*/ 26 h 166"/>
                  <a:gd name="T32" fmla="*/ 167 w 167"/>
                  <a:gd name="T33" fmla="*/ 83 h 166"/>
                  <a:gd name="T34" fmla="*/ 144 w 167"/>
                  <a:gd name="T35" fmla="*/ 26 h 166"/>
                  <a:gd name="T36" fmla="*/ 86 w 167"/>
                  <a:gd name="T37" fmla="*/ 0 h 166"/>
                  <a:gd name="T38" fmla="*/ 86 w 167"/>
                  <a:gd name="T39" fmla="*/ 0 h 166"/>
                  <a:gd name="T40" fmla="*/ 83 w 167"/>
                  <a:gd name="T41" fmla="*/ 0 h 166"/>
                  <a:gd name="T42" fmla="*/ 0 w 167"/>
                  <a:gd name="T43" fmla="*/ 80 h 166"/>
                  <a:gd name="T44" fmla="*/ 0 w 167"/>
                  <a:gd name="T45" fmla="*/ 83 h 166"/>
                  <a:gd name="T46" fmla="*/ 0 w 167"/>
                  <a:gd name="T47" fmla="*/ 80 h 166"/>
                  <a:gd name="T48" fmla="*/ 83 w 167"/>
                  <a:gd name="T49" fmla="*/ 0 h 166"/>
                  <a:gd name="T50" fmla="*/ 83 w 167"/>
                  <a:gd name="T51" fmla="*/ 0 h 166"/>
                  <a:gd name="T52" fmla="*/ 83 w 167"/>
                  <a:gd name="T53" fmla="*/ 0 h 166"/>
                  <a:gd name="T54" fmla="*/ 83 w 167"/>
                  <a:gd name="T55" fmla="*/ 0 h 166"/>
                  <a:gd name="T56" fmla="*/ 83 w 167"/>
                  <a:gd name="T5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7" h="166">
                    <a:moveTo>
                      <a:pt x="83" y="166"/>
                    </a:move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cubicBezTo>
                      <a:pt x="83" y="166"/>
                      <a:pt x="83" y="166"/>
                      <a:pt x="83" y="166"/>
                    </a:cubicBezTo>
                    <a:moveTo>
                      <a:pt x="138" y="146"/>
                    </a:moveTo>
                    <a:cubicBezTo>
                      <a:pt x="123" y="159"/>
                      <a:pt x="104" y="166"/>
                      <a:pt x="83" y="166"/>
                    </a:cubicBezTo>
                    <a:cubicBezTo>
                      <a:pt x="104" y="166"/>
                      <a:pt x="123" y="159"/>
                      <a:pt x="138" y="146"/>
                    </a:cubicBezTo>
                    <a:moveTo>
                      <a:pt x="138" y="145"/>
                    </a:moveTo>
                    <a:cubicBezTo>
                      <a:pt x="138" y="145"/>
                      <a:pt x="138" y="145"/>
                      <a:pt x="138" y="145"/>
                    </a:cubicBezTo>
                    <a:cubicBezTo>
                      <a:pt x="138" y="145"/>
                      <a:pt x="138" y="145"/>
                      <a:pt x="138" y="145"/>
                    </a:cubicBezTo>
                    <a:moveTo>
                      <a:pt x="140" y="144"/>
                    </a:moveTo>
                    <a:cubicBezTo>
                      <a:pt x="140" y="144"/>
                      <a:pt x="139" y="145"/>
                      <a:pt x="139" y="145"/>
                    </a:cubicBezTo>
                    <a:cubicBezTo>
                      <a:pt x="139" y="145"/>
                      <a:pt x="140" y="144"/>
                      <a:pt x="140" y="144"/>
                    </a:cubicBezTo>
                    <a:moveTo>
                      <a:pt x="86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108" y="1"/>
                      <a:pt x="129" y="10"/>
                      <a:pt x="144" y="26"/>
                    </a:cubicBezTo>
                    <a:cubicBezTo>
                      <a:pt x="159" y="42"/>
                      <a:pt x="167" y="62"/>
                      <a:pt x="167" y="83"/>
                    </a:cubicBezTo>
                    <a:cubicBezTo>
                      <a:pt x="167" y="62"/>
                      <a:pt x="159" y="42"/>
                      <a:pt x="144" y="26"/>
                    </a:cubicBezTo>
                    <a:cubicBezTo>
                      <a:pt x="129" y="10"/>
                      <a:pt x="108" y="1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moveTo>
                      <a:pt x="83" y="0"/>
                    </a:moveTo>
                    <a:cubicBezTo>
                      <a:pt x="39" y="0"/>
                      <a:pt x="2" y="35"/>
                      <a:pt x="0" y="80"/>
                    </a:cubicBezTo>
                    <a:cubicBezTo>
                      <a:pt x="0" y="81"/>
                      <a:pt x="0" y="82"/>
                      <a:pt x="0" y="83"/>
                    </a:cubicBezTo>
                    <a:cubicBezTo>
                      <a:pt x="0" y="82"/>
                      <a:pt x="0" y="81"/>
                      <a:pt x="0" y="80"/>
                    </a:cubicBezTo>
                    <a:cubicBezTo>
                      <a:pt x="2" y="35"/>
                      <a:pt x="39" y="0"/>
                      <a:pt x="83" y="0"/>
                    </a:cubicBezTo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595E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2" name="Freeform 271"/>
              <p:cNvSpPr/>
              <p:nvPr/>
            </p:nvSpPr>
            <p:spPr bwMode="auto">
              <a:xfrm>
                <a:off x="2915670" y="3500438"/>
                <a:ext cx="827088" cy="665163"/>
              </a:xfrm>
              <a:custGeom>
                <a:avLst/>
                <a:gdLst>
                  <a:gd name="T0" fmla="*/ 71 w 148"/>
                  <a:gd name="T1" fmla="*/ 0 h 119"/>
                  <a:gd name="T2" fmla="*/ 19 w 148"/>
                  <a:gd name="T3" fmla="*/ 21 h 119"/>
                  <a:gd name="T4" fmla="*/ 0 w 148"/>
                  <a:gd name="T5" fmla="*/ 51 h 119"/>
                  <a:gd name="T6" fmla="*/ 10 w 148"/>
                  <a:gd name="T7" fmla="*/ 38 h 119"/>
                  <a:gd name="T8" fmla="*/ 62 w 148"/>
                  <a:gd name="T9" fmla="*/ 18 h 119"/>
                  <a:gd name="T10" fmla="*/ 65 w 148"/>
                  <a:gd name="T11" fmla="*/ 18 h 119"/>
                  <a:gd name="T12" fmla="*/ 118 w 148"/>
                  <a:gd name="T13" fmla="*/ 42 h 119"/>
                  <a:gd name="T14" fmla="*/ 138 w 148"/>
                  <a:gd name="T15" fmla="*/ 96 h 119"/>
                  <a:gd name="T16" fmla="*/ 138 w 148"/>
                  <a:gd name="T17" fmla="*/ 96 h 119"/>
                  <a:gd name="T18" fmla="*/ 134 w 148"/>
                  <a:gd name="T19" fmla="*/ 119 h 119"/>
                  <a:gd name="T20" fmla="*/ 147 w 148"/>
                  <a:gd name="T21" fmla="*/ 79 h 119"/>
                  <a:gd name="T22" fmla="*/ 147 w 148"/>
                  <a:gd name="T23" fmla="*/ 79 h 119"/>
                  <a:gd name="T24" fmla="*/ 127 w 148"/>
                  <a:gd name="T25" fmla="*/ 24 h 119"/>
                  <a:gd name="T26" fmla="*/ 74 w 148"/>
                  <a:gd name="T27" fmla="*/ 0 h 119"/>
                  <a:gd name="T28" fmla="*/ 71 w 148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8" h="119">
                    <a:moveTo>
                      <a:pt x="71" y="0"/>
                    </a:moveTo>
                    <a:cubicBezTo>
                      <a:pt x="52" y="0"/>
                      <a:pt x="34" y="7"/>
                      <a:pt x="19" y="21"/>
                    </a:cubicBezTo>
                    <a:cubicBezTo>
                      <a:pt x="10" y="29"/>
                      <a:pt x="4" y="40"/>
                      <a:pt x="0" y="51"/>
                    </a:cubicBezTo>
                    <a:cubicBezTo>
                      <a:pt x="3" y="46"/>
                      <a:pt x="6" y="42"/>
                      <a:pt x="10" y="38"/>
                    </a:cubicBezTo>
                    <a:cubicBezTo>
                      <a:pt x="25" y="25"/>
                      <a:pt x="43" y="18"/>
                      <a:pt x="62" y="18"/>
                    </a:cubicBezTo>
                    <a:cubicBezTo>
                      <a:pt x="63" y="18"/>
                      <a:pt x="64" y="18"/>
                      <a:pt x="65" y="18"/>
                    </a:cubicBezTo>
                    <a:cubicBezTo>
                      <a:pt x="85" y="19"/>
                      <a:pt x="104" y="27"/>
                      <a:pt x="118" y="42"/>
                    </a:cubicBezTo>
                    <a:cubicBezTo>
                      <a:pt x="131" y="57"/>
                      <a:pt x="139" y="76"/>
                      <a:pt x="138" y="96"/>
                    </a:cubicBezTo>
                    <a:cubicBezTo>
                      <a:pt x="138" y="96"/>
                      <a:pt x="138" y="96"/>
                      <a:pt x="138" y="96"/>
                    </a:cubicBezTo>
                    <a:cubicBezTo>
                      <a:pt x="138" y="104"/>
                      <a:pt x="136" y="112"/>
                      <a:pt x="134" y="119"/>
                    </a:cubicBezTo>
                    <a:cubicBezTo>
                      <a:pt x="142" y="107"/>
                      <a:pt x="147" y="93"/>
                      <a:pt x="147" y="79"/>
                    </a:cubicBezTo>
                    <a:cubicBezTo>
                      <a:pt x="147" y="79"/>
                      <a:pt x="147" y="79"/>
                      <a:pt x="147" y="79"/>
                    </a:cubicBezTo>
                    <a:cubicBezTo>
                      <a:pt x="148" y="58"/>
                      <a:pt x="140" y="39"/>
                      <a:pt x="127" y="24"/>
                    </a:cubicBezTo>
                    <a:cubicBezTo>
                      <a:pt x="113" y="9"/>
                      <a:pt x="94" y="1"/>
                      <a:pt x="74" y="0"/>
                    </a:cubicBezTo>
                    <a:cubicBezTo>
                      <a:pt x="73" y="0"/>
                      <a:pt x="72" y="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Freeform 272"/>
              <p:cNvSpPr/>
              <p:nvPr/>
            </p:nvSpPr>
            <p:spPr bwMode="auto">
              <a:xfrm>
                <a:off x="2804545" y="3405188"/>
                <a:ext cx="1022350" cy="536575"/>
              </a:xfrm>
              <a:custGeom>
                <a:avLst/>
                <a:gdLst>
                  <a:gd name="T0" fmla="*/ 8 w 183"/>
                  <a:gd name="T1" fmla="*/ 90 h 96"/>
                  <a:gd name="T2" fmla="*/ 94 w 183"/>
                  <a:gd name="T3" fmla="*/ 10 h 96"/>
                  <a:gd name="T4" fmla="*/ 152 w 183"/>
                  <a:gd name="T5" fmla="*/ 36 h 96"/>
                  <a:gd name="T6" fmla="*/ 175 w 183"/>
                  <a:gd name="T7" fmla="*/ 96 h 96"/>
                  <a:gd name="T8" fmla="*/ 183 w 183"/>
                  <a:gd name="T9" fmla="*/ 96 h 96"/>
                  <a:gd name="T10" fmla="*/ 183 w 183"/>
                  <a:gd name="T11" fmla="*/ 96 h 96"/>
                  <a:gd name="T12" fmla="*/ 158 w 183"/>
                  <a:gd name="T13" fmla="*/ 31 h 96"/>
                  <a:gd name="T14" fmla="*/ 94 w 183"/>
                  <a:gd name="T15" fmla="*/ 2 h 96"/>
                  <a:gd name="T16" fmla="*/ 0 w 183"/>
                  <a:gd name="T17" fmla="*/ 90 h 96"/>
                  <a:gd name="T18" fmla="*/ 8 w 183"/>
                  <a:gd name="T19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3" h="96">
                    <a:moveTo>
                      <a:pt x="8" y="90"/>
                    </a:moveTo>
                    <a:cubicBezTo>
                      <a:pt x="10" y="44"/>
                      <a:pt x="48" y="8"/>
                      <a:pt x="94" y="10"/>
                    </a:cubicBezTo>
                    <a:cubicBezTo>
                      <a:pt x="116" y="11"/>
                      <a:pt x="137" y="20"/>
                      <a:pt x="152" y="36"/>
                    </a:cubicBezTo>
                    <a:cubicBezTo>
                      <a:pt x="167" y="52"/>
                      <a:pt x="175" y="74"/>
                      <a:pt x="175" y="9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96"/>
                      <a:pt x="183" y="96"/>
                      <a:pt x="183" y="96"/>
                    </a:cubicBezTo>
                    <a:cubicBezTo>
                      <a:pt x="183" y="72"/>
                      <a:pt x="175" y="48"/>
                      <a:pt x="158" y="31"/>
                    </a:cubicBezTo>
                    <a:cubicBezTo>
                      <a:pt x="141" y="13"/>
                      <a:pt x="119" y="3"/>
                      <a:pt x="94" y="2"/>
                    </a:cubicBezTo>
                    <a:cubicBezTo>
                      <a:pt x="44" y="0"/>
                      <a:pt x="2" y="40"/>
                      <a:pt x="0" y="90"/>
                    </a:cubicBezTo>
                    <a:cubicBezTo>
                      <a:pt x="8" y="90"/>
                      <a:pt x="8" y="90"/>
                      <a:pt x="8" y="90"/>
                    </a:cubicBezTo>
                    <a:close/>
                  </a:path>
                </a:pathLst>
              </a:custGeom>
              <a:solidFill>
                <a:srgbClr val="474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273"/>
              <p:cNvSpPr/>
              <p:nvPr/>
            </p:nvSpPr>
            <p:spPr bwMode="auto">
              <a:xfrm>
                <a:off x="2771208" y="4205288"/>
                <a:ext cx="239713" cy="228600"/>
              </a:xfrm>
              <a:custGeom>
                <a:avLst/>
                <a:gdLst>
                  <a:gd name="T0" fmla="*/ 23 w 43"/>
                  <a:gd name="T1" fmla="*/ 37 h 41"/>
                  <a:gd name="T2" fmla="*/ 39 w 43"/>
                  <a:gd name="T3" fmla="*/ 22 h 41"/>
                  <a:gd name="T4" fmla="*/ 43 w 43"/>
                  <a:gd name="T5" fmla="*/ 13 h 41"/>
                  <a:gd name="T6" fmla="*/ 37 w 43"/>
                  <a:gd name="T7" fmla="*/ 7 h 41"/>
                  <a:gd name="T8" fmla="*/ 31 w 43"/>
                  <a:gd name="T9" fmla="*/ 0 h 41"/>
                  <a:gd name="T10" fmla="*/ 22 w 43"/>
                  <a:gd name="T11" fmla="*/ 4 h 41"/>
                  <a:gd name="T12" fmla="*/ 6 w 43"/>
                  <a:gd name="T13" fmla="*/ 18 h 41"/>
                  <a:gd name="T14" fmla="*/ 7 w 43"/>
                  <a:gd name="T15" fmla="*/ 34 h 41"/>
                  <a:gd name="T16" fmla="*/ 7 w 43"/>
                  <a:gd name="T17" fmla="*/ 34 h 41"/>
                  <a:gd name="T18" fmla="*/ 23 w 43"/>
                  <a:gd name="T19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1">
                    <a:moveTo>
                      <a:pt x="23" y="37"/>
                    </a:moveTo>
                    <a:cubicBezTo>
                      <a:pt x="28" y="32"/>
                      <a:pt x="34" y="27"/>
                      <a:pt x="39" y="22"/>
                    </a:cubicBezTo>
                    <a:cubicBezTo>
                      <a:pt x="41" y="19"/>
                      <a:pt x="43" y="16"/>
                      <a:pt x="43" y="13"/>
                    </a:cubicBezTo>
                    <a:cubicBezTo>
                      <a:pt x="41" y="11"/>
                      <a:pt x="39" y="9"/>
                      <a:pt x="37" y="7"/>
                    </a:cubicBezTo>
                    <a:cubicBezTo>
                      <a:pt x="35" y="5"/>
                      <a:pt x="33" y="3"/>
                      <a:pt x="31" y="0"/>
                    </a:cubicBezTo>
                    <a:cubicBezTo>
                      <a:pt x="28" y="0"/>
                      <a:pt x="25" y="1"/>
                      <a:pt x="22" y="4"/>
                    </a:cubicBezTo>
                    <a:cubicBezTo>
                      <a:pt x="17" y="8"/>
                      <a:pt x="11" y="13"/>
                      <a:pt x="6" y="18"/>
                    </a:cubicBezTo>
                    <a:cubicBezTo>
                      <a:pt x="0" y="23"/>
                      <a:pt x="2" y="29"/>
                      <a:pt x="7" y="34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2" y="39"/>
                      <a:pt x="18" y="41"/>
                      <a:pt x="23" y="37"/>
                    </a:cubicBezTo>
                    <a:close/>
                  </a:path>
                </a:pathLst>
              </a:custGeom>
              <a:solidFill>
                <a:srgbClr val="30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Freeform 274"/>
              <p:cNvSpPr/>
              <p:nvPr/>
            </p:nvSpPr>
            <p:spPr bwMode="auto">
              <a:xfrm>
                <a:off x="2217170" y="4373563"/>
                <a:ext cx="576263" cy="541338"/>
              </a:xfrm>
              <a:custGeom>
                <a:avLst/>
                <a:gdLst>
                  <a:gd name="T0" fmla="*/ 15 w 103"/>
                  <a:gd name="T1" fmla="*/ 92 h 97"/>
                  <a:gd name="T2" fmla="*/ 103 w 103"/>
                  <a:gd name="T3" fmla="*/ 10 h 97"/>
                  <a:gd name="T4" fmla="*/ 101 w 103"/>
                  <a:gd name="T5" fmla="*/ 9 h 97"/>
                  <a:gd name="T6" fmla="*/ 101 w 103"/>
                  <a:gd name="T7" fmla="*/ 9 h 97"/>
                  <a:gd name="T8" fmla="*/ 94 w 103"/>
                  <a:gd name="T9" fmla="*/ 0 h 97"/>
                  <a:gd name="T10" fmla="*/ 6 w 103"/>
                  <a:gd name="T11" fmla="*/ 82 h 97"/>
                  <a:gd name="T12" fmla="*/ 3 w 103"/>
                  <a:gd name="T13" fmla="*/ 95 h 97"/>
                  <a:gd name="T14" fmla="*/ 3 w 103"/>
                  <a:gd name="T15" fmla="*/ 95 h 97"/>
                  <a:gd name="T16" fmla="*/ 15 w 103"/>
                  <a:gd name="T17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" h="97">
                    <a:moveTo>
                      <a:pt x="15" y="92"/>
                    </a:moveTo>
                    <a:cubicBezTo>
                      <a:pt x="103" y="10"/>
                      <a:pt x="103" y="10"/>
                      <a:pt x="103" y="10"/>
                    </a:cubicBezTo>
                    <a:cubicBezTo>
                      <a:pt x="102" y="10"/>
                      <a:pt x="102" y="9"/>
                      <a:pt x="101" y="9"/>
                    </a:cubicBezTo>
                    <a:cubicBezTo>
                      <a:pt x="101" y="9"/>
                      <a:pt x="101" y="9"/>
                      <a:pt x="101" y="9"/>
                    </a:cubicBezTo>
                    <a:cubicBezTo>
                      <a:pt x="98" y="6"/>
                      <a:pt x="96" y="2"/>
                      <a:pt x="94" y="0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2" y="86"/>
                      <a:pt x="0" y="92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5" y="97"/>
                      <a:pt x="11" y="96"/>
                      <a:pt x="15" y="92"/>
                    </a:cubicBezTo>
                    <a:close/>
                  </a:path>
                </a:pathLst>
              </a:custGeom>
              <a:solidFill>
                <a:srgbClr val="F36C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3D3D3D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-1086575" y="3340307"/>
              <a:ext cx="1385305" cy="1298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200" dirty="0">
                  <a:solidFill>
                    <a:srgbClr val="DA0000"/>
                  </a:solidFill>
                  <a:latin typeface="Noto Sans S Chinese Black" pitchFamily="34" charset="-122"/>
                  <a:ea typeface="Noto Sans S Chinese Black" pitchFamily="34" charset="-122"/>
                  <a:cs typeface="+mn-ea"/>
                </a:rPr>
                <a:t>五个要求</a:t>
              </a:r>
              <a:endParaRPr lang="zh-CN" altLang="en-US" sz="3200" dirty="0">
                <a:solidFill>
                  <a:srgbClr val="DA0000"/>
                </a:solidFill>
                <a:latin typeface="Noto Sans S Chinese Black" pitchFamily="34" charset="-122"/>
                <a:ea typeface="Noto Sans S Chinese Black" pitchFamily="34" charset="-122"/>
                <a:cs typeface="+mn-ea"/>
              </a:endParaRPr>
            </a:p>
          </p:txBody>
        </p:sp>
      </p:grpSp>
      <p:sp>
        <p:nvSpPr>
          <p:cNvPr id="51" name="左大括号 50"/>
          <p:cNvSpPr/>
          <p:nvPr/>
        </p:nvSpPr>
        <p:spPr>
          <a:xfrm>
            <a:off x="3614333" y="1898345"/>
            <a:ext cx="405997" cy="3858882"/>
          </a:xfrm>
          <a:prstGeom prst="leftBrace">
            <a:avLst>
              <a:gd name="adj1" fmla="val 50833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988" y="1346218"/>
            <a:ext cx="7462837" cy="483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126749" y="1214929"/>
            <a:ext cx="10065253" cy="117969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5440" y="1155383"/>
            <a:ext cx="1071309" cy="1298777"/>
            <a:chOff x="347067" y="1692297"/>
            <a:chExt cx="1534895" cy="1817786"/>
          </a:xfrm>
        </p:grpSpPr>
        <p:sp>
          <p:nvSpPr>
            <p:cNvPr id="35" name="矩形 34"/>
            <p:cNvSpPr/>
            <p:nvPr/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7" name="标题 1"/>
            <p:cNvSpPr txBox="1"/>
            <p:nvPr/>
          </p:nvSpPr>
          <p:spPr>
            <a:xfrm>
              <a:off x="715490" y="1692297"/>
              <a:ext cx="754291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en-US" altLang="zh-CN" sz="8000" kern="0" dirty="0">
                  <a:solidFill>
                    <a:srgbClr val="FFFFFF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1</a:t>
              </a:r>
              <a:endParaRPr sz="8000" kern="0" dirty="0">
                <a:solidFill>
                  <a:srgbClr val="FFFFFF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055440" y="2500599"/>
            <a:ext cx="10441160" cy="39002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75" y="2779855"/>
            <a:ext cx="1046162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18" y="1277822"/>
            <a:ext cx="95107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" y="1202637"/>
            <a:ext cx="10128449" cy="117969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128448" y="1143091"/>
            <a:ext cx="1071309" cy="1298777"/>
            <a:chOff x="347067" y="1692297"/>
            <a:chExt cx="1534895" cy="1817786"/>
          </a:xfrm>
        </p:grpSpPr>
        <p:sp>
          <p:nvSpPr>
            <p:cNvPr id="34" name="矩形 33"/>
            <p:cNvSpPr/>
            <p:nvPr/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5" name="标题 1"/>
            <p:cNvSpPr txBox="1"/>
            <p:nvPr/>
          </p:nvSpPr>
          <p:spPr>
            <a:xfrm>
              <a:off x="679099" y="1692297"/>
              <a:ext cx="931135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en-US" altLang="zh-CN" sz="8000" kern="0" dirty="0">
                  <a:solidFill>
                    <a:srgbClr val="FFFFFF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2</a:t>
              </a:r>
              <a:endParaRPr sz="8000" kern="0" dirty="0">
                <a:solidFill>
                  <a:srgbClr val="FFFFFF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983433" y="2430920"/>
            <a:ext cx="10216324" cy="503648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097713" y="2430919"/>
            <a:ext cx="9954063" cy="464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kern="0" dirty="0">
                <a:solidFill>
                  <a:prstClr val="black"/>
                </a:solidFill>
                <a:latin typeface="Noto Sans S Chinese Medium" pitchFamily="34" charset="-122"/>
                <a:ea typeface="Noto Sans S Chinese Medium" pitchFamily="34" charset="-122"/>
                <a:cs typeface="+mn-ea"/>
                <a:sym typeface="+mn-lt"/>
              </a:rPr>
              <a:t>要按照党委统一部署，在安全有序前提下深入一线，了解掌握领导班子和领导干部实际表现。</a:t>
            </a:r>
            <a:endParaRPr lang="en-US" altLang="zh-CN" kern="0" dirty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3433" y="3218633"/>
            <a:ext cx="2267767" cy="2267767"/>
            <a:chOff x="1517679" y="2439393"/>
            <a:chExt cx="2880682" cy="2880682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517679" y="2439393"/>
              <a:ext cx="2880682" cy="2880682"/>
            </a:xfrm>
            <a:prstGeom prst="ellipse">
              <a:avLst/>
            </a:prstGeom>
            <a:solidFill>
              <a:srgbClr val="C00000"/>
            </a:solidFill>
            <a:ln w="127000" cap="flat" cmpd="sng" algn="ctr">
              <a:solidFill>
                <a:srgbClr val="C00000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1708947" y="3874335"/>
              <a:ext cx="2498146" cy="55399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defPPr>
                <a:defRPr lang="zh-CN"/>
              </a:defPPr>
              <a:lvl1pPr marL="0" marR="0" lvl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defRPr kumimoji="0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defRPr>
              </a:lvl1pPr>
            </a:lstStyle>
            <a:p>
              <a:pPr algn="ctr">
                <a:defRPr/>
              </a:pPr>
              <a:r>
                <a:rPr lang="zh-CN" altLang="en-US" sz="3600" kern="0" dirty="0">
                  <a:solidFill>
                    <a:srgbClr val="FFFDF8"/>
                  </a:solidFill>
                  <a:latin typeface="Noto Sans S Chinese Bold" pitchFamily="34" charset="-122"/>
                  <a:ea typeface="Noto Sans S Chinese Bold" pitchFamily="34" charset="-122"/>
                  <a:cs typeface="+mn-ea"/>
                  <a:sym typeface="+mn-lt"/>
                </a:rPr>
                <a:t>重点考察</a:t>
              </a:r>
              <a:endParaRPr lang="zh-CN" altLang="en-US" sz="3600" kern="0" dirty="0">
                <a:solidFill>
                  <a:srgbClr val="FFFDF8"/>
                </a:solidFill>
                <a:latin typeface="Noto Sans S Chinese Bold" pitchFamily="34" charset="-122"/>
                <a:ea typeface="Noto Sans S Chinese Bold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2620580" y="2819446"/>
              <a:ext cx="674880" cy="859739"/>
            </a:xfrm>
            <a:custGeom>
              <a:avLst/>
              <a:gdLst>
                <a:gd name="T0" fmla="*/ 115 w 595"/>
                <a:gd name="T1" fmla="*/ 517 h 756"/>
                <a:gd name="T2" fmla="*/ 140 w 595"/>
                <a:gd name="T3" fmla="*/ 491 h 756"/>
                <a:gd name="T4" fmla="*/ 338 w 595"/>
                <a:gd name="T5" fmla="*/ 529 h 756"/>
                <a:gd name="T6" fmla="*/ 220 w 595"/>
                <a:gd name="T7" fmla="*/ 410 h 756"/>
                <a:gd name="T8" fmla="*/ 188 w 595"/>
                <a:gd name="T9" fmla="*/ 443 h 756"/>
                <a:gd name="T10" fmla="*/ 138 w 595"/>
                <a:gd name="T11" fmla="*/ 393 h 756"/>
                <a:gd name="T12" fmla="*/ 226 w 595"/>
                <a:gd name="T13" fmla="*/ 304 h 756"/>
                <a:gd name="T14" fmla="*/ 283 w 595"/>
                <a:gd name="T15" fmla="*/ 293 h 756"/>
                <a:gd name="T16" fmla="*/ 309 w 595"/>
                <a:gd name="T17" fmla="*/ 319 h 756"/>
                <a:gd name="T18" fmla="*/ 265 w 595"/>
                <a:gd name="T19" fmla="*/ 365 h 756"/>
                <a:gd name="T20" fmla="*/ 384 w 595"/>
                <a:gd name="T21" fmla="*/ 485 h 756"/>
                <a:gd name="T22" fmla="*/ 289 w 595"/>
                <a:gd name="T23" fmla="*/ 247 h 756"/>
                <a:gd name="T24" fmla="*/ 429 w 595"/>
                <a:gd name="T25" fmla="*/ 529 h 756"/>
                <a:gd name="T26" fmla="*/ 461 w 595"/>
                <a:gd name="T27" fmla="*/ 563 h 756"/>
                <a:gd name="T28" fmla="*/ 418 w 595"/>
                <a:gd name="T29" fmla="*/ 604 h 756"/>
                <a:gd name="T30" fmla="*/ 385 w 595"/>
                <a:gd name="T31" fmla="*/ 573 h 756"/>
                <a:gd name="T32" fmla="*/ 160 w 595"/>
                <a:gd name="T33" fmla="*/ 565 h 756"/>
                <a:gd name="T34" fmla="*/ 145 w 595"/>
                <a:gd name="T35" fmla="*/ 597 h 756"/>
                <a:gd name="T36" fmla="*/ 109 w 595"/>
                <a:gd name="T37" fmla="*/ 591 h 756"/>
                <a:gd name="T38" fmla="*/ 141 w 595"/>
                <a:gd name="T39" fmla="*/ 548 h 756"/>
                <a:gd name="T40" fmla="*/ 115 w 595"/>
                <a:gd name="T41" fmla="*/ 517 h 756"/>
                <a:gd name="T42" fmla="*/ 595 w 595"/>
                <a:gd name="T43" fmla="*/ 682 h 756"/>
                <a:gd name="T44" fmla="*/ 519 w 595"/>
                <a:gd name="T45" fmla="*/ 756 h 756"/>
                <a:gd name="T46" fmla="*/ 74 w 595"/>
                <a:gd name="T47" fmla="*/ 756 h 756"/>
                <a:gd name="T48" fmla="*/ 0 w 595"/>
                <a:gd name="T49" fmla="*/ 682 h 756"/>
                <a:gd name="T50" fmla="*/ 0 w 595"/>
                <a:gd name="T51" fmla="*/ 72 h 756"/>
                <a:gd name="T52" fmla="*/ 87 w 595"/>
                <a:gd name="T53" fmla="*/ 0 h 756"/>
                <a:gd name="T54" fmla="*/ 563 w 595"/>
                <a:gd name="T55" fmla="*/ 0 h 756"/>
                <a:gd name="T56" fmla="*/ 585 w 595"/>
                <a:gd name="T57" fmla="*/ 20 h 756"/>
                <a:gd name="T58" fmla="*/ 563 w 595"/>
                <a:gd name="T59" fmla="*/ 39 h 756"/>
                <a:gd name="T60" fmla="*/ 83 w 595"/>
                <a:gd name="T61" fmla="*/ 39 h 756"/>
                <a:gd name="T62" fmla="*/ 38 w 595"/>
                <a:gd name="T63" fmla="*/ 80 h 756"/>
                <a:gd name="T64" fmla="*/ 79 w 595"/>
                <a:gd name="T65" fmla="*/ 125 h 756"/>
                <a:gd name="T66" fmla="*/ 561 w 595"/>
                <a:gd name="T67" fmla="*/ 125 h 756"/>
                <a:gd name="T68" fmla="*/ 595 w 595"/>
                <a:gd name="T69" fmla="*/ 158 h 756"/>
                <a:gd name="T70" fmla="*/ 595 w 595"/>
                <a:gd name="T71" fmla="*/ 68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5" h="756">
                  <a:moveTo>
                    <a:pt x="115" y="517"/>
                  </a:moveTo>
                  <a:lnTo>
                    <a:pt x="140" y="491"/>
                  </a:lnTo>
                  <a:cubicBezTo>
                    <a:pt x="195" y="538"/>
                    <a:pt x="257" y="568"/>
                    <a:pt x="338" y="529"/>
                  </a:cubicBezTo>
                  <a:lnTo>
                    <a:pt x="220" y="410"/>
                  </a:lnTo>
                  <a:lnTo>
                    <a:pt x="188" y="443"/>
                  </a:lnTo>
                  <a:lnTo>
                    <a:pt x="138" y="393"/>
                  </a:lnTo>
                  <a:lnTo>
                    <a:pt x="226" y="304"/>
                  </a:lnTo>
                  <a:cubicBezTo>
                    <a:pt x="239" y="310"/>
                    <a:pt x="259" y="310"/>
                    <a:pt x="283" y="293"/>
                  </a:cubicBezTo>
                  <a:lnTo>
                    <a:pt x="309" y="319"/>
                  </a:lnTo>
                  <a:lnTo>
                    <a:pt x="265" y="365"/>
                  </a:lnTo>
                  <a:lnTo>
                    <a:pt x="384" y="485"/>
                  </a:lnTo>
                  <a:cubicBezTo>
                    <a:pt x="428" y="410"/>
                    <a:pt x="392" y="298"/>
                    <a:pt x="289" y="247"/>
                  </a:cubicBezTo>
                  <a:cubicBezTo>
                    <a:pt x="390" y="252"/>
                    <a:pt x="521" y="368"/>
                    <a:pt x="429" y="529"/>
                  </a:cubicBezTo>
                  <a:lnTo>
                    <a:pt x="461" y="563"/>
                  </a:lnTo>
                  <a:lnTo>
                    <a:pt x="418" y="604"/>
                  </a:lnTo>
                  <a:lnTo>
                    <a:pt x="385" y="573"/>
                  </a:lnTo>
                  <a:cubicBezTo>
                    <a:pt x="299" y="619"/>
                    <a:pt x="221" y="614"/>
                    <a:pt x="160" y="565"/>
                  </a:cubicBezTo>
                  <a:cubicBezTo>
                    <a:pt x="163" y="577"/>
                    <a:pt x="156" y="590"/>
                    <a:pt x="145" y="597"/>
                  </a:cubicBezTo>
                  <a:cubicBezTo>
                    <a:pt x="132" y="606"/>
                    <a:pt x="117" y="603"/>
                    <a:pt x="109" y="591"/>
                  </a:cubicBezTo>
                  <a:cubicBezTo>
                    <a:pt x="95" y="569"/>
                    <a:pt x="118" y="543"/>
                    <a:pt x="141" y="548"/>
                  </a:cubicBezTo>
                  <a:cubicBezTo>
                    <a:pt x="132" y="539"/>
                    <a:pt x="123" y="529"/>
                    <a:pt x="115" y="517"/>
                  </a:cubicBezTo>
                  <a:close/>
                  <a:moveTo>
                    <a:pt x="595" y="682"/>
                  </a:moveTo>
                  <a:cubicBezTo>
                    <a:pt x="595" y="723"/>
                    <a:pt x="559" y="756"/>
                    <a:pt x="519" y="756"/>
                  </a:cubicBezTo>
                  <a:lnTo>
                    <a:pt x="74" y="756"/>
                  </a:lnTo>
                  <a:cubicBezTo>
                    <a:pt x="33" y="756"/>
                    <a:pt x="0" y="723"/>
                    <a:pt x="0" y="682"/>
                  </a:cubicBezTo>
                  <a:lnTo>
                    <a:pt x="0" y="72"/>
                  </a:lnTo>
                  <a:cubicBezTo>
                    <a:pt x="0" y="31"/>
                    <a:pt x="33" y="0"/>
                    <a:pt x="87" y="0"/>
                  </a:cubicBezTo>
                  <a:lnTo>
                    <a:pt x="563" y="0"/>
                  </a:lnTo>
                  <a:cubicBezTo>
                    <a:pt x="574" y="0"/>
                    <a:pt x="585" y="9"/>
                    <a:pt x="585" y="20"/>
                  </a:cubicBezTo>
                  <a:cubicBezTo>
                    <a:pt x="585" y="31"/>
                    <a:pt x="574" y="39"/>
                    <a:pt x="563" y="39"/>
                  </a:cubicBezTo>
                  <a:cubicBezTo>
                    <a:pt x="563" y="39"/>
                    <a:pt x="83" y="39"/>
                    <a:pt x="83" y="39"/>
                  </a:cubicBezTo>
                  <a:cubicBezTo>
                    <a:pt x="54" y="39"/>
                    <a:pt x="38" y="59"/>
                    <a:pt x="38" y="80"/>
                  </a:cubicBezTo>
                  <a:cubicBezTo>
                    <a:pt x="38" y="100"/>
                    <a:pt x="54" y="125"/>
                    <a:pt x="79" y="125"/>
                  </a:cubicBezTo>
                  <a:cubicBezTo>
                    <a:pt x="79" y="125"/>
                    <a:pt x="561" y="124"/>
                    <a:pt x="561" y="125"/>
                  </a:cubicBezTo>
                  <a:cubicBezTo>
                    <a:pt x="579" y="125"/>
                    <a:pt x="595" y="140"/>
                    <a:pt x="595" y="158"/>
                  </a:cubicBezTo>
                  <a:cubicBezTo>
                    <a:pt x="595" y="159"/>
                    <a:pt x="595" y="682"/>
                    <a:pt x="595" y="682"/>
                  </a:cubicBez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左大括号 17"/>
          <p:cNvSpPr/>
          <p:nvPr/>
        </p:nvSpPr>
        <p:spPr>
          <a:xfrm>
            <a:off x="3418844" y="3196146"/>
            <a:ext cx="351723" cy="2290254"/>
          </a:xfrm>
          <a:prstGeom prst="leftBrace">
            <a:avLst>
              <a:gd name="adj1" fmla="val 50833"/>
              <a:gd name="adj2" fmla="val 50000"/>
            </a:avLst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圆角矩形 30"/>
          <p:cNvSpPr/>
          <p:nvPr/>
        </p:nvSpPr>
        <p:spPr bwMode="auto">
          <a:xfrm>
            <a:off x="983432" y="5690756"/>
            <a:ext cx="10216326" cy="930297"/>
          </a:xfrm>
          <a:prstGeom prst="roundRect">
            <a:avLst>
              <a:gd name="adj" fmla="val 5250"/>
            </a:avLst>
          </a:prstGeom>
          <a:solidFill>
            <a:srgbClr val="F2F2F2"/>
          </a:solidFill>
          <a:ln w="9525" cmpd="sng">
            <a:solidFill>
              <a:srgbClr val="B51B25"/>
            </a:solidFill>
            <a:miter lim="800000"/>
          </a:ln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535258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1286347"/>
            <a:ext cx="89376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417" y="2959485"/>
            <a:ext cx="7493000" cy="278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23" y="5669437"/>
            <a:ext cx="1010126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26749" y="1214929"/>
            <a:ext cx="10065253" cy="117969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55440" y="1155383"/>
            <a:ext cx="1071309" cy="1298777"/>
            <a:chOff x="347067" y="1692297"/>
            <a:chExt cx="1534895" cy="1817786"/>
          </a:xfrm>
        </p:grpSpPr>
        <p:sp>
          <p:nvSpPr>
            <p:cNvPr id="23" name="矩形 22"/>
            <p:cNvSpPr/>
            <p:nvPr/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标题 1"/>
            <p:cNvSpPr txBox="1"/>
            <p:nvPr/>
          </p:nvSpPr>
          <p:spPr>
            <a:xfrm>
              <a:off x="715490" y="1692297"/>
              <a:ext cx="972475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en-US" altLang="zh-CN" sz="8000" kern="0" dirty="0">
                  <a:solidFill>
                    <a:srgbClr val="FFFFFF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3</a:t>
              </a:r>
              <a:endParaRPr sz="8000" kern="0" dirty="0">
                <a:solidFill>
                  <a:srgbClr val="FFFFFF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55440" y="2500599"/>
            <a:ext cx="10441160" cy="39002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9" y="1328962"/>
            <a:ext cx="951071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76" y="2601912"/>
            <a:ext cx="10199687" cy="379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-1" y="1202637"/>
            <a:ext cx="10128449" cy="117969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0128448" y="1143091"/>
            <a:ext cx="1071309" cy="1298777"/>
            <a:chOff x="347067" y="1692297"/>
            <a:chExt cx="1534895" cy="1817786"/>
          </a:xfrm>
        </p:grpSpPr>
        <p:sp>
          <p:nvSpPr>
            <p:cNvPr id="34" name="矩形 33"/>
            <p:cNvSpPr/>
            <p:nvPr/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49" name="标题 1"/>
            <p:cNvSpPr txBox="1"/>
            <p:nvPr/>
          </p:nvSpPr>
          <p:spPr>
            <a:xfrm>
              <a:off x="679099" y="1692297"/>
              <a:ext cx="931135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en-US" altLang="zh-CN" sz="8000" kern="0" dirty="0">
                  <a:solidFill>
                    <a:srgbClr val="FFFFFF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4</a:t>
              </a:r>
              <a:endParaRPr sz="8000" kern="0" dirty="0">
                <a:solidFill>
                  <a:srgbClr val="FFFFFF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983433" y="2430920"/>
            <a:ext cx="10216324" cy="403338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1279981"/>
            <a:ext cx="893762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51" y="2624138"/>
            <a:ext cx="10047287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84" y="3121743"/>
            <a:ext cx="3633216" cy="298130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 bwMode="auto">
          <a:xfrm>
            <a:off x="2886737" y="1581932"/>
            <a:ext cx="7669375" cy="311187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800" kern="0">
              <a:solidFill>
                <a:srgbClr val="B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5"/>
          <p:cNvSpPr/>
          <p:nvPr/>
        </p:nvSpPr>
        <p:spPr bwMode="auto">
          <a:xfrm rot="10800000">
            <a:off x="648823" y="2243640"/>
            <a:ext cx="1838026" cy="1838317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9D9D9"/>
              </a:gs>
            </a:gsLst>
            <a:lin ang="2700000" scaled="1"/>
            <a:tileRect/>
          </a:gradFill>
          <a:ln w="25400">
            <a:gradFill flip="none" rotWithShape="1">
              <a:gsLst>
                <a:gs pos="29000">
                  <a:srgbClr val="E0E0E0"/>
                </a:gs>
                <a:gs pos="0">
                  <a:srgbClr val="999999"/>
                </a:gs>
                <a:gs pos="83000">
                  <a:srgbClr val="FFFFFF"/>
                </a:gs>
              </a:gsLst>
              <a:lin ang="2700000" scaled="1"/>
              <a:tileRect/>
            </a:gradFill>
          </a:ln>
          <a:effectLst>
            <a:outerShdw blurRad="355600" dist="88900" dir="2700000" algn="tl" rotWithShape="0">
              <a:prstClr val="black">
                <a:alpha val="28000"/>
              </a:prstClr>
            </a:outerShdw>
          </a:effectLst>
        </p:spPr>
        <p:txBody>
          <a:bodyPr lIns="91419" tIns="45709" rIns="91419" bIns="45709"/>
          <a:lstStyle/>
          <a:p>
            <a:pPr defTabSz="914400">
              <a:defRPr/>
            </a:pPr>
            <a:endParaRPr lang="zh-CN" altLang="en-US" sz="2135" kern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 rot="10800000">
            <a:off x="852914" y="2448078"/>
            <a:ext cx="1429844" cy="1429437"/>
          </a:xfrm>
          <a:prstGeom prst="ellipse">
            <a:avLst/>
          </a:prstGeom>
          <a:solidFill>
            <a:srgbClr val="C00000"/>
          </a:solidFill>
          <a:ln w="25400">
            <a:gradFill flip="none" rotWithShape="1">
              <a:gsLst>
                <a:gs pos="0">
                  <a:srgbClr val="FF0517">
                    <a:lumMod val="75000"/>
                  </a:srgbClr>
                </a:gs>
                <a:gs pos="100000">
                  <a:srgbClr val="FF0517"/>
                </a:gs>
              </a:gsLst>
              <a:lin ang="2700000" scaled="1"/>
              <a:tileRect/>
            </a:gradFill>
          </a:ln>
          <a:effectLst>
            <a:outerShdw blurRad="254000" dist="114300" dir="2700000" algn="tl" rotWithShape="0">
              <a:prstClr val="black">
                <a:alpha val="25000"/>
              </a:prstClr>
            </a:outerShdw>
          </a:effectLst>
        </p:spPr>
        <p:txBody>
          <a:bodyPr lIns="91419" tIns="45709" rIns="91419" bIns="45709"/>
          <a:lstStyle/>
          <a:p>
            <a:pPr defTabSz="914400">
              <a:defRPr/>
            </a:pPr>
            <a:endParaRPr lang="zh-CN" altLang="en-US" sz="2135" kern="0">
              <a:solidFill>
                <a:prstClr val="black"/>
              </a:solidFill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4"/>
          <p:cNvSpPr txBox="1"/>
          <p:nvPr/>
        </p:nvSpPr>
        <p:spPr>
          <a:xfrm>
            <a:off x="1077599" y="2875596"/>
            <a:ext cx="1053856" cy="57432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defTabSz="914400">
              <a:defRPr/>
            </a:pPr>
            <a:r>
              <a:rPr lang="zh-CN" altLang="en-US" sz="3730" b="1" spc="400" dirty="0">
                <a:solidFill>
                  <a:srgbClr val="FFFFFF"/>
                </a:solidFill>
                <a:latin typeface="Noto Sans S Chinese Black" pitchFamily="34" charset="-122"/>
                <a:ea typeface="Noto Sans S Chinese Black" pitchFamily="34" charset="-122"/>
                <a:cs typeface="+mn-ea"/>
                <a:sym typeface="+mn-lt"/>
              </a:rPr>
              <a:t>前言</a:t>
            </a:r>
            <a:endParaRPr lang="zh-CN" altLang="en-US" sz="3730" b="1" spc="400" dirty="0">
              <a:solidFill>
                <a:srgbClr val="FFFFFF"/>
              </a:solidFill>
              <a:latin typeface="Noto Sans S Chinese Black" pitchFamily="34" charset="-122"/>
              <a:ea typeface="Noto Sans S Chinese Black" pitchFamily="34" charset="-122"/>
              <a:cs typeface="+mn-ea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003" y="1729495"/>
            <a:ext cx="766286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126749" y="1214929"/>
            <a:ext cx="10065253" cy="117969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55440" y="1155383"/>
            <a:ext cx="1071309" cy="1298777"/>
            <a:chOff x="347067" y="1692297"/>
            <a:chExt cx="1534895" cy="1817786"/>
          </a:xfrm>
        </p:grpSpPr>
        <p:sp>
          <p:nvSpPr>
            <p:cNvPr id="15" name="矩形 14"/>
            <p:cNvSpPr/>
            <p:nvPr/>
          </p:nvSpPr>
          <p:spPr>
            <a:xfrm>
              <a:off x="347067" y="1775636"/>
              <a:ext cx="1534895" cy="1651111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标题 1"/>
            <p:cNvSpPr txBox="1"/>
            <p:nvPr/>
          </p:nvSpPr>
          <p:spPr>
            <a:xfrm>
              <a:off x="715490" y="1692297"/>
              <a:ext cx="972475" cy="1817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none" lIns="67015" tIns="33508" rIns="67015" bIns="33508" rtlCol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zh-CN" altLang="en-US" sz="2000" b="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</a:lstStyle>
            <a:p>
              <a:pPr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defRPr/>
              </a:pPr>
              <a:r>
                <a:rPr lang="en-US" altLang="zh-CN" sz="8000" kern="0" dirty="0">
                  <a:solidFill>
                    <a:srgbClr val="FFFFFF"/>
                  </a:solidFill>
                  <a:latin typeface="Impact" panose="020B0806030902050204" pitchFamily="34" charset="0"/>
                  <a:sym typeface="Arial" panose="020B0604020202020204" pitchFamily="34" charset="0"/>
                </a:rPr>
                <a:t>5</a:t>
              </a:r>
              <a:endParaRPr sz="8000" kern="0" dirty="0">
                <a:solidFill>
                  <a:srgbClr val="FFFFFF"/>
                </a:solidFill>
                <a:latin typeface="Impact" panose="020B080603090205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55440" y="2500599"/>
            <a:ext cx="10441160" cy="39002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</a:ln>
          <a:effectLst/>
        </p:spPr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000" b="1" kern="0">
              <a:solidFill>
                <a:srgbClr val="FFFDFB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49" y="1341224"/>
            <a:ext cx="95107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00" y="2858861"/>
            <a:ext cx="102489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883432" y="2004396"/>
            <a:ext cx="10519350" cy="3926504"/>
          </a:xfrm>
          <a:prstGeom prst="rect">
            <a:avLst/>
          </a:prstGeom>
          <a:solidFill>
            <a:sysClr val="window" lastClr="FFFFFF">
              <a:alpha val="20000"/>
            </a:sysClr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205892" y="845341"/>
            <a:ext cx="5780215" cy="1424824"/>
            <a:chOff x="1187624" y="816595"/>
            <a:chExt cx="3638188" cy="89681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816595"/>
              <a:ext cx="3638188" cy="896814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347958" y="1247365"/>
              <a:ext cx="1472280" cy="32932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F00"/>
                  </a:solidFill>
                  <a:latin typeface="Noto Sans S Chinese Bold" pitchFamily="34" charset="-122"/>
                  <a:ea typeface="Noto Sans S Chinese Bold" pitchFamily="34" charset="-122"/>
                </a:rPr>
                <a:t>各级组织部门</a:t>
              </a:r>
              <a:endParaRPr lang="zh-CN" altLang="en-US" sz="2800" b="1" kern="0" dirty="0">
                <a:solidFill>
                  <a:srgbClr val="FFFF00"/>
                </a:solidFill>
                <a:latin typeface="Noto Sans S Chinese Bold" pitchFamily="34" charset="-122"/>
                <a:ea typeface="Noto Sans S Chinese Bold" pitchFamily="34" charset="-122"/>
              </a:endParaRPr>
            </a:p>
          </p:txBody>
        </p:sp>
      </p:grpSp>
      <p:sp>
        <p:nvSpPr>
          <p:cNvPr id="21" name="任意多边形: 形状 39"/>
          <p:cNvSpPr/>
          <p:nvPr/>
        </p:nvSpPr>
        <p:spPr bwMode="auto">
          <a:xfrm>
            <a:off x="7838424" y="2392082"/>
            <a:ext cx="3294976" cy="2916517"/>
          </a:xfrm>
          <a:custGeom>
            <a:avLst/>
            <a:gdLst>
              <a:gd name="connsiteX0" fmla="*/ 851924 w 1743691"/>
              <a:gd name="connsiteY0" fmla="*/ 524380 h 1543412"/>
              <a:gd name="connsiteX1" fmla="*/ 947354 w 1743691"/>
              <a:gd name="connsiteY1" fmla="*/ 765080 h 1543412"/>
              <a:gd name="connsiteX2" fmla="*/ 827167 w 1743691"/>
              <a:gd name="connsiteY2" fmla="*/ 643601 h 1543412"/>
              <a:gd name="connsiteX3" fmla="*/ 871280 w 1743691"/>
              <a:gd name="connsiteY3" fmla="*/ 597087 h 1543412"/>
              <a:gd name="connsiteX4" fmla="*/ 845622 w 1743691"/>
              <a:gd name="connsiteY4" fmla="*/ 570894 h 1543412"/>
              <a:gd name="connsiteX5" fmla="*/ 788455 w 1743691"/>
              <a:gd name="connsiteY5" fmla="*/ 581281 h 1543412"/>
              <a:gd name="connsiteX6" fmla="*/ 698877 w 1743691"/>
              <a:gd name="connsiteY6" fmla="*/ 672503 h 1543412"/>
              <a:gd name="connsiteX7" fmla="*/ 749743 w 1743691"/>
              <a:gd name="connsiteY7" fmla="*/ 722630 h 1543412"/>
              <a:gd name="connsiteX8" fmla="*/ 782153 w 1743691"/>
              <a:gd name="connsiteY8" fmla="*/ 689212 h 1543412"/>
              <a:gd name="connsiteX9" fmla="*/ 901439 w 1743691"/>
              <a:gd name="connsiteY9" fmla="*/ 809788 h 1543412"/>
              <a:gd name="connsiteX10" fmla="*/ 701578 w 1743691"/>
              <a:gd name="connsiteY10" fmla="*/ 771402 h 1543412"/>
              <a:gd name="connsiteX11" fmla="*/ 675470 w 1743691"/>
              <a:gd name="connsiteY11" fmla="*/ 798046 h 1543412"/>
              <a:gd name="connsiteX12" fmla="*/ 702028 w 1743691"/>
              <a:gd name="connsiteY12" fmla="*/ 829206 h 1543412"/>
              <a:gd name="connsiteX13" fmla="*/ 670068 w 1743691"/>
              <a:gd name="connsiteY13" fmla="*/ 872559 h 1543412"/>
              <a:gd name="connsiteX14" fmla="*/ 706530 w 1743691"/>
              <a:gd name="connsiteY14" fmla="*/ 878881 h 1543412"/>
              <a:gd name="connsiteX15" fmla="*/ 721384 w 1743691"/>
              <a:gd name="connsiteY15" fmla="*/ 846818 h 1543412"/>
              <a:gd name="connsiteX16" fmla="*/ 948704 w 1743691"/>
              <a:gd name="connsiteY16" fmla="*/ 854495 h 1543412"/>
              <a:gd name="connsiteX17" fmla="*/ 982014 w 1743691"/>
              <a:gd name="connsiteY17" fmla="*/ 885655 h 1543412"/>
              <a:gd name="connsiteX18" fmla="*/ 1025227 w 1743691"/>
              <a:gd name="connsiteY18" fmla="*/ 844109 h 1543412"/>
              <a:gd name="connsiteX19" fmla="*/ 992817 w 1743691"/>
              <a:gd name="connsiteY19" fmla="*/ 810239 h 1543412"/>
              <a:gd name="connsiteX20" fmla="*/ 851924 w 1743691"/>
              <a:gd name="connsiteY20" fmla="*/ 524380 h 1543412"/>
              <a:gd name="connsiteX21" fmla="*/ 881635 w 1743691"/>
              <a:gd name="connsiteY21" fmla="*/ 292468 h 1543412"/>
              <a:gd name="connsiteX22" fmla="*/ 1486005 w 1743691"/>
              <a:gd name="connsiteY22" fmla="*/ 831415 h 1543412"/>
              <a:gd name="connsiteX23" fmla="*/ 1486005 w 1743691"/>
              <a:gd name="connsiteY23" fmla="*/ 1493968 h 1543412"/>
              <a:gd name="connsiteX24" fmla="*/ 1441420 w 1743691"/>
              <a:gd name="connsiteY24" fmla="*/ 1538468 h 1543412"/>
              <a:gd name="connsiteX25" fmla="*/ 1010435 w 1743691"/>
              <a:gd name="connsiteY25" fmla="*/ 1538468 h 1543412"/>
              <a:gd name="connsiteX26" fmla="*/ 1010435 w 1743691"/>
              <a:gd name="connsiteY26" fmla="*/ 1182468 h 1543412"/>
              <a:gd name="connsiteX27" fmla="*/ 946035 w 1743691"/>
              <a:gd name="connsiteY27" fmla="*/ 1123135 h 1543412"/>
              <a:gd name="connsiteX28" fmla="*/ 762742 w 1743691"/>
              <a:gd name="connsiteY28" fmla="*/ 1123135 h 1543412"/>
              <a:gd name="connsiteX29" fmla="*/ 713203 w 1743691"/>
              <a:gd name="connsiteY29" fmla="*/ 1182468 h 1543412"/>
              <a:gd name="connsiteX30" fmla="*/ 713203 w 1743691"/>
              <a:gd name="connsiteY30" fmla="*/ 1543412 h 1543412"/>
              <a:gd name="connsiteX31" fmla="*/ 272307 w 1743691"/>
              <a:gd name="connsiteY31" fmla="*/ 1543412 h 1543412"/>
              <a:gd name="connsiteX32" fmla="*/ 237632 w 1743691"/>
              <a:gd name="connsiteY32" fmla="*/ 1503857 h 1543412"/>
              <a:gd name="connsiteX33" fmla="*/ 237632 w 1743691"/>
              <a:gd name="connsiteY33" fmla="*/ 831415 h 1543412"/>
              <a:gd name="connsiteX34" fmla="*/ 1366978 w 1743691"/>
              <a:gd name="connsiteY34" fmla="*/ 178026 h 1543412"/>
              <a:gd name="connsiteX35" fmla="*/ 1535465 w 1743691"/>
              <a:gd name="connsiteY35" fmla="*/ 178026 h 1543412"/>
              <a:gd name="connsiteX36" fmla="*/ 1535465 w 1743691"/>
              <a:gd name="connsiteY36" fmla="*/ 529306 h 1543412"/>
              <a:gd name="connsiteX37" fmla="*/ 1366978 w 1743691"/>
              <a:gd name="connsiteY37" fmla="*/ 385826 h 1543412"/>
              <a:gd name="connsiteX38" fmla="*/ 886705 w 1743691"/>
              <a:gd name="connsiteY38" fmla="*/ 0 h 1543412"/>
              <a:gd name="connsiteX39" fmla="*/ 1743691 w 1743691"/>
              <a:gd name="connsiteY39" fmla="*/ 776701 h 1543412"/>
              <a:gd name="connsiteX40" fmla="*/ 1555451 w 1743691"/>
              <a:gd name="connsiteY40" fmla="*/ 776701 h 1543412"/>
              <a:gd name="connsiteX41" fmla="*/ 886705 w 1743691"/>
              <a:gd name="connsiteY41" fmla="*/ 178097 h 1543412"/>
              <a:gd name="connsiteX42" fmla="*/ 173379 w 1743691"/>
              <a:gd name="connsiteY42" fmla="*/ 781646 h 1543412"/>
              <a:gd name="connsiteX43" fmla="*/ 0 w 1743691"/>
              <a:gd name="connsiteY43" fmla="*/ 781646 h 154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43691" h="1543412">
                <a:moveTo>
                  <a:pt x="851924" y="524380"/>
                </a:moveTo>
                <a:cubicBezTo>
                  <a:pt x="955456" y="575862"/>
                  <a:pt x="991917" y="689212"/>
                  <a:pt x="947354" y="765080"/>
                </a:cubicBezTo>
                <a:lnTo>
                  <a:pt x="827167" y="643601"/>
                </a:lnTo>
                <a:lnTo>
                  <a:pt x="871280" y="597087"/>
                </a:lnTo>
                <a:lnTo>
                  <a:pt x="845622" y="570894"/>
                </a:lnTo>
                <a:cubicBezTo>
                  <a:pt x="821765" y="588506"/>
                  <a:pt x="801059" y="587603"/>
                  <a:pt x="788455" y="581281"/>
                </a:cubicBezTo>
                <a:lnTo>
                  <a:pt x="698877" y="672503"/>
                </a:lnTo>
                <a:lnTo>
                  <a:pt x="749743" y="722630"/>
                </a:lnTo>
                <a:lnTo>
                  <a:pt x="782153" y="689212"/>
                </a:lnTo>
                <a:lnTo>
                  <a:pt x="901439" y="809788"/>
                </a:lnTo>
                <a:cubicBezTo>
                  <a:pt x="819514" y="849528"/>
                  <a:pt x="756495" y="818819"/>
                  <a:pt x="701578" y="771402"/>
                </a:cubicBezTo>
                <a:lnTo>
                  <a:pt x="675470" y="798046"/>
                </a:lnTo>
                <a:cubicBezTo>
                  <a:pt x="684023" y="809336"/>
                  <a:pt x="692575" y="819723"/>
                  <a:pt x="702028" y="829206"/>
                </a:cubicBezTo>
                <a:cubicBezTo>
                  <a:pt x="678621" y="824239"/>
                  <a:pt x="655664" y="850431"/>
                  <a:pt x="670068" y="872559"/>
                </a:cubicBezTo>
                <a:cubicBezTo>
                  <a:pt x="678171" y="884752"/>
                  <a:pt x="693026" y="887913"/>
                  <a:pt x="706530" y="878881"/>
                </a:cubicBezTo>
                <a:cubicBezTo>
                  <a:pt x="717783" y="871656"/>
                  <a:pt x="724985" y="858108"/>
                  <a:pt x="721384" y="846818"/>
                </a:cubicBezTo>
                <a:cubicBezTo>
                  <a:pt x="783053" y="896042"/>
                  <a:pt x="862277" y="901461"/>
                  <a:pt x="948704" y="854495"/>
                </a:cubicBezTo>
                <a:lnTo>
                  <a:pt x="982014" y="885655"/>
                </a:lnTo>
                <a:lnTo>
                  <a:pt x="1025227" y="844109"/>
                </a:lnTo>
                <a:lnTo>
                  <a:pt x="992817" y="810239"/>
                </a:lnTo>
                <a:cubicBezTo>
                  <a:pt x="1086446" y="646762"/>
                  <a:pt x="954106" y="529348"/>
                  <a:pt x="851924" y="524380"/>
                </a:cubicBezTo>
                <a:close/>
                <a:moveTo>
                  <a:pt x="881635" y="292468"/>
                </a:moveTo>
                <a:lnTo>
                  <a:pt x="1486005" y="831415"/>
                </a:lnTo>
                <a:lnTo>
                  <a:pt x="1486005" y="1493968"/>
                </a:lnTo>
                <a:cubicBezTo>
                  <a:pt x="1486005" y="1493968"/>
                  <a:pt x="1490959" y="1538468"/>
                  <a:pt x="1441420" y="1538468"/>
                </a:cubicBezTo>
                <a:lnTo>
                  <a:pt x="1010435" y="1538468"/>
                </a:lnTo>
                <a:lnTo>
                  <a:pt x="1010435" y="1182468"/>
                </a:lnTo>
                <a:cubicBezTo>
                  <a:pt x="1010435" y="1182468"/>
                  <a:pt x="1015388" y="1123135"/>
                  <a:pt x="946035" y="1123135"/>
                </a:cubicBezTo>
                <a:lnTo>
                  <a:pt x="762742" y="1123135"/>
                </a:lnTo>
                <a:cubicBezTo>
                  <a:pt x="708249" y="1123135"/>
                  <a:pt x="713203" y="1182468"/>
                  <a:pt x="713203" y="1182468"/>
                </a:cubicBezTo>
                <a:lnTo>
                  <a:pt x="713203" y="1543412"/>
                </a:lnTo>
                <a:cubicBezTo>
                  <a:pt x="713203" y="1543412"/>
                  <a:pt x="321846" y="1543412"/>
                  <a:pt x="272307" y="1543412"/>
                </a:cubicBezTo>
                <a:cubicBezTo>
                  <a:pt x="237632" y="1543412"/>
                  <a:pt x="237632" y="1503857"/>
                  <a:pt x="237632" y="1503857"/>
                </a:cubicBezTo>
                <a:lnTo>
                  <a:pt x="237632" y="831415"/>
                </a:lnTo>
                <a:close/>
                <a:moveTo>
                  <a:pt x="1366978" y="178026"/>
                </a:moveTo>
                <a:lnTo>
                  <a:pt x="1535465" y="178026"/>
                </a:lnTo>
                <a:lnTo>
                  <a:pt x="1535465" y="529306"/>
                </a:lnTo>
                <a:lnTo>
                  <a:pt x="1366978" y="385826"/>
                </a:lnTo>
                <a:close/>
                <a:moveTo>
                  <a:pt x="886705" y="0"/>
                </a:moveTo>
                <a:lnTo>
                  <a:pt x="1743691" y="776701"/>
                </a:lnTo>
                <a:cubicBezTo>
                  <a:pt x="1743691" y="776701"/>
                  <a:pt x="1689202" y="875641"/>
                  <a:pt x="1555451" y="776701"/>
                </a:cubicBezTo>
                <a:lnTo>
                  <a:pt x="886705" y="178097"/>
                </a:lnTo>
                <a:lnTo>
                  <a:pt x="173379" y="781646"/>
                </a:lnTo>
                <a:cubicBezTo>
                  <a:pt x="54490" y="880589"/>
                  <a:pt x="0" y="781646"/>
                  <a:pt x="0" y="781646"/>
                </a:cubicBezTo>
                <a:close/>
              </a:path>
            </a:pathLst>
          </a:custGeom>
          <a:solidFill>
            <a:srgbClr val="B51B25"/>
          </a:solidFill>
          <a:ln w="12700" cap="flat">
            <a:noFill/>
            <a:prstDash val="solid"/>
            <a:miter lim="800000"/>
          </a:ln>
          <a:effectLst/>
        </p:spPr>
        <p:txBody>
          <a:bodyPr vert="horz" wrap="square" lIns="0" tIns="0" rIns="0" bIns="0" numCol="1" anchor="ctr" anchorCtr="0" compatLnSpc="1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99" y="2392082"/>
            <a:ext cx="6626225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8" y="358758"/>
            <a:ext cx="3775677" cy="2928603"/>
          </a:xfrm>
          <a:prstGeom prst="rect">
            <a:avLst/>
          </a:prstGeom>
        </p:spPr>
      </p:pic>
      <p:sp>
        <p:nvSpPr>
          <p:cNvPr id="7" name="0"/>
          <p:cNvSpPr txBox="1"/>
          <p:nvPr/>
        </p:nvSpPr>
        <p:spPr>
          <a:xfrm>
            <a:off x="3923548" y="1725821"/>
            <a:ext cx="453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1486" y="3318946"/>
            <a:ext cx="3954595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1709581" y="3318946"/>
            <a:ext cx="3871210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5682175" y="3190805"/>
            <a:ext cx="797928" cy="258522"/>
            <a:chOff x="6759082" y="3978812"/>
            <a:chExt cx="797928" cy="258522"/>
          </a:xfrm>
          <a:gradFill>
            <a:gsLst>
              <a:gs pos="0">
                <a:srgbClr val="C00000"/>
              </a:gs>
              <a:gs pos="100000">
                <a:srgbClr val="E72D1E"/>
              </a:gs>
            </a:gsLst>
            <a:lin ang="18900000" scaled="1"/>
          </a:gradFill>
        </p:grpSpPr>
        <p:sp>
          <p:nvSpPr>
            <p:cNvPr id="14" name="五角星 16"/>
            <p:cNvSpPr/>
            <p:nvPr/>
          </p:nvSpPr>
          <p:spPr>
            <a:xfrm>
              <a:off x="7028785" y="3978812"/>
              <a:ext cx="258522" cy="258522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五角星 17"/>
            <p:cNvSpPr/>
            <p:nvPr/>
          </p:nvSpPr>
          <p:spPr>
            <a:xfrm>
              <a:off x="7367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五角星 18"/>
            <p:cNvSpPr/>
            <p:nvPr/>
          </p:nvSpPr>
          <p:spPr>
            <a:xfrm>
              <a:off x="6759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225102"/>
            <a:ext cx="9736137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289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77899" y="1536700"/>
            <a:ext cx="7743676" cy="44577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>
              <a:defRPr/>
            </a:pPr>
            <a:endParaRPr lang="zh-CN" altLang="en-US" kern="0">
              <a:solidFill>
                <a:srgbClr val="FFFFFF"/>
              </a:solidFill>
              <a:latin typeface="等线" panose="02010600030101010101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21575" y="1536700"/>
            <a:ext cx="3470425" cy="44577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75" y="2222339"/>
            <a:ext cx="2492002" cy="261660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50" y="1640681"/>
            <a:ext cx="773112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5743" y="367294"/>
            <a:ext cx="1718308" cy="14007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3900383"/>
            <a:ext cx="10448925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77" y="1907277"/>
            <a:ext cx="97726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"/>
    </mc:Choice>
    <mc:Fallback>
      <p:transition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22081" y="2532319"/>
            <a:ext cx="1493702" cy="1938992"/>
            <a:chOff x="3716574" y="622935"/>
            <a:chExt cx="1493702" cy="1938992"/>
          </a:xfrm>
        </p:grpSpPr>
        <p:sp>
          <p:nvSpPr>
            <p:cNvPr id="14" name="文本框 16"/>
            <p:cNvSpPr txBox="1"/>
            <p:nvPr/>
          </p:nvSpPr>
          <p:spPr>
            <a:xfrm>
              <a:off x="4015718" y="622935"/>
              <a:ext cx="1194558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zh-CN" altLang="en-US" sz="6000" b="1" kern="0" dirty="0">
                  <a:solidFill>
                    <a:srgbClr val="C00000"/>
                  </a:solidFill>
                  <a:effectLst>
                    <a:outerShdw dist="25400" sx="1000" sy="1000" algn="ctr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目 </a:t>
              </a:r>
              <a:endParaRPr lang="zh-CN" altLang="en-US" sz="6000" b="1" kern="0" dirty="0">
                <a:solidFill>
                  <a:srgbClr val="C00000"/>
                </a:solidFill>
                <a:effectLst>
                  <a:outerShdw dist="25400"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defTabSz="914400">
                <a:defRPr/>
              </a:pPr>
              <a:r>
                <a:rPr lang="zh-CN" altLang="en-US" sz="6000" b="1" kern="0" dirty="0">
                  <a:solidFill>
                    <a:srgbClr val="C00000"/>
                  </a:solidFill>
                  <a:effectLst>
                    <a:outerShdw dist="25400" sx="1000" sy="1000" algn="ctr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录</a:t>
              </a:r>
              <a:endParaRPr lang="en-US" sz="6000" b="1" kern="0" dirty="0">
                <a:solidFill>
                  <a:srgbClr val="C00000"/>
                </a:solidFill>
                <a:effectLst>
                  <a:outerShdw dist="25400"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3716574" y="2382805"/>
              <a:ext cx="400110" cy="923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 defTabSz="914400"/>
              <a:endParaRPr lang="en-US" altLang="zh-CN" sz="1400" b="1" dirty="0">
                <a:solidFill>
                  <a:srgbClr val="C00000"/>
                </a:solidFill>
                <a:effectLst>
                  <a:outerShdw dist="25400" sx="1000" sy="1000" algn="ctr" rotWithShape="0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081" y="1379907"/>
            <a:ext cx="1274294" cy="94020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092" y="1484767"/>
            <a:ext cx="8345487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8" y="358758"/>
            <a:ext cx="3775677" cy="2928603"/>
          </a:xfrm>
          <a:prstGeom prst="rect">
            <a:avLst/>
          </a:prstGeom>
        </p:spPr>
      </p:pic>
      <p:sp>
        <p:nvSpPr>
          <p:cNvPr id="7" name="0"/>
          <p:cNvSpPr txBox="1"/>
          <p:nvPr/>
        </p:nvSpPr>
        <p:spPr>
          <a:xfrm>
            <a:off x="3923548" y="1725821"/>
            <a:ext cx="453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1486" y="3318946"/>
            <a:ext cx="3954595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1709581" y="3318946"/>
            <a:ext cx="3871210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5682175" y="3190805"/>
            <a:ext cx="797928" cy="258522"/>
            <a:chOff x="6759082" y="3978812"/>
            <a:chExt cx="797928" cy="258522"/>
          </a:xfrm>
          <a:gradFill>
            <a:gsLst>
              <a:gs pos="0">
                <a:srgbClr val="C00000"/>
              </a:gs>
              <a:gs pos="100000">
                <a:srgbClr val="E72D1E"/>
              </a:gs>
            </a:gsLst>
            <a:lin ang="18900000" scaled="1"/>
          </a:gradFill>
        </p:grpSpPr>
        <p:sp>
          <p:nvSpPr>
            <p:cNvPr id="14" name="五角星 16"/>
            <p:cNvSpPr/>
            <p:nvPr/>
          </p:nvSpPr>
          <p:spPr>
            <a:xfrm>
              <a:off x="7028785" y="3978812"/>
              <a:ext cx="258522" cy="258522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五角星 17"/>
            <p:cNvSpPr/>
            <p:nvPr/>
          </p:nvSpPr>
          <p:spPr>
            <a:xfrm>
              <a:off x="7367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五角星 18"/>
            <p:cNvSpPr/>
            <p:nvPr/>
          </p:nvSpPr>
          <p:spPr>
            <a:xfrm>
              <a:off x="6759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61" y="3449327"/>
            <a:ext cx="97361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289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269999" y="1626463"/>
            <a:ext cx="6603999" cy="914400"/>
            <a:chOff x="2906200" y="1746766"/>
            <a:chExt cx="6603999" cy="914400"/>
          </a:xfrm>
        </p:grpSpPr>
        <p:sp>
          <p:nvSpPr>
            <p:cNvPr id="22" name="矩形: 圆角 6"/>
            <p:cNvSpPr/>
            <p:nvPr/>
          </p:nvSpPr>
          <p:spPr>
            <a:xfrm>
              <a:off x="2906200" y="1746766"/>
              <a:ext cx="6603999" cy="914400"/>
            </a:xfrm>
            <a:prstGeom prst="roundRect">
              <a:avLst>
                <a:gd name="adj" fmla="val 0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Noto Sans S Chinese Black" pitchFamily="34" charset="-122"/>
                <a:ea typeface="Noto Sans S Chinese Black" pitchFamily="34" charset="-122"/>
              </a:endParaRPr>
            </a:p>
          </p:txBody>
        </p:sp>
        <p:sp>
          <p:nvSpPr>
            <p:cNvPr id="23" name="Freeform 5"/>
            <p:cNvSpPr>
              <a:spLocks noChangeAspect="1"/>
            </p:cNvSpPr>
            <p:nvPr/>
          </p:nvSpPr>
          <p:spPr bwMode="auto">
            <a:xfrm>
              <a:off x="3150866" y="1916488"/>
              <a:ext cx="538191" cy="538189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AE3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kern="0">
                <a:solidFill>
                  <a:prstClr val="black"/>
                </a:solidFill>
                <a:latin typeface="Noto Sans S Chinese Black" pitchFamily="34" charset="-122"/>
                <a:ea typeface="Noto Sans S Chinese Black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1797" y="1626462"/>
            <a:ext cx="3418713" cy="421100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554" y="2540476"/>
            <a:ext cx="6846887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46" y="1796185"/>
            <a:ext cx="5834063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954564" y="1215973"/>
            <a:ext cx="8475436" cy="101922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00608" y="2314650"/>
            <a:ext cx="10629392" cy="542841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zh-CN" altLang="en-US" sz="2800" kern="0">
                <a:solidFill>
                  <a:srgbClr val="FFFFFF"/>
                </a:solidFill>
                <a:latin typeface="Noto Sans S Chinese Bold" pitchFamily="34" charset="-122"/>
                <a:ea typeface="Noto Sans S Chinese Bold" pitchFamily="34" charset="-122"/>
              </a:rPr>
              <a:t>各级党组织领导班子和领导干部特别是主要负责同志</a:t>
            </a:r>
            <a:endParaRPr lang="en-US" altLang="zh-CN" sz="2800" kern="0" dirty="0">
              <a:solidFill>
                <a:srgbClr val="FFFFFF"/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sp>
        <p:nvSpPr>
          <p:cNvPr id="21" name="矩形"/>
          <p:cNvSpPr/>
          <p:nvPr/>
        </p:nvSpPr>
        <p:spPr>
          <a:xfrm>
            <a:off x="800608" y="2857491"/>
            <a:ext cx="10629392" cy="588366"/>
          </a:xfrm>
          <a:prstGeom prst="rect">
            <a:avLst/>
          </a:prstGeom>
          <a:solidFill>
            <a:sysClr val="window" lastClr="FFFFFF">
              <a:alpha val="70000"/>
            </a:sysClr>
          </a:solidFill>
          <a:ln w="15875" cap="sq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black">
                  <a:lumMod val="75000"/>
                  <a:lumOff val="25000"/>
                </a:prstClr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sp>
        <p:nvSpPr>
          <p:cNvPr id="22" name="标题"/>
          <p:cNvSpPr/>
          <p:nvPr/>
        </p:nvSpPr>
        <p:spPr>
          <a:xfrm>
            <a:off x="909321" y="2857491"/>
            <a:ext cx="10398760" cy="5883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kumimoji="1" lang="zh-CN" altLang="en-US" sz="2400" dirty="0">
                <a:solidFill>
                  <a:prstClr val="black"/>
                </a:solidFill>
                <a:latin typeface="Noto Sans S Chinese Medium" pitchFamily="34" charset="-122"/>
                <a:ea typeface="Noto Sans S Chinese Medium" pitchFamily="34" charset="-122"/>
                <a:cs typeface="微软雅黑" panose="020B0503020204020204" pitchFamily="34" charset="-122"/>
              </a:rPr>
              <a:t>要坚守岗位、靠前指挥，做到守土有责、守土担责、守土尽责。</a:t>
            </a:r>
            <a:endParaRPr kumimoji="1" lang="zh-CN" altLang="en-US" sz="2400" dirty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763852" y="3637186"/>
            <a:ext cx="6976281" cy="711239"/>
            <a:chOff x="-1135266" y="2208195"/>
            <a:chExt cx="9211856" cy="1148557"/>
          </a:xfrm>
        </p:grpSpPr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-1135266" y="2208195"/>
              <a:ext cx="375948" cy="1148557"/>
            </a:xfrm>
            <a:custGeom>
              <a:avLst/>
              <a:gdLst>
                <a:gd name="T0" fmla="*/ 178 w 374"/>
                <a:gd name="T1" fmla="*/ 206 h 1121"/>
                <a:gd name="T2" fmla="*/ 303 w 374"/>
                <a:gd name="T3" fmla="*/ 140 h 1121"/>
                <a:gd name="T4" fmla="*/ 138 w 374"/>
                <a:gd name="T5" fmla="*/ 145 h 1121"/>
                <a:gd name="T6" fmla="*/ 197 w 374"/>
                <a:gd name="T7" fmla="*/ 140 h 1121"/>
                <a:gd name="T8" fmla="*/ 138 w 374"/>
                <a:gd name="T9" fmla="*/ 145 h 1121"/>
                <a:gd name="T10" fmla="*/ 126 w 374"/>
                <a:gd name="T11" fmla="*/ 316 h 1121"/>
                <a:gd name="T12" fmla="*/ 235 w 374"/>
                <a:gd name="T13" fmla="*/ 230 h 1121"/>
                <a:gd name="T14" fmla="*/ 75 w 374"/>
                <a:gd name="T15" fmla="*/ 263 h 1121"/>
                <a:gd name="T16" fmla="*/ 132 w 374"/>
                <a:gd name="T17" fmla="*/ 248 h 1121"/>
                <a:gd name="T18" fmla="*/ 75 w 374"/>
                <a:gd name="T19" fmla="*/ 263 h 1121"/>
                <a:gd name="T20" fmla="*/ 95 w 374"/>
                <a:gd name="T21" fmla="*/ 431 h 1121"/>
                <a:gd name="T22" fmla="*/ 187 w 374"/>
                <a:gd name="T23" fmla="*/ 329 h 1121"/>
                <a:gd name="T24" fmla="*/ 36 w 374"/>
                <a:gd name="T25" fmla="*/ 389 h 1121"/>
                <a:gd name="T26" fmla="*/ 89 w 374"/>
                <a:gd name="T27" fmla="*/ 364 h 1121"/>
                <a:gd name="T28" fmla="*/ 36 w 374"/>
                <a:gd name="T29" fmla="*/ 389 h 1121"/>
                <a:gd name="T30" fmla="*/ 86 w 374"/>
                <a:gd name="T31" fmla="*/ 550 h 1121"/>
                <a:gd name="T32" fmla="*/ 157 w 374"/>
                <a:gd name="T33" fmla="*/ 433 h 1121"/>
                <a:gd name="T34" fmla="*/ 20 w 374"/>
                <a:gd name="T35" fmla="*/ 519 h 1121"/>
                <a:gd name="T36" fmla="*/ 67 w 374"/>
                <a:gd name="T37" fmla="*/ 486 h 1121"/>
                <a:gd name="T38" fmla="*/ 20 w 374"/>
                <a:gd name="T39" fmla="*/ 519 h 1121"/>
                <a:gd name="T40" fmla="*/ 184 w 374"/>
                <a:gd name="T41" fmla="*/ 892 h 1121"/>
                <a:gd name="T42" fmla="*/ 185 w 374"/>
                <a:gd name="T43" fmla="*/ 753 h 1121"/>
                <a:gd name="T44" fmla="*/ 111 w 374"/>
                <a:gd name="T45" fmla="*/ 899 h 1121"/>
                <a:gd name="T46" fmla="*/ 134 w 374"/>
                <a:gd name="T47" fmla="*/ 845 h 1121"/>
                <a:gd name="T48" fmla="*/ 111 w 374"/>
                <a:gd name="T49" fmla="*/ 899 h 1121"/>
                <a:gd name="T50" fmla="*/ 130 w 374"/>
                <a:gd name="T51" fmla="*/ 783 h 1121"/>
                <a:gd name="T52" fmla="*/ 156 w 374"/>
                <a:gd name="T53" fmla="*/ 648 h 1121"/>
                <a:gd name="T54" fmla="*/ 57 w 374"/>
                <a:gd name="T55" fmla="*/ 778 h 1121"/>
                <a:gd name="T56" fmla="*/ 90 w 374"/>
                <a:gd name="T57" fmla="*/ 729 h 1121"/>
                <a:gd name="T58" fmla="*/ 57 w 374"/>
                <a:gd name="T59" fmla="*/ 778 h 1121"/>
                <a:gd name="T60" fmla="*/ 97 w 374"/>
                <a:gd name="T61" fmla="*/ 668 h 1121"/>
                <a:gd name="T62" fmla="*/ 147 w 374"/>
                <a:gd name="T63" fmla="*/ 541 h 1121"/>
                <a:gd name="T64" fmla="*/ 27 w 374"/>
                <a:gd name="T65" fmla="*/ 650 h 1121"/>
                <a:gd name="T66" fmla="*/ 68 w 374"/>
                <a:gd name="T67" fmla="*/ 608 h 1121"/>
                <a:gd name="T68" fmla="*/ 27 w 374"/>
                <a:gd name="T69" fmla="*/ 650 h 1121"/>
                <a:gd name="T70" fmla="*/ 259 w 374"/>
                <a:gd name="T71" fmla="*/ 991 h 1121"/>
                <a:gd name="T72" fmla="*/ 232 w 374"/>
                <a:gd name="T73" fmla="*/ 852 h 1121"/>
                <a:gd name="T74" fmla="*/ 188 w 374"/>
                <a:gd name="T75" fmla="*/ 1011 h 1121"/>
                <a:gd name="T76" fmla="*/ 201 w 374"/>
                <a:gd name="T77" fmla="*/ 953 h 1121"/>
                <a:gd name="T78" fmla="*/ 188 w 374"/>
                <a:gd name="T79" fmla="*/ 1011 h 1121"/>
                <a:gd name="T80" fmla="*/ 356 w 374"/>
                <a:gd name="T81" fmla="*/ 1077 h 1121"/>
                <a:gd name="T82" fmla="*/ 299 w 374"/>
                <a:gd name="T83" fmla="*/ 943 h 1121"/>
                <a:gd name="T84" fmla="*/ 289 w 374"/>
                <a:gd name="T85" fmla="*/ 1109 h 1121"/>
                <a:gd name="T86" fmla="*/ 289 w 374"/>
                <a:gd name="T87" fmla="*/ 1049 h 1121"/>
                <a:gd name="T88" fmla="*/ 289 w 374"/>
                <a:gd name="T89" fmla="*/ 1109 h 1121"/>
                <a:gd name="T90" fmla="*/ 232 w 374"/>
                <a:gd name="T91" fmla="*/ 112 h 1121"/>
                <a:gd name="T92" fmla="*/ 351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231" y="206"/>
                  </a:moveTo>
                  <a:cubicBezTo>
                    <a:pt x="203" y="222"/>
                    <a:pt x="182" y="216"/>
                    <a:pt x="178" y="206"/>
                  </a:cubicBezTo>
                  <a:cubicBezTo>
                    <a:pt x="173" y="196"/>
                    <a:pt x="183" y="168"/>
                    <a:pt x="213" y="152"/>
                  </a:cubicBezTo>
                  <a:cubicBezTo>
                    <a:pt x="254" y="129"/>
                    <a:pt x="303" y="140"/>
                    <a:pt x="303" y="140"/>
                  </a:cubicBezTo>
                  <a:cubicBezTo>
                    <a:pt x="302" y="140"/>
                    <a:pt x="268" y="184"/>
                    <a:pt x="231" y="206"/>
                  </a:cubicBezTo>
                  <a:close/>
                  <a:moveTo>
                    <a:pt x="138" y="145"/>
                  </a:moveTo>
                  <a:cubicBezTo>
                    <a:pt x="131" y="182"/>
                    <a:pt x="149" y="196"/>
                    <a:pt x="159" y="195"/>
                  </a:cubicBezTo>
                  <a:cubicBezTo>
                    <a:pt x="171" y="193"/>
                    <a:pt x="189" y="174"/>
                    <a:pt x="197" y="140"/>
                  </a:cubicBezTo>
                  <a:cubicBezTo>
                    <a:pt x="207" y="94"/>
                    <a:pt x="196" y="43"/>
                    <a:pt x="196" y="43"/>
                  </a:cubicBezTo>
                  <a:cubicBezTo>
                    <a:pt x="195" y="42"/>
                    <a:pt x="146" y="95"/>
                    <a:pt x="138" y="145"/>
                  </a:cubicBezTo>
                  <a:close/>
                  <a:moveTo>
                    <a:pt x="178" y="306"/>
                  </a:moveTo>
                  <a:cubicBezTo>
                    <a:pt x="153" y="327"/>
                    <a:pt x="132" y="324"/>
                    <a:pt x="126" y="316"/>
                  </a:cubicBezTo>
                  <a:cubicBezTo>
                    <a:pt x="120" y="306"/>
                    <a:pt x="124" y="278"/>
                    <a:pt x="150" y="257"/>
                  </a:cubicBezTo>
                  <a:cubicBezTo>
                    <a:pt x="186" y="227"/>
                    <a:pt x="236" y="230"/>
                    <a:pt x="235" y="230"/>
                  </a:cubicBezTo>
                  <a:cubicBezTo>
                    <a:pt x="235" y="230"/>
                    <a:pt x="209" y="278"/>
                    <a:pt x="178" y="306"/>
                  </a:cubicBezTo>
                  <a:close/>
                  <a:moveTo>
                    <a:pt x="75" y="263"/>
                  </a:moveTo>
                  <a:cubicBezTo>
                    <a:pt x="76" y="300"/>
                    <a:pt x="96" y="311"/>
                    <a:pt x="105" y="308"/>
                  </a:cubicBezTo>
                  <a:cubicBezTo>
                    <a:pt x="116" y="304"/>
                    <a:pt x="131" y="282"/>
                    <a:pt x="132" y="248"/>
                  </a:cubicBezTo>
                  <a:cubicBezTo>
                    <a:pt x="132" y="202"/>
                    <a:pt x="112" y="155"/>
                    <a:pt x="112" y="154"/>
                  </a:cubicBezTo>
                  <a:cubicBezTo>
                    <a:pt x="111" y="154"/>
                    <a:pt x="74" y="213"/>
                    <a:pt x="75" y="263"/>
                  </a:cubicBezTo>
                  <a:close/>
                  <a:moveTo>
                    <a:pt x="144" y="413"/>
                  </a:moveTo>
                  <a:cubicBezTo>
                    <a:pt x="124" y="437"/>
                    <a:pt x="102" y="439"/>
                    <a:pt x="95" y="431"/>
                  </a:cubicBezTo>
                  <a:cubicBezTo>
                    <a:pt x="87" y="423"/>
                    <a:pt x="86" y="395"/>
                    <a:pt x="108" y="370"/>
                  </a:cubicBezTo>
                  <a:cubicBezTo>
                    <a:pt x="138" y="335"/>
                    <a:pt x="187" y="329"/>
                    <a:pt x="187" y="329"/>
                  </a:cubicBezTo>
                  <a:cubicBezTo>
                    <a:pt x="186" y="329"/>
                    <a:pt x="170" y="380"/>
                    <a:pt x="144" y="413"/>
                  </a:cubicBezTo>
                  <a:close/>
                  <a:moveTo>
                    <a:pt x="36" y="389"/>
                  </a:moveTo>
                  <a:cubicBezTo>
                    <a:pt x="43" y="425"/>
                    <a:pt x="65" y="432"/>
                    <a:pt x="74" y="427"/>
                  </a:cubicBezTo>
                  <a:cubicBezTo>
                    <a:pt x="84" y="422"/>
                    <a:pt x="94" y="398"/>
                    <a:pt x="89" y="364"/>
                  </a:cubicBezTo>
                  <a:cubicBezTo>
                    <a:pt x="81" y="319"/>
                    <a:pt x="51" y="277"/>
                    <a:pt x="51" y="277"/>
                  </a:cubicBezTo>
                  <a:cubicBezTo>
                    <a:pt x="51" y="276"/>
                    <a:pt x="25" y="340"/>
                    <a:pt x="36" y="389"/>
                  </a:cubicBezTo>
                  <a:close/>
                  <a:moveTo>
                    <a:pt x="131" y="523"/>
                  </a:moveTo>
                  <a:cubicBezTo>
                    <a:pt x="115" y="551"/>
                    <a:pt x="94" y="556"/>
                    <a:pt x="86" y="550"/>
                  </a:cubicBezTo>
                  <a:cubicBezTo>
                    <a:pt x="77" y="543"/>
                    <a:pt x="70" y="516"/>
                    <a:pt x="87" y="487"/>
                  </a:cubicBezTo>
                  <a:cubicBezTo>
                    <a:pt x="110" y="448"/>
                    <a:pt x="158" y="433"/>
                    <a:pt x="157" y="433"/>
                  </a:cubicBezTo>
                  <a:cubicBezTo>
                    <a:pt x="157" y="434"/>
                    <a:pt x="151" y="486"/>
                    <a:pt x="131" y="523"/>
                  </a:cubicBezTo>
                  <a:close/>
                  <a:moveTo>
                    <a:pt x="20" y="519"/>
                  </a:moveTo>
                  <a:cubicBezTo>
                    <a:pt x="33" y="553"/>
                    <a:pt x="56" y="556"/>
                    <a:pt x="64" y="550"/>
                  </a:cubicBezTo>
                  <a:cubicBezTo>
                    <a:pt x="73" y="543"/>
                    <a:pt x="79" y="517"/>
                    <a:pt x="67" y="486"/>
                  </a:cubicBezTo>
                  <a:cubicBezTo>
                    <a:pt x="51" y="443"/>
                    <a:pt x="15" y="407"/>
                    <a:pt x="15" y="407"/>
                  </a:cubicBezTo>
                  <a:cubicBezTo>
                    <a:pt x="14" y="406"/>
                    <a:pt x="1" y="473"/>
                    <a:pt x="20" y="519"/>
                  </a:cubicBezTo>
                  <a:close/>
                  <a:moveTo>
                    <a:pt x="208" y="845"/>
                  </a:moveTo>
                  <a:cubicBezTo>
                    <a:pt x="210" y="877"/>
                    <a:pt x="195" y="893"/>
                    <a:pt x="184" y="892"/>
                  </a:cubicBezTo>
                  <a:cubicBezTo>
                    <a:pt x="173" y="891"/>
                    <a:pt x="153" y="870"/>
                    <a:pt x="152" y="836"/>
                  </a:cubicBezTo>
                  <a:cubicBezTo>
                    <a:pt x="152" y="790"/>
                    <a:pt x="185" y="753"/>
                    <a:pt x="185" y="753"/>
                  </a:cubicBezTo>
                  <a:cubicBezTo>
                    <a:pt x="184" y="754"/>
                    <a:pt x="206" y="802"/>
                    <a:pt x="208" y="845"/>
                  </a:cubicBezTo>
                  <a:close/>
                  <a:moveTo>
                    <a:pt x="111" y="899"/>
                  </a:moveTo>
                  <a:cubicBezTo>
                    <a:pt x="141" y="922"/>
                    <a:pt x="162" y="913"/>
                    <a:pt x="166" y="903"/>
                  </a:cubicBezTo>
                  <a:cubicBezTo>
                    <a:pt x="169" y="892"/>
                    <a:pt x="161" y="867"/>
                    <a:pt x="134" y="845"/>
                  </a:cubicBezTo>
                  <a:cubicBezTo>
                    <a:pt x="98" y="816"/>
                    <a:pt x="49" y="804"/>
                    <a:pt x="49" y="804"/>
                  </a:cubicBezTo>
                  <a:cubicBezTo>
                    <a:pt x="48" y="804"/>
                    <a:pt x="71" y="869"/>
                    <a:pt x="111" y="899"/>
                  </a:cubicBezTo>
                  <a:close/>
                  <a:moveTo>
                    <a:pt x="163" y="742"/>
                  </a:moveTo>
                  <a:cubicBezTo>
                    <a:pt x="158" y="774"/>
                    <a:pt x="140" y="786"/>
                    <a:pt x="130" y="783"/>
                  </a:cubicBezTo>
                  <a:cubicBezTo>
                    <a:pt x="119" y="781"/>
                    <a:pt x="104" y="757"/>
                    <a:pt x="109" y="724"/>
                  </a:cubicBezTo>
                  <a:cubicBezTo>
                    <a:pt x="117" y="679"/>
                    <a:pt x="157" y="648"/>
                    <a:pt x="156" y="648"/>
                  </a:cubicBezTo>
                  <a:cubicBezTo>
                    <a:pt x="156" y="649"/>
                    <a:pt x="168" y="700"/>
                    <a:pt x="163" y="742"/>
                  </a:cubicBezTo>
                  <a:close/>
                  <a:moveTo>
                    <a:pt x="57" y="778"/>
                  </a:moveTo>
                  <a:cubicBezTo>
                    <a:pt x="82" y="805"/>
                    <a:pt x="105" y="800"/>
                    <a:pt x="110" y="791"/>
                  </a:cubicBezTo>
                  <a:cubicBezTo>
                    <a:pt x="116" y="781"/>
                    <a:pt x="112" y="755"/>
                    <a:pt x="90" y="729"/>
                  </a:cubicBezTo>
                  <a:cubicBezTo>
                    <a:pt x="60" y="695"/>
                    <a:pt x="14" y="674"/>
                    <a:pt x="14" y="674"/>
                  </a:cubicBezTo>
                  <a:cubicBezTo>
                    <a:pt x="13" y="673"/>
                    <a:pt x="23" y="741"/>
                    <a:pt x="57" y="778"/>
                  </a:cubicBezTo>
                  <a:close/>
                  <a:moveTo>
                    <a:pt x="137" y="634"/>
                  </a:moveTo>
                  <a:cubicBezTo>
                    <a:pt x="127" y="664"/>
                    <a:pt x="107" y="673"/>
                    <a:pt x="97" y="668"/>
                  </a:cubicBezTo>
                  <a:cubicBezTo>
                    <a:pt x="87" y="664"/>
                    <a:pt x="76" y="638"/>
                    <a:pt x="88" y="606"/>
                  </a:cubicBezTo>
                  <a:cubicBezTo>
                    <a:pt x="103" y="563"/>
                    <a:pt x="147" y="541"/>
                    <a:pt x="147" y="541"/>
                  </a:cubicBezTo>
                  <a:cubicBezTo>
                    <a:pt x="147" y="541"/>
                    <a:pt x="150" y="593"/>
                    <a:pt x="137" y="634"/>
                  </a:cubicBezTo>
                  <a:close/>
                  <a:moveTo>
                    <a:pt x="27" y="650"/>
                  </a:moveTo>
                  <a:cubicBezTo>
                    <a:pt x="46" y="681"/>
                    <a:pt x="69" y="680"/>
                    <a:pt x="76" y="672"/>
                  </a:cubicBezTo>
                  <a:cubicBezTo>
                    <a:pt x="83" y="664"/>
                    <a:pt x="85" y="637"/>
                    <a:pt x="68" y="608"/>
                  </a:cubicBezTo>
                  <a:cubicBezTo>
                    <a:pt x="45" y="569"/>
                    <a:pt x="2" y="540"/>
                    <a:pt x="2" y="540"/>
                  </a:cubicBezTo>
                  <a:cubicBezTo>
                    <a:pt x="2" y="540"/>
                    <a:pt x="0" y="608"/>
                    <a:pt x="27" y="650"/>
                  </a:cubicBezTo>
                  <a:close/>
                  <a:moveTo>
                    <a:pt x="274" y="939"/>
                  </a:moveTo>
                  <a:cubicBezTo>
                    <a:pt x="282" y="971"/>
                    <a:pt x="270" y="990"/>
                    <a:pt x="259" y="991"/>
                  </a:cubicBezTo>
                  <a:cubicBezTo>
                    <a:pt x="248" y="992"/>
                    <a:pt x="224" y="975"/>
                    <a:pt x="217" y="941"/>
                  </a:cubicBezTo>
                  <a:cubicBezTo>
                    <a:pt x="207" y="895"/>
                    <a:pt x="232" y="852"/>
                    <a:pt x="232" y="852"/>
                  </a:cubicBezTo>
                  <a:cubicBezTo>
                    <a:pt x="232" y="853"/>
                    <a:pt x="262" y="897"/>
                    <a:pt x="274" y="939"/>
                  </a:cubicBezTo>
                  <a:close/>
                  <a:moveTo>
                    <a:pt x="188" y="1011"/>
                  </a:moveTo>
                  <a:cubicBezTo>
                    <a:pt x="223" y="1028"/>
                    <a:pt x="242" y="1016"/>
                    <a:pt x="243" y="1006"/>
                  </a:cubicBezTo>
                  <a:cubicBezTo>
                    <a:pt x="245" y="994"/>
                    <a:pt x="231" y="970"/>
                    <a:pt x="201" y="953"/>
                  </a:cubicBezTo>
                  <a:cubicBezTo>
                    <a:pt x="159" y="930"/>
                    <a:pt x="108" y="927"/>
                    <a:pt x="108" y="927"/>
                  </a:cubicBezTo>
                  <a:cubicBezTo>
                    <a:pt x="107" y="927"/>
                    <a:pt x="142" y="988"/>
                    <a:pt x="188" y="1011"/>
                  </a:cubicBezTo>
                  <a:close/>
                  <a:moveTo>
                    <a:pt x="359" y="1023"/>
                  </a:moveTo>
                  <a:cubicBezTo>
                    <a:pt x="374" y="1053"/>
                    <a:pt x="367" y="1074"/>
                    <a:pt x="356" y="1077"/>
                  </a:cubicBezTo>
                  <a:cubicBezTo>
                    <a:pt x="345" y="1080"/>
                    <a:pt x="317" y="1066"/>
                    <a:pt x="302" y="1034"/>
                  </a:cubicBezTo>
                  <a:cubicBezTo>
                    <a:pt x="282" y="990"/>
                    <a:pt x="299" y="942"/>
                    <a:pt x="299" y="943"/>
                  </a:cubicBezTo>
                  <a:cubicBezTo>
                    <a:pt x="299" y="943"/>
                    <a:pt x="338" y="982"/>
                    <a:pt x="359" y="1023"/>
                  </a:cubicBezTo>
                  <a:close/>
                  <a:moveTo>
                    <a:pt x="289" y="1109"/>
                  </a:moveTo>
                  <a:cubicBezTo>
                    <a:pt x="327" y="1121"/>
                    <a:pt x="344" y="1105"/>
                    <a:pt x="343" y="1094"/>
                  </a:cubicBezTo>
                  <a:cubicBezTo>
                    <a:pt x="342" y="1082"/>
                    <a:pt x="323" y="1060"/>
                    <a:pt x="289" y="1049"/>
                  </a:cubicBezTo>
                  <a:cubicBezTo>
                    <a:pt x="242" y="1033"/>
                    <a:pt x="191" y="1039"/>
                    <a:pt x="191" y="1039"/>
                  </a:cubicBezTo>
                  <a:cubicBezTo>
                    <a:pt x="190" y="1039"/>
                    <a:pt x="237" y="1094"/>
                    <a:pt x="289" y="1109"/>
                  </a:cubicBezTo>
                  <a:close/>
                  <a:moveTo>
                    <a:pt x="251" y="51"/>
                  </a:moveTo>
                  <a:cubicBezTo>
                    <a:pt x="223" y="80"/>
                    <a:pt x="224" y="106"/>
                    <a:pt x="232" y="112"/>
                  </a:cubicBezTo>
                  <a:cubicBezTo>
                    <a:pt x="240" y="119"/>
                    <a:pt x="264" y="114"/>
                    <a:pt x="289" y="88"/>
                  </a:cubicBezTo>
                  <a:cubicBezTo>
                    <a:pt x="323" y="54"/>
                    <a:pt x="351" y="0"/>
                    <a:pt x="351" y="0"/>
                  </a:cubicBezTo>
                  <a:cubicBezTo>
                    <a:pt x="352" y="0"/>
                    <a:pt x="289" y="12"/>
                    <a:pt x="251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DA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7700642" y="2208195"/>
              <a:ext cx="375948" cy="1148557"/>
            </a:xfrm>
            <a:custGeom>
              <a:avLst/>
              <a:gdLst>
                <a:gd name="T0" fmla="*/ 196 w 374"/>
                <a:gd name="T1" fmla="*/ 206 h 1121"/>
                <a:gd name="T2" fmla="*/ 71 w 374"/>
                <a:gd name="T3" fmla="*/ 140 h 1121"/>
                <a:gd name="T4" fmla="*/ 236 w 374"/>
                <a:gd name="T5" fmla="*/ 145 h 1121"/>
                <a:gd name="T6" fmla="*/ 177 w 374"/>
                <a:gd name="T7" fmla="*/ 140 h 1121"/>
                <a:gd name="T8" fmla="*/ 236 w 374"/>
                <a:gd name="T9" fmla="*/ 145 h 1121"/>
                <a:gd name="T10" fmla="*/ 248 w 374"/>
                <a:gd name="T11" fmla="*/ 316 h 1121"/>
                <a:gd name="T12" fmla="*/ 138 w 374"/>
                <a:gd name="T13" fmla="*/ 230 h 1121"/>
                <a:gd name="T14" fmla="*/ 299 w 374"/>
                <a:gd name="T15" fmla="*/ 263 h 1121"/>
                <a:gd name="T16" fmla="*/ 242 w 374"/>
                <a:gd name="T17" fmla="*/ 248 h 1121"/>
                <a:gd name="T18" fmla="*/ 299 w 374"/>
                <a:gd name="T19" fmla="*/ 263 h 1121"/>
                <a:gd name="T20" fmla="*/ 278 w 374"/>
                <a:gd name="T21" fmla="*/ 431 h 1121"/>
                <a:gd name="T22" fmla="*/ 187 w 374"/>
                <a:gd name="T23" fmla="*/ 329 h 1121"/>
                <a:gd name="T24" fmla="*/ 338 w 374"/>
                <a:gd name="T25" fmla="*/ 389 h 1121"/>
                <a:gd name="T26" fmla="*/ 285 w 374"/>
                <a:gd name="T27" fmla="*/ 364 h 1121"/>
                <a:gd name="T28" fmla="*/ 338 w 374"/>
                <a:gd name="T29" fmla="*/ 389 h 1121"/>
                <a:gd name="T30" fmla="*/ 288 w 374"/>
                <a:gd name="T31" fmla="*/ 550 h 1121"/>
                <a:gd name="T32" fmla="*/ 216 w 374"/>
                <a:gd name="T33" fmla="*/ 433 h 1121"/>
                <a:gd name="T34" fmla="*/ 354 w 374"/>
                <a:gd name="T35" fmla="*/ 519 h 1121"/>
                <a:gd name="T36" fmla="*/ 307 w 374"/>
                <a:gd name="T37" fmla="*/ 486 h 1121"/>
                <a:gd name="T38" fmla="*/ 354 w 374"/>
                <a:gd name="T39" fmla="*/ 519 h 1121"/>
                <a:gd name="T40" fmla="*/ 189 w 374"/>
                <a:gd name="T41" fmla="*/ 892 h 1121"/>
                <a:gd name="T42" fmla="*/ 189 w 374"/>
                <a:gd name="T43" fmla="*/ 753 h 1121"/>
                <a:gd name="T44" fmla="*/ 262 w 374"/>
                <a:gd name="T45" fmla="*/ 899 h 1121"/>
                <a:gd name="T46" fmla="*/ 239 w 374"/>
                <a:gd name="T47" fmla="*/ 845 h 1121"/>
                <a:gd name="T48" fmla="*/ 262 w 374"/>
                <a:gd name="T49" fmla="*/ 899 h 1121"/>
                <a:gd name="T50" fmla="*/ 243 w 374"/>
                <a:gd name="T51" fmla="*/ 783 h 1121"/>
                <a:gd name="T52" fmla="*/ 217 w 374"/>
                <a:gd name="T53" fmla="*/ 648 h 1121"/>
                <a:gd name="T54" fmla="*/ 316 w 374"/>
                <a:gd name="T55" fmla="*/ 778 h 1121"/>
                <a:gd name="T56" fmla="*/ 284 w 374"/>
                <a:gd name="T57" fmla="*/ 729 h 1121"/>
                <a:gd name="T58" fmla="*/ 316 w 374"/>
                <a:gd name="T59" fmla="*/ 778 h 1121"/>
                <a:gd name="T60" fmla="*/ 276 w 374"/>
                <a:gd name="T61" fmla="*/ 668 h 1121"/>
                <a:gd name="T62" fmla="*/ 226 w 374"/>
                <a:gd name="T63" fmla="*/ 541 h 1121"/>
                <a:gd name="T64" fmla="*/ 347 w 374"/>
                <a:gd name="T65" fmla="*/ 650 h 1121"/>
                <a:gd name="T66" fmla="*/ 306 w 374"/>
                <a:gd name="T67" fmla="*/ 608 h 1121"/>
                <a:gd name="T68" fmla="*/ 347 w 374"/>
                <a:gd name="T69" fmla="*/ 650 h 1121"/>
                <a:gd name="T70" fmla="*/ 114 w 374"/>
                <a:gd name="T71" fmla="*/ 991 h 1121"/>
                <a:gd name="T72" fmla="*/ 142 w 374"/>
                <a:gd name="T73" fmla="*/ 852 h 1121"/>
                <a:gd name="T74" fmla="*/ 185 w 374"/>
                <a:gd name="T75" fmla="*/ 1011 h 1121"/>
                <a:gd name="T76" fmla="*/ 173 w 374"/>
                <a:gd name="T77" fmla="*/ 953 h 1121"/>
                <a:gd name="T78" fmla="*/ 185 w 374"/>
                <a:gd name="T79" fmla="*/ 1011 h 1121"/>
                <a:gd name="T80" fmla="*/ 18 w 374"/>
                <a:gd name="T81" fmla="*/ 1077 h 1121"/>
                <a:gd name="T82" fmla="*/ 75 w 374"/>
                <a:gd name="T83" fmla="*/ 943 h 1121"/>
                <a:gd name="T84" fmla="*/ 85 w 374"/>
                <a:gd name="T85" fmla="*/ 1109 h 1121"/>
                <a:gd name="T86" fmla="*/ 85 w 374"/>
                <a:gd name="T87" fmla="*/ 1049 h 1121"/>
                <a:gd name="T88" fmla="*/ 85 w 374"/>
                <a:gd name="T89" fmla="*/ 1109 h 1121"/>
                <a:gd name="T90" fmla="*/ 142 w 374"/>
                <a:gd name="T91" fmla="*/ 112 h 1121"/>
                <a:gd name="T92" fmla="*/ 22 w 374"/>
                <a:gd name="T93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4" h="1121">
                  <a:moveTo>
                    <a:pt x="143" y="206"/>
                  </a:moveTo>
                  <a:cubicBezTo>
                    <a:pt x="171" y="222"/>
                    <a:pt x="192" y="216"/>
                    <a:pt x="196" y="206"/>
                  </a:cubicBezTo>
                  <a:cubicBezTo>
                    <a:pt x="200" y="196"/>
                    <a:pt x="191" y="168"/>
                    <a:pt x="161" y="152"/>
                  </a:cubicBezTo>
                  <a:cubicBezTo>
                    <a:pt x="120" y="129"/>
                    <a:pt x="70" y="140"/>
                    <a:pt x="71" y="140"/>
                  </a:cubicBezTo>
                  <a:cubicBezTo>
                    <a:pt x="71" y="140"/>
                    <a:pt x="106" y="184"/>
                    <a:pt x="143" y="206"/>
                  </a:cubicBezTo>
                  <a:close/>
                  <a:moveTo>
                    <a:pt x="236" y="145"/>
                  </a:moveTo>
                  <a:cubicBezTo>
                    <a:pt x="242" y="182"/>
                    <a:pt x="225" y="196"/>
                    <a:pt x="215" y="195"/>
                  </a:cubicBezTo>
                  <a:cubicBezTo>
                    <a:pt x="203" y="193"/>
                    <a:pt x="184" y="174"/>
                    <a:pt x="177" y="140"/>
                  </a:cubicBezTo>
                  <a:cubicBezTo>
                    <a:pt x="167" y="94"/>
                    <a:pt x="178" y="43"/>
                    <a:pt x="178" y="43"/>
                  </a:cubicBezTo>
                  <a:cubicBezTo>
                    <a:pt x="178" y="42"/>
                    <a:pt x="228" y="95"/>
                    <a:pt x="236" y="145"/>
                  </a:cubicBezTo>
                  <a:close/>
                  <a:moveTo>
                    <a:pt x="196" y="306"/>
                  </a:moveTo>
                  <a:cubicBezTo>
                    <a:pt x="220" y="327"/>
                    <a:pt x="242" y="324"/>
                    <a:pt x="248" y="316"/>
                  </a:cubicBezTo>
                  <a:cubicBezTo>
                    <a:pt x="254" y="306"/>
                    <a:pt x="250" y="278"/>
                    <a:pt x="224" y="257"/>
                  </a:cubicBezTo>
                  <a:cubicBezTo>
                    <a:pt x="188" y="227"/>
                    <a:pt x="138" y="230"/>
                    <a:pt x="138" y="230"/>
                  </a:cubicBezTo>
                  <a:cubicBezTo>
                    <a:pt x="139" y="230"/>
                    <a:pt x="164" y="278"/>
                    <a:pt x="196" y="306"/>
                  </a:cubicBezTo>
                  <a:close/>
                  <a:moveTo>
                    <a:pt x="299" y="263"/>
                  </a:moveTo>
                  <a:cubicBezTo>
                    <a:pt x="298" y="300"/>
                    <a:pt x="278" y="311"/>
                    <a:pt x="268" y="308"/>
                  </a:cubicBezTo>
                  <a:cubicBezTo>
                    <a:pt x="257" y="304"/>
                    <a:pt x="243" y="282"/>
                    <a:pt x="242" y="248"/>
                  </a:cubicBezTo>
                  <a:cubicBezTo>
                    <a:pt x="241" y="202"/>
                    <a:pt x="262" y="155"/>
                    <a:pt x="262" y="154"/>
                  </a:cubicBezTo>
                  <a:cubicBezTo>
                    <a:pt x="262" y="154"/>
                    <a:pt x="300" y="213"/>
                    <a:pt x="299" y="263"/>
                  </a:cubicBezTo>
                  <a:close/>
                  <a:moveTo>
                    <a:pt x="229" y="413"/>
                  </a:moveTo>
                  <a:cubicBezTo>
                    <a:pt x="249" y="437"/>
                    <a:pt x="271" y="439"/>
                    <a:pt x="278" y="431"/>
                  </a:cubicBezTo>
                  <a:cubicBezTo>
                    <a:pt x="286" y="423"/>
                    <a:pt x="288" y="395"/>
                    <a:pt x="266" y="370"/>
                  </a:cubicBezTo>
                  <a:cubicBezTo>
                    <a:pt x="236" y="335"/>
                    <a:pt x="187" y="329"/>
                    <a:pt x="187" y="329"/>
                  </a:cubicBezTo>
                  <a:cubicBezTo>
                    <a:pt x="187" y="329"/>
                    <a:pt x="203" y="380"/>
                    <a:pt x="229" y="413"/>
                  </a:cubicBezTo>
                  <a:close/>
                  <a:moveTo>
                    <a:pt x="338" y="389"/>
                  </a:moveTo>
                  <a:cubicBezTo>
                    <a:pt x="331" y="425"/>
                    <a:pt x="309" y="432"/>
                    <a:pt x="300" y="427"/>
                  </a:cubicBezTo>
                  <a:cubicBezTo>
                    <a:pt x="290" y="422"/>
                    <a:pt x="279" y="398"/>
                    <a:pt x="285" y="364"/>
                  </a:cubicBezTo>
                  <a:cubicBezTo>
                    <a:pt x="293" y="319"/>
                    <a:pt x="322" y="277"/>
                    <a:pt x="322" y="277"/>
                  </a:cubicBezTo>
                  <a:cubicBezTo>
                    <a:pt x="323" y="276"/>
                    <a:pt x="349" y="340"/>
                    <a:pt x="338" y="389"/>
                  </a:cubicBezTo>
                  <a:close/>
                  <a:moveTo>
                    <a:pt x="243" y="523"/>
                  </a:moveTo>
                  <a:cubicBezTo>
                    <a:pt x="258" y="551"/>
                    <a:pt x="280" y="556"/>
                    <a:pt x="288" y="550"/>
                  </a:cubicBezTo>
                  <a:cubicBezTo>
                    <a:pt x="297" y="543"/>
                    <a:pt x="303" y="516"/>
                    <a:pt x="287" y="487"/>
                  </a:cubicBezTo>
                  <a:cubicBezTo>
                    <a:pt x="264" y="448"/>
                    <a:pt x="216" y="433"/>
                    <a:pt x="216" y="433"/>
                  </a:cubicBezTo>
                  <a:cubicBezTo>
                    <a:pt x="217" y="434"/>
                    <a:pt x="223" y="486"/>
                    <a:pt x="243" y="523"/>
                  </a:cubicBezTo>
                  <a:close/>
                  <a:moveTo>
                    <a:pt x="354" y="519"/>
                  </a:moveTo>
                  <a:cubicBezTo>
                    <a:pt x="340" y="553"/>
                    <a:pt x="318" y="556"/>
                    <a:pt x="310" y="550"/>
                  </a:cubicBezTo>
                  <a:cubicBezTo>
                    <a:pt x="301" y="543"/>
                    <a:pt x="295" y="517"/>
                    <a:pt x="307" y="486"/>
                  </a:cubicBezTo>
                  <a:cubicBezTo>
                    <a:pt x="322" y="443"/>
                    <a:pt x="359" y="407"/>
                    <a:pt x="359" y="407"/>
                  </a:cubicBezTo>
                  <a:cubicBezTo>
                    <a:pt x="359" y="406"/>
                    <a:pt x="373" y="473"/>
                    <a:pt x="354" y="519"/>
                  </a:cubicBezTo>
                  <a:close/>
                  <a:moveTo>
                    <a:pt x="165" y="845"/>
                  </a:moveTo>
                  <a:cubicBezTo>
                    <a:pt x="164" y="877"/>
                    <a:pt x="179" y="893"/>
                    <a:pt x="189" y="892"/>
                  </a:cubicBezTo>
                  <a:cubicBezTo>
                    <a:pt x="201" y="891"/>
                    <a:pt x="221" y="870"/>
                    <a:pt x="221" y="836"/>
                  </a:cubicBezTo>
                  <a:cubicBezTo>
                    <a:pt x="222" y="790"/>
                    <a:pt x="189" y="753"/>
                    <a:pt x="189" y="753"/>
                  </a:cubicBezTo>
                  <a:cubicBezTo>
                    <a:pt x="189" y="754"/>
                    <a:pt x="168" y="802"/>
                    <a:pt x="165" y="845"/>
                  </a:cubicBezTo>
                  <a:close/>
                  <a:moveTo>
                    <a:pt x="262" y="899"/>
                  </a:moveTo>
                  <a:cubicBezTo>
                    <a:pt x="233" y="922"/>
                    <a:pt x="212" y="913"/>
                    <a:pt x="208" y="903"/>
                  </a:cubicBezTo>
                  <a:cubicBezTo>
                    <a:pt x="204" y="892"/>
                    <a:pt x="213" y="867"/>
                    <a:pt x="239" y="845"/>
                  </a:cubicBezTo>
                  <a:cubicBezTo>
                    <a:pt x="275" y="816"/>
                    <a:pt x="325" y="804"/>
                    <a:pt x="325" y="804"/>
                  </a:cubicBezTo>
                  <a:cubicBezTo>
                    <a:pt x="326" y="804"/>
                    <a:pt x="303" y="869"/>
                    <a:pt x="262" y="899"/>
                  </a:cubicBezTo>
                  <a:close/>
                  <a:moveTo>
                    <a:pt x="211" y="742"/>
                  </a:moveTo>
                  <a:cubicBezTo>
                    <a:pt x="215" y="774"/>
                    <a:pt x="233" y="786"/>
                    <a:pt x="243" y="783"/>
                  </a:cubicBezTo>
                  <a:cubicBezTo>
                    <a:pt x="254" y="781"/>
                    <a:pt x="270" y="757"/>
                    <a:pt x="264" y="724"/>
                  </a:cubicBezTo>
                  <a:cubicBezTo>
                    <a:pt x="257" y="679"/>
                    <a:pt x="217" y="648"/>
                    <a:pt x="217" y="648"/>
                  </a:cubicBezTo>
                  <a:cubicBezTo>
                    <a:pt x="218" y="649"/>
                    <a:pt x="205" y="700"/>
                    <a:pt x="211" y="742"/>
                  </a:cubicBezTo>
                  <a:close/>
                  <a:moveTo>
                    <a:pt x="316" y="778"/>
                  </a:moveTo>
                  <a:cubicBezTo>
                    <a:pt x="291" y="805"/>
                    <a:pt x="269" y="800"/>
                    <a:pt x="264" y="791"/>
                  </a:cubicBezTo>
                  <a:cubicBezTo>
                    <a:pt x="258" y="781"/>
                    <a:pt x="262" y="755"/>
                    <a:pt x="284" y="729"/>
                  </a:cubicBezTo>
                  <a:cubicBezTo>
                    <a:pt x="313" y="695"/>
                    <a:pt x="360" y="674"/>
                    <a:pt x="360" y="674"/>
                  </a:cubicBezTo>
                  <a:cubicBezTo>
                    <a:pt x="361" y="673"/>
                    <a:pt x="350" y="741"/>
                    <a:pt x="316" y="778"/>
                  </a:cubicBezTo>
                  <a:close/>
                  <a:moveTo>
                    <a:pt x="237" y="634"/>
                  </a:moveTo>
                  <a:cubicBezTo>
                    <a:pt x="247" y="664"/>
                    <a:pt x="267" y="673"/>
                    <a:pt x="276" y="668"/>
                  </a:cubicBezTo>
                  <a:cubicBezTo>
                    <a:pt x="286" y="664"/>
                    <a:pt x="297" y="638"/>
                    <a:pt x="286" y="606"/>
                  </a:cubicBezTo>
                  <a:cubicBezTo>
                    <a:pt x="270" y="563"/>
                    <a:pt x="226" y="541"/>
                    <a:pt x="226" y="541"/>
                  </a:cubicBezTo>
                  <a:cubicBezTo>
                    <a:pt x="227" y="541"/>
                    <a:pt x="224" y="593"/>
                    <a:pt x="237" y="634"/>
                  </a:cubicBezTo>
                  <a:close/>
                  <a:moveTo>
                    <a:pt x="347" y="650"/>
                  </a:moveTo>
                  <a:cubicBezTo>
                    <a:pt x="327" y="681"/>
                    <a:pt x="305" y="680"/>
                    <a:pt x="298" y="672"/>
                  </a:cubicBezTo>
                  <a:cubicBezTo>
                    <a:pt x="290" y="664"/>
                    <a:pt x="289" y="637"/>
                    <a:pt x="306" y="608"/>
                  </a:cubicBezTo>
                  <a:cubicBezTo>
                    <a:pt x="329" y="569"/>
                    <a:pt x="371" y="540"/>
                    <a:pt x="371" y="540"/>
                  </a:cubicBezTo>
                  <a:cubicBezTo>
                    <a:pt x="372" y="540"/>
                    <a:pt x="374" y="608"/>
                    <a:pt x="347" y="650"/>
                  </a:cubicBezTo>
                  <a:close/>
                  <a:moveTo>
                    <a:pt x="100" y="939"/>
                  </a:moveTo>
                  <a:cubicBezTo>
                    <a:pt x="92" y="971"/>
                    <a:pt x="104" y="990"/>
                    <a:pt x="114" y="991"/>
                  </a:cubicBezTo>
                  <a:cubicBezTo>
                    <a:pt x="126" y="992"/>
                    <a:pt x="150" y="975"/>
                    <a:pt x="157" y="941"/>
                  </a:cubicBezTo>
                  <a:cubicBezTo>
                    <a:pt x="167" y="895"/>
                    <a:pt x="141" y="852"/>
                    <a:pt x="142" y="852"/>
                  </a:cubicBezTo>
                  <a:cubicBezTo>
                    <a:pt x="142" y="853"/>
                    <a:pt x="111" y="897"/>
                    <a:pt x="100" y="939"/>
                  </a:cubicBezTo>
                  <a:close/>
                  <a:moveTo>
                    <a:pt x="185" y="1011"/>
                  </a:moveTo>
                  <a:cubicBezTo>
                    <a:pt x="151" y="1028"/>
                    <a:pt x="132" y="1016"/>
                    <a:pt x="130" y="1006"/>
                  </a:cubicBezTo>
                  <a:cubicBezTo>
                    <a:pt x="129" y="994"/>
                    <a:pt x="143" y="970"/>
                    <a:pt x="173" y="953"/>
                  </a:cubicBezTo>
                  <a:cubicBezTo>
                    <a:pt x="215" y="930"/>
                    <a:pt x="266" y="927"/>
                    <a:pt x="266" y="927"/>
                  </a:cubicBezTo>
                  <a:cubicBezTo>
                    <a:pt x="267" y="927"/>
                    <a:pt x="232" y="988"/>
                    <a:pt x="185" y="1011"/>
                  </a:cubicBezTo>
                  <a:close/>
                  <a:moveTo>
                    <a:pt x="15" y="1023"/>
                  </a:moveTo>
                  <a:cubicBezTo>
                    <a:pt x="0" y="1053"/>
                    <a:pt x="7" y="1074"/>
                    <a:pt x="18" y="1077"/>
                  </a:cubicBezTo>
                  <a:cubicBezTo>
                    <a:pt x="29" y="1080"/>
                    <a:pt x="57" y="1066"/>
                    <a:pt x="72" y="1034"/>
                  </a:cubicBezTo>
                  <a:cubicBezTo>
                    <a:pt x="92" y="990"/>
                    <a:pt x="75" y="942"/>
                    <a:pt x="75" y="943"/>
                  </a:cubicBezTo>
                  <a:cubicBezTo>
                    <a:pt x="75" y="943"/>
                    <a:pt x="35" y="982"/>
                    <a:pt x="15" y="1023"/>
                  </a:cubicBezTo>
                  <a:close/>
                  <a:moveTo>
                    <a:pt x="85" y="1109"/>
                  </a:moveTo>
                  <a:cubicBezTo>
                    <a:pt x="47" y="1121"/>
                    <a:pt x="30" y="1105"/>
                    <a:pt x="31" y="1094"/>
                  </a:cubicBezTo>
                  <a:cubicBezTo>
                    <a:pt x="32" y="1082"/>
                    <a:pt x="51" y="1060"/>
                    <a:pt x="85" y="1049"/>
                  </a:cubicBezTo>
                  <a:cubicBezTo>
                    <a:pt x="131" y="1033"/>
                    <a:pt x="183" y="1039"/>
                    <a:pt x="183" y="1039"/>
                  </a:cubicBezTo>
                  <a:cubicBezTo>
                    <a:pt x="184" y="1039"/>
                    <a:pt x="136" y="1094"/>
                    <a:pt x="85" y="1109"/>
                  </a:cubicBezTo>
                  <a:close/>
                  <a:moveTo>
                    <a:pt x="123" y="51"/>
                  </a:moveTo>
                  <a:cubicBezTo>
                    <a:pt x="151" y="80"/>
                    <a:pt x="149" y="106"/>
                    <a:pt x="142" y="112"/>
                  </a:cubicBezTo>
                  <a:cubicBezTo>
                    <a:pt x="134" y="119"/>
                    <a:pt x="110" y="114"/>
                    <a:pt x="85" y="88"/>
                  </a:cubicBezTo>
                  <a:cubicBezTo>
                    <a:pt x="51" y="54"/>
                    <a:pt x="23" y="0"/>
                    <a:pt x="22" y="0"/>
                  </a:cubicBezTo>
                  <a:cubicBezTo>
                    <a:pt x="22" y="0"/>
                    <a:pt x="85" y="12"/>
                    <a:pt x="123" y="51"/>
                  </a:cubicBezTo>
                  <a:close/>
                </a:path>
              </a:pathLst>
            </a:custGeom>
            <a:solidFill>
              <a:srgbClr val="DA0000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000" kern="0">
                <a:solidFill>
                  <a:srgbClr val="DA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6" name="矩形: 圆角 42"/>
          <p:cNvSpPr/>
          <p:nvPr/>
        </p:nvSpPr>
        <p:spPr bwMode="auto">
          <a:xfrm>
            <a:off x="2948429" y="3684529"/>
            <a:ext cx="6617670" cy="608337"/>
          </a:xfrm>
          <a:prstGeom prst="roundRect">
            <a:avLst>
              <a:gd name="adj" fmla="val 50000"/>
            </a:avLst>
          </a:prstGeom>
          <a:solidFill>
            <a:srgbClr val="C1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kern="0">
                <a:solidFill>
                  <a:srgbClr val="FFFFFF"/>
                </a:solidFill>
                <a:latin typeface="Noto Sans S Chinese Bold" pitchFamily="34" charset="-122"/>
                <a:ea typeface="Noto Sans S Chinese Bold" pitchFamily="34" charset="-122"/>
              </a:rPr>
              <a:t>基层党组织和广大党员</a:t>
            </a:r>
            <a:endParaRPr lang="zh-CN" altLang="en-US" sz="2800" kern="0" dirty="0">
              <a:solidFill>
                <a:srgbClr val="FFFFFF"/>
              </a:solidFill>
              <a:latin typeface="Noto Sans S Chinese Bold" pitchFamily="34" charset="-122"/>
              <a:ea typeface="Noto Sans S Chinese Bold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3488" y="4289675"/>
            <a:ext cx="1029488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 kern="100">
                <a:latin typeface="+mj-ea"/>
                <a:ea typeface="+mj-ea"/>
                <a:cs typeface="仿宋_GB2312" pitchFamily="49" charset="-122"/>
              </a:defRPr>
            </a:lvl1pPr>
          </a:lstStyle>
          <a:p>
            <a:pPr algn="just" defTabSz="914400" fontAlgn="base">
              <a:lnSpc>
                <a:spcPct val="150000"/>
              </a:lnSpc>
            </a:pPr>
            <a:r>
              <a:rPr lang="zh-CN" altLang="en-US" sz="1800" dirty="0">
                <a:solidFill>
                  <a:prstClr val="black"/>
                </a:solidFill>
                <a:latin typeface="Noto Sans S Chinese Medium" pitchFamily="34" charset="-122"/>
                <a:ea typeface="Noto Sans S Chinese Medium" pitchFamily="34" charset="-122"/>
              </a:rPr>
              <a:t>要发挥战斗堡垒作用和先锋模范作用，</a:t>
            </a:r>
            <a:r>
              <a:rPr lang="zh-CN" altLang="en-US" sz="1800" b="1" dirty="0">
                <a:solidFill>
                  <a:srgbClr val="C00000"/>
                </a:solidFill>
                <a:latin typeface="Noto Sans S Chinese Medium" pitchFamily="34" charset="-122"/>
                <a:ea typeface="Noto Sans S Chinese Medium" pitchFamily="34" charset="-122"/>
              </a:rPr>
              <a:t>广泛动员群众、组织群众、凝聚群众</a:t>
            </a:r>
            <a:r>
              <a:rPr lang="zh-CN" altLang="en-US" sz="1800" dirty="0">
                <a:solidFill>
                  <a:prstClr val="black"/>
                </a:solidFill>
                <a:latin typeface="Noto Sans S Chinese Medium" pitchFamily="34" charset="-122"/>
                <a:ea typeface="Noto Sans S Chinese Medium" pitchFamily="34" charset="-122"/>
              </a:rPr>
              <a:t>，全面落实联防联控措施，构筑群防群治的严密防线。</a:t>
            </a:r>
            <a:endParaRPr lang="zh-CN" altLang="en-US" sz="1800" dirty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sp>
        <p:nvSpPr>
          <p:cNvPr id="28" name="任意多边形: 形状 58"/>
          <p:cNvSpPr/>
          <p:nvPr/>
        </p:nvSpPr>
        <p:spPr bwMode="auto">
          <a:xfrm>
            <a:off x="800608" y="3988699"/>
            <a:ext cx="10629392" cy="1224306"/>
          </a:xfrm>
          <a:custGeom>
            <a:avLst/>
            <a:gdLst>
              <a:gd name="connsiteX0" fmla="*/ 0 w 10331607"/>
              <a:gd name="connsiteY0" fmla="*/ 0 h 1671411"/>
              <a:gd name="connsiteX1" fmla="*/ 3301518 w 10331607"/>
              <a:gd name="connsiteY1" fmla="*/ 0 h 1671411"/>
              <a:gd name="connsiteX2" fmla="*/ 3301518 w 10331607"/>
              <a:gd name="connsiteY2" fmla="*/ 238085 h 1671411"/>
              <a:gd name="connsiteX3" fmla="*/ 6793003 w 10331607"/>
              <a:gd name="connsiteY3" fmla="*/ 238085 h 1671411"/>
              <a:gd name="connsiteX4" fmla="*/ 6793003 w 10331607"/>
              <a:gd name="connsiteY4" fmla="*/ 0 h 1671411"/>
              <a:gd name="connsiteX5" fmla="*/ 10331607 w 10331607"/>
              <a:gd name="connsiteY5" fmla="*/ 0 h 1671411"/>
              <a:gd name="connsiteX6" fmla="*/ 10331607 w 10331607"/>
              <a:gd name="connsiteY6" fmla="*/ 1671411 h 1671411"/>
              <a:gd name="connsiteX7" fmla="*/ 0 w 10331607"/>
              <a:gd name="connsiteY7" fmla="*/ 1671411 h 1671411"/>
              <a:gd name="connsiteX0-1" fmla="*/ 0 w 10331607"/>
              <a:gd name="connsiteY0-2" fmla="*/ 0 h 1671411"/>
              <a:gd name="connsiteX1-3" fmla="*/ 3301518 w 10331607"/>
              <a:gd name="connsiteY1-4" fmla="*/ 0 h 1671411"/>
              <a:gd name="connsiteX2-5" fmla="*/ 3301518 w 10331607"/>
              <a:gd name="connsiteY2-6" fmla="*/ 238085 h 1671411"/>
              <a:gd name="connsiteX3-7" fmla="*/ 6793003 w 10331607"/>
              <a:gd name="connsiteY3-8" fmla="*/ 0 h 1671411"/>
              <a:gd name="connsiteX4-9" fmla="*/ 10331607 w 10331607"/>
              <a:gd name="connsiteY4-10" fmla="*/ 0 h 1671411"/>
              <a:gd name="connsiteX5-11" fmla="*/ 10331607 w 10331607"/>
              <a:gd name="connsiteY5-12" fmla="*/ 1671411 h 1671411"/>
              <a:gd name="connsiteX6-13" fmla="*/ 0 w 10331607"/>
              <a:gd name="connsiteY6-14" fmla="*/ 1671411 h 1671411"/>
              <a:gd name="connsiteX7-15" fmla="*/ 0 w 10331607"/>
              <a:gd name="connsiteY7-16" fmla="*/ 0 h 1671411"/>
              <a:gd name="connsiteX0-17" fmla="*/ 6793003 w 10331607"/>
              <a:gd name="connsiteY0-18" fmla="*/ 0 h 1671411"/>
              <a:gd name="connsiteX1-19" fmla="*/ 10331607 w 10331607"/>
              <a:gd name="connsiteY1-20" fmla="*/ 0 h 1671411"/>
              <a:gd name="connsiteX2-21" fmla="*/ 10331607 w 10331607"/>
              <a:gd name="connsiteY2-22" fmla="*/ 1671411 h 1671411"/>
              <a:gd name="connsiteX3-23" fmla="*/ 0 w 10331607"/>
              <a:gd name="connsiteY3-24" fmla="*/ 1671411 h 1671411"/>
              <a:gd name="connsiteX4-25" fmla="*/ 0 w 10331607"/>
              <a:gd name="connsiteY4-26" fmla="*/ 0 h 1671411"/>
              <a:gd name="connsiteX5-27" fmla="*/ 3301518 w 10331607"/>
              <a:gd name="connsiteY5-28" fmla="*/ 0 h 1671411"/>
              <a:gd name="connsiteX6-29" fmla="*/ 3392958 w 10331607"/>
              <a:gd name="connsiteY6-30" fmla="*/ 329525 h 1671411"/>
              <a:gd name="connsiteX0-31" fmla="*/ 6793003 w 10331607"/>
              <a:gd name="connsiteY0-32" fmla="*/ 0 h 1671411"/>
              <a:gd name="connsiteX1-33" fmla="*/ 10331607 w 10331607"/>
              <a:gd name="connsiteY1-34" fmla="*/ 0 h 1671411"/>
              <a:gd name="connsiteX2-35" fmla="*/ 10331607 w 10331607"/>
              <a:gd name="connsiteY2-36" fmla="*/ 1671411 h 1671411"/>
              <a:gd name="connsiteX3-37" fmla="*/ 0 w 10331607"/>
              <a:gd name="connsiteY3-38" fmla="*/ 1671411 h 1671411"/>
              <a:gd name="connsiteX4-39" fmla="*/ 0 w 10331607"/>
              <a:gd name="connsiteY4-40" fmla="*/ 0 h 1671411"/>
              <a:gd name="connsiteX5-41" fmla="*/ 3301518 w 10331607"/>
              <a:gd name="connsiteY5-42" fmla="*/ 0 h 1671411"/>
              <a:gd name="connsiteX0-43" fmla="*/ 6793003 w 10331607"/>
              <a:gd name="connsiteY0-44" fmla="*/ 4549 h 1675960"/>
              <a:gd name="connsiteX1-45" fmla="*/ 8803467 w 10331607"/>
              <a:gd name="connsiteY1-46" fmla="*/ 0 h 1675960"/>
              <a:gd name="connsiteX2-47" fmla="*/ 10331607 w 10331607"/>
              <a:gd name="connsiteY2-48" fmla="*/ 4549 h 1675960"/>
              <a:gd name="connsiteX3-49" fmla="*/ 10331607 w 10331607"/>
              <a:gd name="connsiteY3-50" fmla="*/ 1675960 h 1675960"/>
              <a:gd name="connsiteX4-51" fmla="*/ 0 w 10331607"/>
              <a:gd name="connsiteY4-52" fmla="*/ 1675960 h 1675960"/>
              <a:gd name="connsiteX5-53" fmla="*/ 0 w 10331607"/>
              <a:gd name="connsiteY5-54" fmla="*/ 4549 h 1675960"/>
              <a:gd name="connsiteX6-55" fmla="*/ 3301518 w 10331607"/>
              <a:gd name="connsiteY6-56" fmla="*/ 4549 h 1675960"/>
              <a:gd name="connsiteX0-57" fmla="*/ 8803467 w 10331607"/>
              <a:gd name="connsiteY0-58" fmla="*/ 0 h 1675960"/>
              <a:gd name="connsiteX1-59" fmla="*/ 10331607 w 10331607"/>
              <a:gd name="connsiteY1-60" fmla="*/ 4549 h 1675960"/>
              <a:gd name="connsiteX2-61" fmla="*/ 10331607 w 10331607"/>
              <a:gd name="connsiteY2-62" fmla="*/ 1675960 h 1675960"/>
              <a:gd name="connsiteX3-63" fmla="*/ 0 w 10331607"/>
              <a:gd name="connsiteY3-64" fmla="*/ 1675960 h 1675960"/>
              <a:gd name="connsiteX4-65" fmla="*/ 0 w 10331607"/>
              <a:gd name="connsiteY4-66" fmla="*/ 4549 h 1675960"/>
              <a:gd name="connsiteX5-67" fmla="*/ 3301518 w 10331607"/>
              <a:gd name="connsiteY5-68" fmla="*/ 4549 h 1675960"/>
              <a:gd name="connsiteX0-69" fmla="*/ 8803467 w 10331607"/>
              <a:gd name="connsiteY0-70" fmla="*/ 0 h 1675960"/>
              <a:gd name="connsiteX1-71" fmla="*/ 10331607 w 10331607"/>
              <a:gd name="connsiteY1-72" fmla="*/ 4549 h 1675960"/>
              <a:gd name="connsiteX2-73" fmla="*/ 10331607 w 10331607"/>
              <a:gd name="connsiteY2-74" fmla="*/ 1675960 h 1675960"/>
              <a:gd name="connsiteX3-75" fmla="*/ 0 w 10331607"/>
              <a:gd name="connsiteY3-76" fmla="*/ 1675960 h 1675960"/>
              <a:gd name="connsiteX4-77" fmla="*/ 0 w 10331607"/>
              <a:gd name="connsiteY4-78" fmla="*/ 4549 h 1675960"/>
              <a:gd name="connsiteX5-79" fmla="*/ 1783170 w 10331607"/>
              <a:gd name="connsiteY5-80" fmla="*/ 3851 h 1675960"/>
              <a:gd name="connsiteX6-81" fmla="*/ 3301518 w 10331607"/>
              <a:gd name="connsiteY6-82" fmla="*/ 4549 h 1675960"/>
              <a:gd name="connsiteX0-83" fmla="*/ 8803467 w 10331607"/>
              <a:gd name="connsiteY0-84" fmla="*/ 0 h 1675960"/>
              <a:gd name="connsiteX1-85" fmla="*/ 10331607 w 10331607"/>
              <a:gd name="connsiteY1-86" fmla="*/ 4549 h 1675960"/>
              <a:gd name="connsiteX2-87" fmla="*/ 10331607 w 10331607"/>
              <a:gd name="connsiteY2-88" fmla="*/ 1675960 h 1675960"/>
              <a:gd name="connsiteX3-89" fmla="*/ 0 w 10331607"/>
              <a:gd name="connsiteY3-90" fmla="*/ 1675960 h 1675960"/>
              <a:gd name="connsiteX4-91" fmla="*/ 0 w 10331607"/>
              <a:gd name="connsiteY4-92" fmla="*/ 4549 h 1675960"/>
              <a:gd name="connsiteX5-93" fmla="*/ 1783170 w 10331607"/>
              <a:gd name="connsiteY5-94" fmla="*/ 3851 h 16759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331607" h="1675960">
                <a:moveTo>
                  <a:pt x="8803467" y="0"/>
                </a:moveTo>
                <a:lnTo>
                  <a:pt x="10331607" y="4549"/>
                </a:lnTo>
                <a:lnTo>
                  <a:pt x="10331607" y="1675960"/>
                </a:lnTo>
                <a:lnTo>
                  <a:pt x="0" y="1675960"/>
                </a:lnTo>
                <a:lnTo>
                  <a:pt x="0" y="4549"/>
                </a:lnTo>
                <a:lnTo>
                  <a:pt x="1783170" y="3851"/>
                </a:lnTo>
              </a:path>
            </a:pathLst>
          </a:custGeom>
          <a:noFill/>
          <a:ln w="9525" cap="flat" cmpd="sng" algn="ctr">
            <a:solidFill>
              <a:srgbClr val="3D3D3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3D3D3D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94471" y="5301905"/>
            <a:ext cx="1618529" cy="1176731"/>
            <a:chOff x="1936159" y="2578502"/>
            <a:chExt cx="1618529" cy="1176731"/>
          </a:xfrm>
        </p:grpSpPr>
        <p:sp>
          <p:nvSpPr>
            <p:cNvPr id="31" name="矩形: 圆角 1"/>
            <p:cNvSpPr/>
            <p:nvPr/>
          </p:nvSpPr>
          <p:spPr>
            <a:xfrm>
              <a:off x="1936159" y="2578502"/>
              <a:ext cx="1618529" cy="1176731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2000" endA="300" endPos="10000" dir="5400000" sy="-100000" algn="bl" rotWithShape="0"/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prstClr val="white"/>
                </a:solidFill>
                <a:latin typeface="Noto Sans S Chinese Bold" pitchFamily="34" charset="-122"/>
                <a:ea typeface="Noto Sans S Chinese Bold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936159" y="3166868"/>
              <a:ext cx="1618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2800" b="1" kern="0" dirty="0">
                  <a:solidFill>
                    <a:srgbClr val="FFFACD"/>
                  </a:solidFill>
                  <a:latin typeface="Noto Sans S Chinese Bold" pitchFamily="34" charset="-122"/>
                  <a:ea typeface="Noto Sans S Chinese Bold" pitchFamily="34" charset="-122"/>
                </a:rPr>
                <a:t>各级党委</a:t>
              </a:r>
              <a:endParaRPr lang="zh-CN" altLang="en-US" sz="2800" b="1" kern="0" dirty="0">
                <a:solidFill>
                  <a:srgbClr val="FFFACD"/>
                </a:solidFill>
                <a:latin typeface="Noto Sans S Chinese Bold" pitchFamily="34" charset="-122"/>
                <a:ea typeface="Noto Sans S Chinese Bold" pitchFamily="34" charset="-122"/>
              </a:endParaRPr>
            </a:p>
          </p:txBody>
        </p:sp>
        <p:sp>
          <p:nvSpPr>
            <p:cNvPr id="33" name="Freeform 9"/>
            <p:cNvSpPr/>
            <p:nvPr/>
          </p:nvSpPr>
          <p:spPr bwMode="auto">
            <a:xfrm>
              <a:off x="2474643" y="2686109"/>
              <a:ext cx="588907" cy="480759"/>
            </a:xfrm>
            <a:custGeom>
              <a:avLst/>
              <a:gdLst>
                <a:gd name="T0" fmla="*/ 33 w 711"/>
                <a:gd name="T1" fmla="*/ 450 h 621"/>
                <a:gd name="T2" fmla="*/ 76 w 711"/>
                <a:gd name="T3" fmla="*/ 407 h 621"/>
                <a:gd name="T4" fmla="*/ 406 w 711"/>
                <a:gd name="T5" fmla="*/ 470 h 621"/>
                <a:gd name="T6" fmla="*/ 209 w 711"/>
                <a:gd name="T7" fmla="*/ 271 h 621"/>
                <a:gd name="T8" fmla="*/ 155 w 711"/>
                <a:gd name="T9" fmla="*/ 326 h 621"/>
                <a:gd name="T10" fmla="*/ 72 w 711"/>
                <a:gd name="T11" fmla="*/ 244 h 621"/>
                <a:gd name="T12" fmla="*/ 219 w 711"/>
                <a:gd name="T13" fmla="*/ 94 h 621"/>
                <a:gd name="T14" fmla="*/ 314 w 711"/>
                <a:gd name="T15" fmla="*/ 77 h 621"/>
                <a:gd name="T16" fmla="*/ 356 w 711"/>
                <a:gd name="T17" fmla="*/ 120 h 621"/>
                <a:gd name="T18" fmla="*/ 283 w 711"/>
                <a:gd name="T19" fmla="*/ 196 h 621"/>
                <a:gd name="T20" fmla="*/ 482 w 711"/>
                <a:gd name="T21" fmla="*/ 396 h 621"/>
                <a:gd name="T22" fmla="*/ 324 w 711"/>
                <a:gd name="T23" fmla="*/ 0 h 621"/>
                <a:gd name="T24" fmla="*/ 556 w 711"/>
                <a:gd name="T25" fmla="*/ 470 h 621"/>
                <a:gd name="T26" fmla="*/ 610 w 711"/>
                <a:gd name="T27" fmla="*/ 526 h 621"/>
                <a:gd name="T28" fmla="*/ 539 w 711"/>
                <a:gd name="T29" fmla="*/ 595 h 621"/>
                <a:gd name="T30" fmla="*/ 484 w 711"/>
                <a:gd name="T31" fmla="*/ 543 h 621"/>
                <a:gd name="T32" fmla="*/ 108 w 711"/>
                <a:gd name="T33" fmla="*/ 531 h 621"/>
                <a:gd name="T34" fmla="*/ 84 w 711"/>
                <a:gd name="T35" fmla="*/ 584 h 621"/>
                <a:gd name="T36" fmla="*/ 24 w 711"/>
                <a:gd name="T37" fmla="*/ 573 h 621"/>
                <a:gd name="T38" fmla="*/ 76 w 711"/>
                <a:gd name="T39" fmla="*/ 502 h 621"/>
                <a:gd name="T40" fmla="*/ 33 w 711"/>
                <a:gd name="T41" fmla="*/ 45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621">
                  <a:moveTo>
                    <a:pt x="33" y="450"/>
                  </a:moveTo>
                  <a:lnTo>
                    <a:pt x="76" y="407"/>
                  </a:lnTo>
                  <a:cubicBezTo>
                    <a:pt x="166" y="484"/>
                    <a:pt x="271" y="535"/>
                    <a:pt x="406" y="470"/>
                  </a:cubicBezTo>
                  <a:lnTo>
                    <a:pt x="209" y="271"/>
                  </a:lnTo>
                  <a:lnTo>
                    <a:pt x="155" y="326"/>
                  </a:lnTo>
                  <a:lnTo>
                    <a:pt x="72" y="244"/>
                  </a:lnTo>
                  <a:lnTo>
                    <a:pt x="219" y="94"/>
                  </a:lnTo>
                  <a:cubicBezTo>
                    <a:pt x="241" y="104"/>
                    <a:pt x="274" y="105"/>
                    <a:pt x="314" y="77"/>
                  </a:cubicBezTo>
                  <a:lnTo>
                    <a:pt x="356" y="120"/>
                  </a:lnTo>
                  <a:lnTo>
                    <a:pt x="283" y="196"/>
                  </a:lnTo>
                  <a:lnTo>
                    <a:pt x="482" y="396"/>
                  </a:lnTo>
                  <a:cubicBezTo>
                    <a:pt x="556" y="271"/>
                    <a:pt x="495" y="85"/>
                    <a:pt x="324" y="0"/>
                  </a:cubicBezTo>
                  <a:cubicBezTo>
                    <a:pt x="493" y="8"/>
                    <a:pt x="711" y="202"/>
                    <a:pt x="556" y="470"/>
                  </a:cubicBezTo>
                  <a:lnTo>
                    <a:pt x="610" y="526"/>
                  </a:lnTo>
                  <a:lnTo>
                    <a:pt x="539" y="595"/>
                  </a:lnTo>
                  <a:lnTo>
                    <a:pt x="484" y="543"/>
                  </a:lnTo>
                  <a:cubicBezTo>
                    <a:pt x="341" y="621"/>
                    <a:pt x="211" y="612"/>
                    <a:pt x="108" y="531"/>
                  </a:cubicBezTo>
                  <a:cubicBezTo>
                    <a:pt x="114" y="549"/>
                    <a:pt x="102" y="571"/>
                    <a:pt x="84" y="584"/>
                  </a:cubicBezTo>
                  <a:cubicBezTo>
                    <a:pt x="62" y="598"/>
                    <a:pt x="37" y="593"/>
                    <a:pt x="24" y="573"/>
                  </a:cubicBezTo>
                  <a:cubicBezTo>
                    <a:pt x="0" y="537"/>
                    <a:pt x="38" y="493"/>
                    <a:pt x="76" y="502"/>
                  </a:cubicBezTo>
                  <a:cubicBezTo>
                    <a:pt x="61" y="486"/>
                    <a:pt x="47" y="469"/>
                    <a:pt x="33" y="450"/>
                  </a:cubicBezTo>
                  <a:close/>
                </a:path>
              </a:pathLst>
            </a:custGeom>
            <a:solidFill>
              <a:srgbClr val="FFFAC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 dirty="0">
                <a:solidFill>
                  <a:prstClr val="black"/>
                </a:solidFill>
                <a:latin typeface="Noto Sans S Chinese Bold" pitchFamily="34" charset="-122"/>
                <a:ea typeface="Noto Sans S Chinese Bold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2413001" y="5327272"/>
            <a:ext cx="9017000" cy="115136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sz="4000" b="1" kern="0">
              <a:solidFill>
                <a:prstClr val="black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3" y="1201459"/>
            <a:ext cx="2232025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68" y="1260550"/>
            <a:ext cx="83645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6" y="5455946"/>
            <a:ext cx="8997950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/>
      <p:bldP spid="26" grpId="0" animBg="1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148" y="358758"/>
            <a:ext cx="3775677" cy="2928603"/>
          </a:xfrm>
          <a:prstGeom prst="rect">
            <a:avLst/>
          </a:prstGeom>
        </p:spPr>
      </p:pic>
      <p:sp>
        <p:nvSpPr>
          <p:cNvPr id="7" name="0"/>
          <p:cNvSpPr txBox="1"/>
          <p:nvPr/>
        </p:nvSpPr>
        <p:spPr>
          <a:xfrm>
            <a:off x="3923548" y="1725821"/>
            <a:ext cx="4537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zh-CN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581486" y="3318946"/>
            <a:ext cx="3954595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cxnSp>
        <p:nvCxnSpPr>
          <p:cNvPr id="11" name="直接连接符 10"/>
          <p:cNvCxnSpPr/>
          <p:nvPr/>
        </p:nvCxnSpPr>
        <p:spPr>
          <a:xfrm>
            <a:off x="1709581" y="3318946"/>
            <a:ext cx="3871210" cy="0"/>
          </a:xfrm>
          <a:prstGeom prst="line">
            <a:avLst/>
          </a:prstGeom>
          <a:noFill/>
          <a:ln w="28575" cap="flat" cmpd="sng" algn="ctr">
            <a:solidFill>
              <a:srgbClr val="E72D1E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5682175" y="3190805"/>
            <a:ext cx="797928" cy="258522"/>
            <a:chOff x="6759082" y="3978812"/>
            <a:chExt cx="797928" cy="258522"/>
          </a:xfrm>
          <a:gradFill>
            <a:gsLst>
              <a:gs pos="0">
                <a:srgbClr val="C00000"/>
              </a:gs>
              <a:gs pos="100000">
                <a:srgbClr val="E72D1E"/>
              </a:gs>
            </a:gsLst>
            <a:lin ang="18900000" scaled="1"/>
          </a:gradFill>
        </p:grpSpPr>
        <p:sp>
          <p:nvSpPr>
            <p:cNvPr id="14" name="五角星 16"/>
            <p:cNvSpPr/>
            <p:nvPr/>
          </p:nvSpPr>
          <p:spPr>
            <a:xfrm>
              <a:off x="7028785" y="3978812"/>
              <a:ext cx="258522" cy="258522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五角星 17"/>
            <p:cNvSpPr/>
            <p:nvPr/>
          </p:nvSpPr>
          <p:spPr>
            <a:xfrm>
              <a:off x="7367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五角星 18"/>
            <p:cNvSpPr/>
            <p:nvPr/>
          </p:nvSpPr>
          <p:spPr>
            <a:xfrm>
              <a:off x="6759082" y="4013109"/>
              <a:ext cx="189928" cy="189928"/>
            </a:xfrm>
            <a:prstGeom prst="star5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45" y="3320066"/>
            <a:ext cx="98821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6289 -7.40741E-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>
            <a:stCxn id="16" idx="4"/>
          </p:cNvCxnSpPr>
          <p:nvPr/>
        </p:nvCxnSpPr>
        <p:spPr>
          <a:xfrm>
            <a:off x="1334901" y="3306185"/>
            <a:ext cx="0" cy="3247015"/>
          </a:xfrm>
          <a:prstGeom prst="line">
            <a:avLst/>
          </a:prstGeom>
          <a:noFill/>
          <a:ln w="6350" cap="flat" cmpd="sng" algn="ctr">
            <a:solidFill>
              <a:srgbClr val="FF9500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21" name="组合 20"/>
          <p:cNvGrpSpPr/>
          <p:nvPr/>
        </p:nvGrpSpPr>
        <p:grpSpPr>
          <a:xfrm>
            <a:off x="1040037" y="3662024"/>
            <a:ext cx="540000" cy="540000"/>
            <a:chOff x="2139794" y="3350279"/>
            <a:chExt cx="540000" cy="540000"/>
          </a:xfrm>
        </p:grpSpPr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2139794" y="3350279"/>
              <a:ext cx="540000" cy="540000"/>
            </a:xfrm>
            <a:prstGeom prst="ellipse">
              <a:avLst/>
            </a:prstGeom>
            <a:solidFill>
              <a:srgbClr val="C00000"/>
            </a:solidFill>
            <a:ln w="38100" cap="flat" cmpd="sng" algn="ctr">
              <a:solidFill>
                <a:srgbClr val="C00000">
                  <a:alpha val="3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sz="2400" kern="0" dirty="0">
                <a:solidFill>
                  <a:prstClr val="white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>
              <a:off x="2265949" y="3476434"/>
              <a:ext cx="287691" cy="287691"/>
            </a:xfrm>
            <a:custGeom>
              <a:avLst/>
              <a:gdLst>
                <a:gd name="T0" fmla="*/ 2313 w 16074"/>
                <a:gd name="T1" fmla="*/ 11564 h 16128"/>
                <a:gd name="T2" fmla="*/ 3529 w 16074"/>
                <a:gd name="T3" fmla="*/ 12395 h 16128"/>
                <a:gd name="T4" fmla="*/ 4818 w 16074"/>
                <a:gd name="T5" fmla="*/ 13031 h 16128"/>
                <a:gd name="T6" fmla="*/ 6189 w 16074"/>
                <a:gd name="T7" fmla="*/ 13418 h 16128"/>
                <a:gd name="T8" fmla="*/ 7653 w 16074"/>
                <a:gd name="T9" fmla="*/ 13501 h 16128"/>
                <a:gd name="T10" fmla="*/ 9219 w 16074"/>
                <a:gd name="T11" fmla="*/ 13224 h 16128"/>
                <a:gd name="T12" fmla="*/ 5225 w 16074"/>
                <a:gd name="T13" fmla="*/ 7326 h 16128"/>
                <a:gd name="T14" fmla="*/ 5604 w 16074"/>
                <a:gd name="T15" fmla="*/ 2588 h 16128"/>
                <a:gd name="T16" fmla="*/ 5918 w 16074"/>
                <a:gd name="T17" fmla="*/ 2680 h 16128"/>
                <a:gd name="T18" fmla="*/ 6274 w 16074"/>
                <a:gd name="T19" fmla="*/ 2719 h 16128"/>
                <a:gd name="T20" fmla="*/ 6671 w 16074"/>
                <a:gd name="T21" fmla="*/ 2688 h 16128"/>
                <a:gd name="T22" fmla="*/ 7102 w 16074"/>
                <a:gd name="T23" fmla="*/ 2577 h 16128"/>
                <a:gd name="T24" fmla="*/ 7563 w 16074"/>
                <a:gd name="T25" fmla="*/ 2375 h 16128"/>
                <a:gd name="T26" fmla="*/ 8053 w 16074"/>
                <a:gd name="T27" fmla="*/ 2066 h 16128"/>
                <a:gd name="T28" fmla="*/ 12930 w 16074"/>
                <a:gd name="T29" fmla="*/ 10057 h 16128"/>
                <a:gd name="T30" fmla="*/ 13396 w 16074"/>
                <a:gd name="T31" fmla="*/ 8301 h 16128"/>
                <a:gd name="T32" fmla="*/ 13347 w 16074"/>
                <a:gd name="T33" fmla="*/ 6443 h 16128"/>
                <a:gd name="T34" fmla="*/ 12801 w 16074"/>
                <a:gd name="T35" fmla="*/ 4583 h 16128"/>
                <a:gd name="T36" fmla="*/ 11773 w 16074"/>
                <a:gd name="T37" fmla="*/ 2822 h 16128"/>
                <a:gd name="T38" fmla="*/ 10277 w 16074"/>
                <a:gd name="T39" fmla="*/ 1262 h 16128"/>
                <a:gd name="T40" fmla="*/ 8329 w 16074"/>
                <a:gd name="T41" fmla="*/ 0 h 16128"/>
                <a:gd name="T42" fmla="*/ 10526 w 16074"/>
                <a:gd name="T43" fmla="*/ 458 h 16128"/>
                <a:gd name="T44" fmla="*/ 12659 w 16074"/>
                <a:gd name="T45" fmla="*/ 1583 h 16128"/>
                <a:gd name="T46" fmla="*/ 14464 w 16074"/>
                <a:gd name="T47" fmla="*/ 3304 h 16128"/>
                <a:gd name="T48" fmla="*/ 15679 w 16074"/>
                <a:gd name="T49" fmla="*/ 5557 h 16128"/>
                <a:gd name="T50" fmla="*/ 16044 w 16074"/>
                <a:gd name="T51" fmla="*/ 8271 h 16128"/>
                <a:gd name="T52" fmla="*/ 15294 w 16074"/>
                <a:gd name="T53" fmla="*/ 11379 h 16128"/>
                <a:gd name="T54" fmla="*/ 12655 w 16074"/>
                <a:gd name="T55" fmla="*/ 14684 h 16128"/>
                <a:gd name="T56" fmla="*/ 10870 w 16074"/>
                <a:gd name="T57" fmla="*/ 15495 h 16128"/>
                <a:gd name="T58" fmla="*/ 9145 w 16074"/>
                <a:gd name="T59" fmla="*/ 15974 h 16128"/>
                <a:gd name="T60" fmla="*/ 7486 w 16074"/>
                <a:gd name="T61" fmla="*/ 16128 h 16128"/>
                <a:gd name="T62" fmla="*/ 5906 w 16074"/>
                <a:gd name="T63" fmla="*/ 15967 h 16128"/>
                <a:gd name="T64" fmla="*/ 4415 w 16074"/>
                <a:gd name="T65" fmla="*/ 15498 h 16128"/>
                <a:gd name="T66" fmla="*/ 3023 w 16074"/>
                <a:gd name="T67" fmla="*/ 14731 h 16128"/>
                <a:gd name="T68" fmla="*/ 2528 w 16074"/>
                <a:gd name="T69" fmla="*/ 14487 h 16128"/>
                <a:gd name="T70" fmla="*/ 2530 w 16074"/>
                <a:gd name="T71" fmla="*/ 14735 h 16128"/>
                <a:gd name="T72" fmla="*/ 2473 w 16074"/>
                <a:gd name="T73" fmla="*/ 14983 h 16128"/>
                <a:gd name="T74" fmla="*/ 2363 w 16074"/>
                <a:gd name="T75" fmla="*/ 15222 h 16128"/>
                <a:gd name="T76" fmla="*/ 2207 w 16074"/>
                <a:gd name="T77" fmla="*/ 15444 h 16128"/>
                <a:gd name="T78" fmla="*/ 2013 w 16074"/>
                <a:gd name="T79" fmla="*/ 15642 h 16128"/>
                <a:gd name="T80" fmla="*/ 1779 w 16074"/>
                <a:gd name="T81" fmla="*/ 15812 h 16128"/>
                <a:gd name="T82" fmla="*/ 1496 w 16074"/>
                <a:gd name="T83" fmla="*/ 15944 h 16128"/>
                <a:gd name="T84" fmla="*/ 1210 w 16074"/>
                <a:gd name="T85" fmla="*/ 16001 h 16128"/>
                <a:gd name="T86" fmla="*/ 933 w 16074"/>
                <a:gd name="T87" fmla="*/ 15986 h 16128"/>
                <a:gd name="T88" fmla="*/ 671 w 16074"/>
                <a:gd name="T89" fmla="*/ 15902 h 16128"/>
                <a:gd name="T90" fmla="*/ 436 w 16074"/>
                <a:gd name="T91" fmla="*/ 15751 h 16128"/>
                <a:gd name="T92" fmla="*/ 234 w 16074"/>
                <a:gd name="T93" fmla="*/ 15534 h 16128"/>
                <a:gd name="T94" fmla="*/ 33 w 16074"/>
                <a:gd name="T95" fmla="*/ 15112 h 16128"/>
                <a:gd name="T96" fmla="*/ 17 w 16074"/>
                <a:gd name="T97" fmla="*/ 14651 h 16128"/>
                <a:gd name="T98" fmla="*/ 179 w 16074"/>
                <a:gd name="T99" fmla="*/ 14226 h 16128"/>
                <a:gd name="T100" fmla="*/ 478 w 16074"/>
                <a:gd name="T101" fmla="*/ 13874 h 16128"/>
                <a:gd name="T102" fmla="*/ 878 w 16074"/>
                <a:gd name="T103" fmla="*/ 13632 h 16128"/>
                <a:gd name="T104" fmla="*/ 1339 w 16074"/>
                <a:gd name="T105" fmla="*/ 13536 h 16128"/>
                <a:gd name="T106" fmla="*/ 1477 w 16074"/>
                <a:gd name="T107" fmla="*/ 13406 h 16128"/>
                <a:gd name="T108" fmla="*/ 1100 w 16074"/>
                <a:gd name="T109" fmla="*/ 12990 h 16128"/>
                <a:gd name="T110" fmla="*/ 736 w 16074"/>
                <a:gd name="T111" fmla="*/ 12545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074" h="16128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zh-CN" altLang="en-US" kern="0">
                <a:solidFill>
                  <a:prstClr val="black"/>
                </a:solidFill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4" name="圆角矩形 23"/>
          <p:cNvSpPr/>
          <p:nvPr/>
        </p:nvSpPr>
        <p:spPr bwMode="auto">
          <a:xfrm>
            <a:off x="883432" y="1198522"/>
            <a:ext cx="10519349" cy="1078386"/>
          </a:xfrm>
          <a:prstGeom prst="roundRect">
            <a:avLst>
              <a:gd name="adj" fmla="val 5250"/>
            </a:avLst>
          </a:prstGeom>
          <a:solidFill>
            <a:srgbClr val="F2F2F2"/>
          </a:solidFill>
          <a:ln w="9525" cmpd="sng">
            <a:solidFill>
              <a:srgbClr val="B51B25"/>
            </a:solidFill>
            <a:miter lim="800000"/>
          </a:ln>
        </p:spPr>
        <p:txBody>
          <a:bodyPr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kern="0">
              <a:solidFill>
                <a:srgbClr val="535258"/>
              </a:solidFill>
              <a:latin typeface="Noto Sans S Chinese Medium" pitchFamily="34" charset="-122"/>
              <a:ea typeface="Noto Sans S Chinese Medium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2" y="2404485"/>
            <a:ext cx="63404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6" y="3165753"/>
            <a:ext cx="9955213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2" y="1222808"/>
            <a:ext cx="101568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/>
          <p:cNvSpPr/>
          <p:nvPr/>
        </p:nvSpPr>
        <p:spPr>
          <a:xfrm>
            <a:off x="883432" y="2116156"/>
            <a:ext cx="10519350" cy="428464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zh-CN" altLang="en-US" kern="0">
              <a:solidFill>
                <a:prstClr val="white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pic>
        <p:nvPicPr>
          <p:cNvPr id="71" name="图片 70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92" y="957101"/>
            <a:ext cx="5780215" cy="1424824"/>
          </a:xfrm>
          <a:prstGeom prst="rect">
            <a:avLst/>
          </a:prstGeom>
        </p:spPr>
      </p:pic>
      <p:pic>
        <p:nvPicPr>
          <p:cNvPr id="149" name="图片 1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96979" y="2615879"/>
            <a:ext cx="2406721" cy="290524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" y="2381577"/>
            <a:ext cx="773112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1604539"/>
            <a:ext cx="4468813" cy="66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ags/tag1.xml><?xml version="1.0" encoding="utf-8"?>
<p:tagLst xmlns:p="http://schemas.openxmlformats.org/presentationml/2006/main">
  <p:tag name="ISPRING_PRESENTATION_TITLE" val="323f"/>
</p:tagLst>
</file>

<file path=ppt/theme/theme1.xml><?xml version="1.0" encoding="utf-8"?>
<a:theme xmlns:a="http://schemas.openxmlformats.org/drawingml/2006/main" name="LHJ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D7D31"/>
      </a:accent2>
      <a:accent3>
        <a:srgbClr val="A5A5A5"/>
      </a:accent3>
      <a:accent4>
        <a:srgbClr val="C00000"/>
      </a:accent4>
      <a:accent5>
        <a:srgbClr val="7F7F7F"/>
      </a:accent5>
      <a:accent6>
        <a:srgbClr val="ED7D31"/>
      </a:accent6>
      <a:hlink>
        <a:srgbClr val="C00000"/>
      </a:hlink>
      <a:folHlink>
        <a:srgbClr val="C00000"/>
      </a:folHlink>
    </a:clrScheme>
    <a:fontScheme name="涂豆思（思源）">
      <a:majorFont>
        <a:latin typeface="思源黑体 CN Heavy"/>
        <a:ea typeface="思源黑体 CN Heavy"/>
        <a:cs typeface=""/>
      </a:majorFont>
      <a:minorFont>
        <a:latin typeface="思源黑体 CN Normal"/>
        <a:ea typeface="思源黑体 CN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</Words>
  <Application>WPS 演示</Application>
  <PresentationFormat>自定义</PresentationFormat>
  <Paragraphs>61</Paragraphs>
  <Slides>24</Slides>
  <Notes>25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Noto Sans S Chinese Bold</vt:lpstr>
      <vt:lpstr>仿宋_GB2312</vt:lpstr>
      <vt:lpstr>仿宋</vt:lpstr>
      <vt:lpstr>微软雅黑</vt:lpstr>
      <vt:lpstr>Arial</vt:lpstr>
      <vt:lpstr>Noto Sans S Chinese Black</vt:lpstr>
      <vt:lpstr>Noto Sans S Chinese Medium</vt:lpstr>
      <vt:lpstr>微软雅黑 Light</vt:lpstr>
      <vt:lpstr>Calibri</vt:lpstr>
      <vt:lpstr>思源黑体 CN Light</vt:lpstr>
      <vt:lpstr>黑体</vt:lpstr>
      <vt:lpstr>思源黑体 CN Normal</vt:lpstr>
      <vt:lpstr>Arial Unicode MS</vt:lpstr>
      <vt:lpstr>等线</vt:lpstr>
      <vt:lpstr>Impact</vt:lpstr>
      <vt:lpstr>LHJ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323f</dc:title>
  <dc:creator>WIN7</dc:creator>
  <cp:lastModifiedBy>Goodboy℡¹³⁵¹⁸¹⁸⁶⁶¹⁷</cp:lastModifiedBy>
  <cp:revision>497</cp:revision>
  <dcterms:created xsi:type="dcterms:W3CDTF">2017-08-18T03:02:00Z</dcterms:created>
  <dcterms:modified xsi:type="dcterms:W3CDTF">2020-04-24T05:44:12Z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